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257" r:id="rId2"/>
    <p:sldId id="371" r:id="rId3"/>
    <p:sldId id="348" r:id="rId4"/>
    <p:sldId id="375" r:id="rId5"/>
    <p:sldId id="372" r:id="rId6"/>
    <p:sldId id="357" r:id="rId7"/>
    <p:sldId id="350" r:id="rId8"/>
    <p:sldId id="351" r:id="rId9"/>
    <p:sldId id="294" r:id="rId10"/>
    <p:sldId id="358" r:id="rId11"/>
    <p:sldId id="356" r:id="rId12"/>
    <p:sldId id="364" r:id="rId13"/>
    <p:sldId id="373" r:id="rId14"/>
    <p:sldId id="359" r:id="rId15"/>
    <p:sldId id="362" r:id="rId16"/>
    <p:sldId id="363" r:id="rId17"/>
    <p:sldId id="365" r:id="rId18"/>
    <p:sldId id="367" r:id="rId19"/>
    <p:sldId id="369" r:id="rId20"/>
    <p:sldId id="260" r:id="rId21"/>
    <p:sldId id="376" r:id="rId22"/>
  </p:sldIdLst>
  <p:sldSz cx="9144000" cy="6858000" type="screen4x3"/>
  <p:notesSz cx="6985000" cy="92837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CF0"/>
    <a:srgbClr val="E8EC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8" autoAdjust="0"/>
    <p:restoredTop sz="83659" autoAdjust="0"/>
  </p:normalViewPr>
  <p:slideViewPr>
    <p:cSldViewPr snapToGrid="0" snapToObjects="1">
      <p:cViewPr>
        <p:scale>
          <a:sx n="66" d="100"/>
          <a:sy n="66" d="100"/>
        </p:scale>
        <p:origin x="-12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8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3026833" cy="464185"/>
          </a:xfrm>
          <a:prstGeom prst="rect">
            <a:avLst/>
          </a:prstGeom>
        </p:spPr>
        <p:txBody>
          <a:bodyPr vert="horz" lIns="92938" tIns="46469" rIns="92938" bIns="4646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552" y="3"/>
            <a:ext cx="3026833" cy="464185"/>
          </a:xfrm>
          <a:prstGeom prst="rect">
            <a:avLst/>
          </a:prstGeom>
        </p:spPr>
        <p:txBody>
          <a:bodyPr vert="horz" lIns="92938" tIns="46469" rIns="92938" bIns="46469" rtlCol="0"/>
          <a:lstStyle>
            <a:lvl1pPr algn="r">
              <a:defRPr sz="1200"/>
            </a:lvl1pPr>
          </a:lstStyle>
          <a:p>
            <a:fld id="{61876C8D-3CB3-4488-8DD9-DD33C5278CAD}" type="datetimeFigureOut">
              <a:rPr lang="en-US" smtClean="0"/>
              <a:pPr/>
              <a:t>5/9/2016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7904"/>
            <a:ext cx="3026833" cy="464185"/>
          </a:xfrm>
          <a:prstGeom prst="rect">
            <a:avLst/>
          </a:prstGeom>
        </p:spPr>
        <p:txBody>
          <a:bodyPr vert="horz" lIns="92938" tIns="46469" rIns="92938" bIns="4646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552" y="8817904"/>
            <a:ext cx="3026833" cy="464185"/>
          </a:xfrm>
          <a:prstGeom prst="rect">
            <a:avLst/>
          </a:prstGeom>
        </p:spPr>
        <p:txBody>
          <a:bodyPr vert="horz" lIns="92938" tIns="46469" rIns="92938" bIns="46469" rtlCol="0" anchor="b"/>
          <a:lstStyle>
            <a:lvl1pPr algn="r">
              <a:defRPr sz="1200"/>
            </a:lvl1pPr>
          </a:lstStyle>
          <a:p>
            <a:fld id="{86AF1332-EB45-4395-977B-E00270848E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7682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3026833" cy="464185"/>
          </a:xfrm>
          <a:prstGeom prst="rect">
            <a:avLst/>
          </a:prstGeom>
        </p:spPr>
        <p:txBody>
          <a:bodyPr vert="horz" lIns="92938" tIns="46469" rIns="92938" bIns="4646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552" y="3"/>
            <a:ext cx="3026833" cy="464185"/>
          </a:xfrm>
          <a:prstGeom prst="rect">
            <a:avLst/>
          </a:prstGeom>
        </p:spPr>
        <p:txBody>
          <a:bodyPr vert="horz" lIns="92938" tIns="46469" rIns="92938" bIns="46469" rtlCol="0"/>
          <a:lstStyle>
            <a:lvl1pPr algn="r">
              <a:defRPr sz="1200"/>
            </a:lvl1pPr>
          </a:lstStyle>
          <a:p>
            <a:fld id="{A0AF45D4-9B55-EE4E-B83A-5C69976F096C}" type="datetimeFigureOut">
              <a:rPr lang="en-US" smtClean="0"/>
              <a:pPr/>
              <a:t>5/9/2016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1575" y="696913"/>
            <a:ext cx="4641850" cy="3481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8" tIns="46469" rIns="92938" bIns="4646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09758"/>
            <a:ext cx="5588000" cy="4177665"/>
          </a:xfrm>
          <a:prstGeom prst="rect">
            <a:avLst/>
          </a:prstGeom>
        </p:spPr>
        <p:txBody>
          <a:bodyPr vert="horz" lIns="92938" tIns="46469" rIns="92938" bIns="4646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7904"/>
            <a:ext cx="3026833" cy="464185"/>
          </a:xfrm>
          <a:prstGeom prst="rect">
            <a:avLst/>
          </a:prstGeom>
        </p:spPr>
        <p:txBody>
          <a:bodyPr vert="horz" lIns="92938" tIns="46469" rIns="92938" bIns="4646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2" y="8817904"/>
            <a:ext cx="3026833" cy="464185"/>
          </a:xfrm>
          <a:prstGeom prst="rect">
            <a:avLst/>
          </a:prstGeom>
        </p:spPr>
        <p:txBody>
          <a:bodyPr vert="horz" lIns="92938" tIns="46469" rIns="92938" bIns="46469" rtlCol="0" anchor="b"/>
          <a:lstStyle>
            <a:lvl1pPr algn="r">
              <a:defRPr sz="1200"/>
            </a:lvl1pPr>
          </a:lstStyle>
          <a:p>
            <a:fld id="{CF5B805D-D09D-1C4F-9C6D-236FEEFEE2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63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defTabSz="880774" eaLnBrk="0" hangingPunct="0">
              <a:defRPr sz="3800" b="1" u="sng">
                <a:solidFill>
                  <a:srgbClr val="000099"/>
                </a:solidFill>
                <a:latin typeface="Arial" charset="0"/>
              </a:defRPr>
            </a:lvl1pPr>
            <a:lvl2pPr marL="742707" indent="-285656" defTabSz="880774" eaLnBrk="0" hangingPunct="0">
              <a:defRPr sz="3800" b="1" u="sng">
                <a:solidFill>
                  <a:srgbClr val="000099"/>
                </a:solidFill>
                <a:latin typeface="Arial" charset="0"/>
              </a:defRPr>
            </a:lvl2pPr>
            <a:lvl3pPr marL="1142627" indent="-228525" defTabSz="880774" eaLnBrk="0" hangingPunct="0">
              <a:defRPr sz="3800" b="1" u="sng">
                <a:solidFill>
                  <a:srgbClr val="000099"/>
                </a:solidFill>
                <a:latin typeface="Arial" charset="0"/>
              </a:defRPr>
            </a:lvl3pPr>
            <a:lvl4pPr marL="1599677" indent="-228525" defTabSz="880774" eaLnBrk="0" hangingPunct="0">
              <a:defRPr sz="3800" b="1" u="sng">
                <a:solidFill>
                  <a:srgbClr val="000099"/>
                </a:solidFill>
                <a:latin typeface="Arial" charset="0"/>
              </a:defRPr>
            </a:lvl4pPr>
            <a:lvl5pPr marL="2056726" indent="-228525" defTabSz="880774" eaLnBrk="0" hangingPunct="0">
              <a:defRPr sz="3800" b="1" u="sng">
                <a:solidFill>
                  <a:srgbClr val="000099"/>
                </a:solidFill>
                <a:latin typeface="Arial" charset="0"/>
              </a:defRPr>
            </a:lvl5pPr>
            <a:lvl6pPr marL="2513778" indent="-228525" defTabSz="880774" eaLnBrk="0" fontAlgn="base" hangingPunct="0">
              <a:spcBef>
                <a:spcPct val="0"/>
              </a:spcBef>
              <a:spcAft>
                <a:spcPct val="0"/>
              </a:spcAft>
              <a:defRPr sz="3800" b="1" u="sng">
                <a:solidFill>
                  <a:srgbClr val="000099"/>
                </a:solidFill>
                <a:latin typeface="Arial" charset="0"/>
              </a:defRPr>
            </a:lvl6pPr>
            <a:lvl7pPr marL="2970829" indent="-228525" defTabSz="880774" eaLnBrk="0" fontAlgn="base" hangingPunct="0">
              <a:spcBef>
                <a:spcPct val="0"/>
              </a:spcBef>
              <a:spcAft>
                <a:spcPct val="0"/>
              </a:spcAft>
              <a:defRPr sz="3800" b="1" u="sng">
                <a:solidFill>
                  <a:srgbClr val="000099"/>
                </a:solidFill>
                <a:latin typeface="Arial" charset="0"/>
              </a:defRPr>
            </a:lvl7pPr>
            <a:lvl8pPr marL="3427878" indent="-228525" defTabSz="880774" eaLnBrk="0" fontAlgn="base" hangingPunct="0">
              <a:spcBef>
                <a:spcPct val="0"/>
              </a:spcBef>
              <a:spcAft>
                <a:spcPct val="0"/>
              </a:spcAft>
              <a:defRPr sz="3800" b="1" u="sng">
                <a:solidFill>
                  <a:srgbClr val="000099"/>
                </a:solidFill>
                <a:latin typeface="Arial" charset="0"/>
              </a:defRPr>
            </a:lvl8pPr>
            <a:lvl9pPr marL="3884929" indent="-228525" defTabSz="880774" eaLnBrk="0" fontAlgn="base" hangingPunct="0">
              <a:spcBef>
                <a:spcPct val="0"/>
              </a:spcBef>
              <a:spcAft>
                <a:spcPct val="0"/>
              </a:spcAft>
              <a:defRPr sz="3800" b="1" u="sng">
                <a:solidFill>
                  <a:srgbClr val="000099"/>
                </a:solidFill>
                <a:latin typeface="Arial" charset="0"/>
              </a:defRPr>
            </a:lvl9pPr>
          </a:lstStyle>
          <a:p>
            <a:fld id="{2B5D1A3B-F538-483B-8919-432E347E2D2C}" type="slidenum">
              <a:rPr lang="en-US" sz="1100" b="0" u="none">
                <a:solidFill>
                  <a:schemeClr val="tx1"/>
                </a:solidFill>
                <a:latin typeface="Times New Roman" pitchFamily="18" charset="0"/>
              </a:rPr>
              <a:pPr/>
              <a:t>1</a:t>
            </a:fld>
            <a:endParaRPr lang="en-US" sz="1100" b="0" u="none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696913"/>
            <a:ext cx="4640263" cy="3481387"/>
          </a:xfrm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696913"/>
            <a:ext cx="4640263" cy="3481387"/>
          </a:xfrm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696913"/>
            <a:ext cx="4640263" cy="3481387"/>
          </a:xfrm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/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696913"/>
            <a:ext cx="4640263" cy="3481387"/>
          </a:xfrm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696913"/>
            <a:ext cx="4640263" cy="3481387"/>
          </a:xfrm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696913"/>
            <a:ext cx="4640263" cy="3481387"/>
          </a:xfrm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696913"/>
            <a:ext cx="4640263" cy="3481387"/>
          </a:xfrm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696913"/>
            <a:ext cx="4640263" cy="3481387"/>
          </a:xfrm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696913"/>
            <a:ext cx="4640263" cy="3481387"/>
          </a:xfrm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696913"/>
            <a:ext cx="4640263" cy="3481387"/>
          </a:xfrm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368300" y="4261372"/>
            <a:ext cx="6324600" cy="4800078"/>
          </a:xfrm>
          <a:ln>
            <a:noFill/>
          </a:ln>
        </p:spPr>
        <p:txBody>
          <a:bodyPr/>
          <a:lstStyle/>
          <a:p>
            <a:pPr defTabSz="913638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3D7AC0-BB20-4107-B54D-E17997072F3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8787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696913"/>
            <a:ext cx="4640263" cy="3481387"/>
          </a:xfrm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81655">
              <a:defRPr sz="1900" b="1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12632" indent="-274090" defTabSz="881655">
              <a:defRPr sz="1900" b="1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096357" indent="-219271" defTabSz="881655">
              <a:defRPr sz="1900" b="1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534899" indent="-219271" defTabSz="881655">
              <a:defRPr sz="1900" b="1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1973443" indent="-219271" defTabSz="881655">
              <a:defRPr sz="1900" b="1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411986" indent="-219271" algn="ctr" defTabSz="881655" eaLnBrk="0" fontAlgn="base" hangingPunct="0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850530" indent="-219271" algn="ctr" defTabSz="881655" eaLnBrk="0" fontAlgn="base" hangingPunct="0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289072" indent="-219271" algn="ctr" defTabSz="881655" eaLnBrk="0" fontAlgn="base" hangingPunct="0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727616" indent="-219271" algn="ctr" defTabSz="881655" eaLnBrk="0" fontAlgn="base" hangingPunct="0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fld id="{0AFD3A75-A3F6-462F-B885-CE9E2080A40E}" type="slidenum">
              <a:rPr lang="en-US" sz="1000" b="0"/>
              <a:pPr/>
              <a:t>4</a:t>
            </a:fld>
            <a:endParaRPr lang="en-US" sz="1000" b="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696913"/>
            <a:ext cx="4640263" cy="3481387"/>
          </a:xfrm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696913"/>
            <a:ext cx="4640263" cy="3481387"/>
          </a:xfrm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696913"/>
            <a:ext cx="4640263" cy="3481387"/>
          </a:xfrm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696913"/>
            <a:ext cx="4640263" cy="3481387"/>
          </a:xfrm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7925" y="696913"/>
            <a:ext cx="4640263" cy="3481387"/>
          </a:xfrm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435B0-0D32-42C7-8A22-F6CECCE53585}" type="datetime1">
              <a:rPr lang="en-US" smtClean="0"/>
              <a:pPr/>
              <a:t>5/9/2016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California Air Resources Board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B1F4-6EAA-1B4C-A6ED-B5A9B5EA870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941AD-51AB-4833-BC10-A427D65FF6D6}" type="datetime1">
              <a:rPr lang="en-US" smtClean="0"/>
              <a:pPr/>
              <a:t>5/9/2016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California Air Resources Board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B1F4-6EAA-1B4C-A6ED-B5A9B5EA87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Drag picture to placeholder or click icon to add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FF595-E654-4BDC-9A36-FE67142C86C8}" type="datetime1">
              <a:rPr lang="en-US" smtClean="0"/>
              <a:pPr/>
              <a:t>5/9/2016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California Air Resources Board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B1F4-6EAA-1B4C-A6ED-B5A9B5EA870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11CCE-A594-4268-A012-441A443E1E25}" type="datetime1">
              <a:rPr lang="en-US" smtClean="0"/>
              <a:pPr/>
              <a:t>5/9/2016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California Air Resources Board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B1F4-6EAA-1B4C-A6ED-B5A9B5EA870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EF6A3-9153-4990-8872-401F9D394C3B}" type="datetime1">
              <a:rPr lang="en-US" smtClean="0"/>
              <a:pPr/>
              <a:t>5/9/2016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California Air Resources Board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B1F4-6EAA-1B4C-A6ED-B5A9B5EA870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3A22D-D8E6-494D-A3B7-E1F315A09599}" type="datetime1">
              <a:rPr lang="en-US" smtClean="0"/>
              <a:pPr/>
              <a:t>5/9/2016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California Air Resources Board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B1F4-6EAA-1B4C-A6ED-B5A9B5EA87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Drag picture to placeholder or click icon to add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BE19-B9D2-4016-A117-4B7BA609952C}" type="datetime1">
              <a:rPr lang="en-US" smtClean="0"/>
              <a:pPr/>
              <a:t>5/9/2016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California Air Resources Board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B1F4-6EAA-1B4C-A6ED-B5A9B5EA870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1A334-E884-443C-AA0F-8BCB57A96706}" type="datetime1">
              <a:rPr lang="en-US" smtClean="0"/>
              <a:pPr/>
              <a:t>5/9/2016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California Air Resources Board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B1F4-6EAA-1B4C-A6ED-B5A9B5EA870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9C19C-24C1-4523-874A-5BA70B8D9B62}" type="datetime1">
              <a:rPr lang="en-US" smtClean="0"/>
              <a:pPr/>
              <a:t>5/9/2016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California Air Resources Board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B1F4-6EAA-1B4C-A6ED-B5A9B5EA870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F84DC-E326-4574-AE2D-35DA62779587}" type="datetime1">
              <a:rPr lang="en-US" smtClean="0"/>
              <a:pPr/>
              <a:t>5/9/2016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California Air Resources Board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B1F4-6EAA-1B4C-A6ED-B5A9B5EA870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23AE2-3269-46E2-8210-48D46C0B8789}" type="datetime1">
              <a:rPr lang="en-US" smtClean="0"/>
              <a:pPr/>
              <a:t>5/9/2016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California Air Resources Board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B1F4-6EAA-1B4C-A6ED-B5A9B5EA870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0F847-3E54-4212-9367-9045E04E4F6C}" type="datetime1">
              <a:rPr lang="en-US" smtClean="0"/>
              <a:pPr/>
              <a:t>5/9/2016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California Air Resources Board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B1F4-6EAA-1B4C-A6ED-B5A9B5EA870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6A5A9D9-B49C-407A-A77F-AF3CB6DE59D9}" type="datetime1">
              <a:rPr lang="en-US" smtClean="0"/>
              <a:pPr/>
              <a:t>5/9/2016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California Air Resources Board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8CDCB1F4-6EAA-1B4C-A6ED-B5A9B5EA870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0.wma"/><Relationship Id="rId1" Type="http://schemas.microsoft.com/office/2007/relationships/media" Target="../media/media10.wma"/><Relationship Id="rId6" Type="http://schemas.openxmlformats.org/officeDocument/2006/relationships/image" Target="../media/image9.png"/><Relationship Id="rId5" Type="http://schemas.openxmlformats.org/officeDocument/2006/relationships/image" Target="../media/image14.JP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1.wma"/><Relationship Id="rId1" Type="http://schemas.microsoft.com/office/2007/relationships/media" Target="../media/media11.wma"/><Relationship Id="rId6" Type="http://schemas.openxmlformats.org/officeDocument/2006/relationships/image" Target="../media/image9.png"/><Relationship Id="rId5" Type="http://schemas.openxmlformats.org/officeDocument/2006/relationships/image" Target="../media/image15.JP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2.wma"/><Relationship Id="rId1" Type="http://schemas.microsoft.com/office/2007/relationships/media" Target="../media/media12.wma"/><Relationship Id="rId6" Type="http://schemas.openxmlformats.org/officeDocument/2006/relationships/image" Target="../media/image3.png"/><Relationship Id="rId5" Type="http://schemas.openxmlformats.org/officeDocument/2006/relationships/image" Target="../media/image16.JP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3.wma"/><Relationship Id="rId1" Type="http://schemas.microsoft.com/office/2007/relationships/media" Target="../media/media13.wma"/><Relationship Id="rId6" Type="http://schemas.openxmlformats.org/officeDocument/2006/relationships/image" Target="../media/image3.png"/><Relationship Id="rId5" Type="http://schemas.openxmlformats.org/officeDocument/2006/relationships/image" Target="../media/image17.JP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4.wma"/><Relationship Id="rId1" Type="http://schemas.microsoft.com/office/2007/relationships/media" Target="../media/media14.wma"/><Relationship Id="rId6" Type="http://schemas.openxmlformats.org/officeDocument/2006/relationships/image" Target="../media/image9.png"/><Relationship Id="rId5" Type="http://schemas.openxmlformats.org/officeDocument/2006/relationships/image" Target="../media/image18.JP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5.wma"/><Relationship Id="rId1" Type="http://schemas.microsoft.com/office/2007/relationships/media" Target="../media/media15.wma"/><Relationship Id="rId6" Type="http://schemas.openxmlformats.org/officeDocument/2006/relationships/image" Target="../media/image9.png"/><Relationship Id="rId5" Type="http://schemas.openxmlformats.org/officeDocument/2006/relationships/image" Target="../media/image19.JP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6.wma"/><Relationship Id="rId1" Type="http://schemas.microsoft.com/office/2007/relationships/media" Target="../media/media16.wma"/><Relationship Id="rId6" Type="http://schemas.openxmlformats.org/officeDocument/2006/relationships/image" Target="../media/image9.png"/><Relationship Id="rId5" Type="http://schemas.openxmlformats.org/officeDocument/2006/relationships/image" Target="../media/image20.JP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7.wma"/><Relationship Id="rId1" Type="http://schemas.microsoft.com/office/2007/relationships/media" Target="../media/media17.wma"/><Relationship Id="rId6" Type="http://schemas.openxmlformats.org/officeDocument/2006/relationships/image" Target="../media/image9.png"/><Relationship Id="rId5" Type="http://schemas.openxmlformats.org/officeDocument/2006/relationships/image" Target="../media/image21.JP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8.wma"/><Relationship Id="rId1" Type="http://schemas.microsoft.com/office/2007/relationships/media" Target="../media/media18.wma"/><Relationship Id="rId6" Type="http://schemas.openxmlformats.org/officeDocument/2006/relationships/image" Target="../media/image9.png"/><Relationship Id="rId5" Type="http://schemas.openxmlformats.org/officeDocument/2006/relationships/image" Target="../media/image22.JP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9.wma"/><Relationship Id="rId1" Type="http://schemas.microsoft.com/office/2007/relationships/media" Target="../media/media19.wma"/><Relationship Id="rId6" Type="http://schemas.openxmlformats.org/officeDocument/2006/relationships/image" Target="../media/image9.png"/><Relationship Id="rId5" Type="http://schemas.openxmlformats.org/officeDocument/2006/relationships/image" Target="../media/image23.JP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3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wma"/><Relationship Id="rId1" Type="http://schemas.microsoft.com/office/2007/relationships/media" Target="../media/media20.wma"/><Relationship Id="rId6" Type="http://schemas.openxmlformats.org/officeDocument/2006/relationships/image" Target="../media/image9.png"/><Relationship Id="rId5" Type="http://schemas.openxmlformats.org/officeDocument/2006/relationships/image" Target="../media/image24.JP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wma"/><Relationship Id="rId1" Type="http://schemas.microsoft.com/office/2007/relationships/media" Target="../media/media21.wma"/><Relationship Id="rId6" Type="http://schemas.openxmlformats.org/officeDocument/2006/relationships/image" Target="../media/image9.png"/><Relationship Id="rId5" Type="http://schemas.openxmlformats.org/officeDocument/2006/relationships/image" Target="../media/image25.JPG"/><Relationship Id="rId4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6" Type="http://schemas.openxmlformats.org/officeDocument/2006/relationships/image" Target="../media/image3.pn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6" Type="http://schemas.openxmlformats.org/officeDocument/2006/relationships/image" Target="../media/image9.png"/><Relationship Id="rId5" Type="http://schemas.openxmlformats.org/officeDocument/2006/relationships/image" Target="../media/image10.JP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7.wma"/><Relationship Id="rId1" Type="http://schemas.microsoft.com/office/2007/relationships/media" Target="../media/media7.wma"/><Relationship Id="rId6" Type="http://schemas.openxmlformats.org/officeDocument/2006/relationships/image" Target="../media/image9.png"/><Relationship Id="rId5" Type="http://schemas.openxmlformats.org/officeDocument/2006/relationships/image" Target="../media/image11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8.wma"/><Relationship Id="rId1" Type="http://schemas.microsoft.com/office/2007/relationships/media" Target="../media/media8.wma"/><Relationship Id="rId6" Type="http://schemas.openxmlformats.org/officeDocument/2006/relationships/image" Target="../media/image9.png"/><Relationship Id="rId5" Type="http://schemas.openxmlformats.org/officeDocument/2006/relationships/image" Target="../media/image12.JP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9.wma"/><Relationship Id="rId1" Type="http://schemas.microsoft.com/office/2007/relationships/media" Target="../media/media9.wma"/><Relationship Id="rId6" Type="http://schemas.openxmlformats.org/officeDocument/2006/relationships/image" Target="../media/image9.png"/><Relationship Id="rId5" Type="http://schemas.openxmlformats.org/officeDocument/2006/relationships/image" Target="../media/image13.JP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76057" y="60311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4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30"/>
    </mc:Choice>
    <mc:Fallback xmlns="">
      <p:transition spd="slow" advTm="138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26415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62103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25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806"/>
    </mc:Choice>
    <mc:Fallback xmlns="">
      <p:transition spd="slow" advTm="1428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22642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620309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45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393"/>
    </mc:Choice>
    <mc:Fallback xmlns="">
      <p:transition spd="slow" advTm="1323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60669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85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613"/>
    </mc:Choice>
    <mc:Fallback xmlns="">
      <p:transition spd="slow" advTm="356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61055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33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182"/>
    </mc:Choice>
    <mc:Fallback xmlns="">
      <p:transition spd="slow" advTm="1131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46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534"/>
    </mc:Choice>
    <mc:Fallback xmlns="">
      <p:transition spd="slow" advTm="1075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721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000"/>
    </mc:Choice>
    <mc:Fallback xmlns="">
      <p:transition spd="slow" advTm="13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3584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44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000"/>
    </mc:Choice>
    <mc:Fallback xmlns="">
      <p:transition spd="slow" advTm="13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4150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60116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14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014"/>
    </mc:Choice>
    <mc:Fallback xmlns="">
      <p:transition spd="slow" advTm="750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22642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62442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72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000"/>
    </mc:Choice>
    <mc:Fallback xmlns="">
      <p:transition spd="slow" advTm="8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37736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62338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9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770"/>
    </mc:Choice>
    <mc:Fallback xmlns="">
      <p:transition spd="slow" advTm="1007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72400" y="62629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13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6316"/>
    </mc:Choice>
    <mc:Fallback xmlns="">
      <p:transition advTm="463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45429" y="61395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72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00"/>
    </mc:Choice>
    <mc:Fallback xmlns="">
      <p:transition spd="slow" advTm="1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3584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74457" y="60311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26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00"/>
    </mc:Choice>
    <mc:Fallback xmlns="">
      <p:transition spd="slow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45283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43829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04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963"/>
    </mc:Choice>
    <mc:Fallback xmlns="">
      <p:transition spd="slow" advTm="249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43828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737356"/>
      </p:ext>
    </p:extLst>
  </p:cSld>
  <p:clrMapOvr>
    <a:masterClrMapping/>
  </p:clrMapOvr>
  <p:transition spd="slow" advTm="1672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977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778"/>
    </mc:Choice>
    <mc:Fallback xmlns="">
      <p:transition spd="slow" advTm="337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39623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61055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39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75"/>
    </mc:Choice>
    <mc:Fallback xmlns="">
      <p:transition spd="slow" advTm="238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33080" y="61755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48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000"/>
    </mc:Choice>
    <mc:Fallback xmlns="">
      <p:transition spd="slow" advTm="4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3018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19433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205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000"/>
    </mc:Choice>
    <mc:Fallback xmlns="">
      <p:transition spd="slow" advTm="4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3018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60311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58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198"/>
    </mc:Choice>
    <mc:Fallback xmlns="">
      <p:transition spd="slow" advTm="711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32075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0</TotalTime>
  <Words>3</Words>
  <Application>Microsoft Office PowerPoint</Application>
  <PresentationFormat>On-screen Show (4:3)</PresentationFormat>
  <Paragraphs>3</Paragraphs>
  <Slides>21</Slides>
  <Notes>21</Notes>
  <HiddenSlides>0</HiddenSlides>
  <MMClips>21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Breeze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2016-05-09T17:22:57Z</dcterms:created>
  <dcterms:modified xsi:type="dcterms:W3CDTF">2016-05-09T22:45:47Z</dcterms:modified>
</cp:coreProperties>
</file>