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5"/>
  </p:sldMasterIdLst>
  <p:notesMasterIdLst>
    <p:notesMasterId r:id="rId37"/>
  </p:notesMasterIdLst>
  <p:handoutMasterIdLst>
    <p:handoutMasterId r:id="rId38"/>
  </p:handoutMasterIdLst>
  <p:sldIdLst>
    <p:sldId id="256" r:id="rId6"/>
    <p:sldId id="1786" r:id="rId7"/>
    <p:sldId id="1785" r:id="rId8"/>
    <p:sldId id="1851" r:id="rId9"/>
    <p:sldId id="323" r:id="rId10"/>
    <p:sldId id="291" r:id="rId11"/>
    <p:sldId id="1811" r:id="rId12"/>
    <p:sldId id="300" r:id="rId13"/>
    <p:sldId id="571" r:id="rId14"/>
    <p:sldId id="593" r:id="rId15"/>
    <p:sldId id="1869" r:id="rId16"/>
    <p:sldId id="1858" r:id="rId17"/>
    <p:sldId id="555" r:id="rId18"/>
    <p:sldId id="1862" r:id="rId19"/>
    <p:sldId id="1863" r:id="rId20"/>
    <p:sldId id="1870" r:id="rId21"/>
    <p:sldId id="1792" r:id="rId22"/>
    <p:sldId id="1865" r:id="rId23"/>
    <p:sldId id="1793" r:id="rId24"/>
    <p:sldId id="1867" r:id="rId25"/>
    <p:sldId id="1855" r:id="rId26"/>
    <p:sldId id="1794" r:id="rId27"/>
    <p:sldId id="1837" r:id="rId28"/>
    <p:sldId id="1842" r:id="rId29"/>
    <p:sldId id="1788" r:id="rId30"/>
    <p:sldId id="1839" r:id="rId31"/>
    <p:sldId id="1840" r:id="rId32"/>
    <p:sldId id="1803" r:id="rId33"/>
    <p:sldId id="262" r:id="rId34"/>
    <p:sldId id="1790" r:id="rId35"/>
    <p:sldId id="1775" r:id="rId3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2AF9207-52C6-E33F-29A0-4780C28AEDC5}" name="Lew, George@ARB" initials="LG" userId="S::george.lew@arb.ca.gov::061665b8-fb11-413c-b786-dd063ab6d712" providerId="AD"/>
  <p188:author id="{C4F1A208-C952-052C-9C04-F9B7732B903E}" name="Ham, Walter@ARB" initials="HW" userId="S::walter.ham@arb.ca.gov::9e3be8d0-92ca-4e1d-bb03-dca49954f0aa" providerId="AD"/>
  <p188:author id="{FC6C0910-CEF0-C92F-AAA7-DF2B59CEB8AB}" name="Echegaray, Linda@ARB" initials="EL" userId="S::linda.echegaray@arb.ca.gov::6004ee92-21f6-4cb1-b70d-0b319b3081d0" providerId="AD"/>
  <p188:author id="{CA150E27-E4A1-31A2-784C-7CB39EE54E44}" name="Jimenez, Joseph@ARB" initials="JJ" userId="S::Joseph.Jimenez@arb.ca.gov::d1b329d4-ae76-4429-bd90-0d6bf67aba67" providerId="AD"/>
  <p188:author id="{31F5CB38-761C-4547-02D6-63EBF09AFC90}" name="Castro, Abraham@ARB" initials="CA" userId="S::abraham.castro@arb.ca.gov::9253cd9d-0121-465f-8608-86beda157fe9" providerId="AD"/>
  <p188:author id="{D8335B63-44C5-4A3B-4621-1C623FC1736B}" name="Michelle Wood" initials="MLW" userId="Michelle Wood" providerId="None"/>
  <p188:author id="{ED2EE175-8994-0625-3265-46F95EF9DADF}" name="Kapur, Sukriti@ARB" initials="KS" userId="S::sukriti.kapur@arb.ca.gov::889acb41-471c-48e0-9a28-5e42d5582c8e" providerId="AD"/>
  <p188:author id="{90D03685-E807-71DD-B94B-CD46AC4D5582}" name="Jackson, Donielle@ARB" initials="DJ" userId="S::Donielle.Jackson@arb.ca.gov::4e4bc3b4-eedc-47f9-97c3-22995a08f832" providerId="AD"/>
  <p188:author id="{F8D61391-6AC9-899F-6391-16E88F84F137}" name="Yonn, Kelly@ARB" initials="KY" userId="S::Kelly.Yonn@arb.ca.gov::cc3072e4-7021-463c-a255-c054eea3be20" providerId="AD"/>
  <p188:author id="{6469C898-59EE-0FFF-24E7-02EC88D82C28}" name="Lew, George@ARB" initials="GL" userId="S::George.Lew@arb.ca.gov::061665b8-fb11-413c-b786-dd063ab6d712" providerId="AD"/>
  <p188:author id="{67DCF6AE-72FF-93B5-5D27-6E5F32891E96}" name="Howard, Cody@ARB" initials="HC" userId="S::cody.howard@arb.ca.gov::c12fff9a-43d8-445b-8dd7-63de6efa9a3c" providerId="AD"/>
  <p188:author id="{BB8696B6-1CCB-4549-1E90-F2EFE56C58ED}" name="Dinkler, Louis@ARB" initials="LD" userId="S::Louis.Dinkler@arb.ca.gov::05bfca5b-4a5d-4952-8895-7d46f7d35548" providerId="AD"/>
  <p188:author id="{C3DE95B8-EA69-AEA9-C5A0-520BA28A6878}" name="Loyer, Alex@ARB" initials="AL" userId="S::Alex.Loyer@arb.ca.gov::4c14be28-aaed-455a-ba28-06ce57b7f29a" providerId="AD"/>
  <p188:author id="{6BF520D7-B249-EFCB-5659-1B01B94EEDF4}" name="Zhao, Yunliang@ARB" initials="YZ" userId="S::yunliang.zhao@arb.ca.gov::ce67adbc-51e3-4563-98be-e8770e3b5484" providerId="AD"/>
  <p188:author id="{806035DC-4146-401C-DE82-08C55E805838}" name="Yonn, Kelly@ARB" initials="YK" userId="S::kelly.yonn@arb.ca.gov::cc3072e4-7021-463c-a255-c054eea3be20" providerId="AD"/>
  <p188:author id="{290DC5DF-2285-57B9-204B-1CE7358EF7F8}" name="Kapur, Sukriti@ARB" initials="KS" userId="Kapur, Sukriti@ARB" providerId="None"/>
  <p188:author id="{3BD439EB-447B-FAF3-2FF7-05707A750E0D}" name="Smith, Jeremy@ARB" initials="SJ" userId="S::jeremy.smith@arb.ca.gov::fa48ef78-4b1c-4e97-a3f3-ceb9ccef50d0" providerId="AD"/>
  <p188:author id="{B7AA99F5-7E5B-D53C-3BA0-F9E6510B6CC7}" name="Smith, Courtney@ARB" initials="SC" userId="S::courtney.smith@arb.ca.gov::8cdb1dce-8c41-4d0a-b2e8-30c141c7e437" providerId="AD"/>
  <p188:author id="{91B35BF9-6E91-49F1-7746-D7B669CF6CFB}" name="Bray, Matt@ARB" initials="MB" userId="S::Matt.Bray@arb.ca.gov::ff69585c-13ee-4e62-b367-20464ff8910f" providerId="AD"/>
  <p188:author id="{027E93FB-06A3-B186-C06B-80E95F7EFDFE}" name="Chang, Edie@ARB" initials="EC" userId="S::Edie.Chang@arb.ca.gov::5665ab95-3940-497e-9c50-d0ea74c10fe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C79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7" d="100"/>
          <a:sy n="47" d="100"/>
        </p:scale>
        <p:origin x="1008" y="4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8/10/relationships/authors" Target="author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1D3BC9A-1F60-4CA7-B5D4-F5C690B6860E}" type="doc">
      <dgm:prSet loTypeId="urn:microsoft.com/office/officeart/2008/layout/VerticalCurvedList" loCatId="list" qsTypeId="urn:microsoft.com/office/officeart/2005/8/quickstyle/simple1" qsCatId="simple" csTypeId="urn:microsoft.com/office/officeart/2005/8/colors/accent3_2" csCatId="accent3" phldr="1"/>
      <dgm:spPr/>
      <dgm:t>
        <a:bodyPr/>
        <a:lstStyle/>
        <a:p>
          <a:endParaRPr lang="en-US"/>
        </a:p>
      </dgm:t>
    </dgm:pt>
    <dgm:pt modelId="{0C72941E-D875-4BE0-BE5C-E5BBE9E3566C}">
      <dgm:prSet phldrT="[Text]" custT="1"/>
      <dgm:spPr>
        <a:solidFill>
          <a:schemeClr val="accent1"/>
        </a:solidFill>
      </dgm:spPr>
      <dgm:t>
        <a:bodyPr/>
        <a:lstStyle/>
        <a:p>
          <a:r>
            <a:rPr lang="en-US" sz="2400"/>
            <a:t>Alarm system alerts the operator when leaks are detected</a:t>
          </a:r>
        </a:p>
      </dgm:t>
    </dgm:pt>
    <dgm:pt modelId="{79E05D9F-F4BD-445F-B43C-4C311A6BE90F}" type="parTrans" cxnId="{9012B880-A236-4FC2-BC94-010B4BE90251}">
      <dgm:prSet/>
      <dgm:spPr/>
      <dgm:t>
        <a:bodyPr/>
        <a:lstStyle/>
        <a:p>
          <a:endParaRPr lang="en-US" sz="2400"/>
        </a:p>
      </dgm:t>
    </dgm:pt>
    <dgm:pt modelId="{0E88D13C-A373-4043-A21A-1763DCEE5E49}" type="sibTrans" cxnId="{9012B880-A236-4FC2-BC94-010B4BE90251}">
      <dgm:prSet/>
      <dgm:spPr/>
      <dgm:t>
        <a:bodyPr/>
        <a:lstStyle/>
        <a:p>
          <a:endParaRPr lang="en-US" sz="2400"/>
        </a:p>
      </dgm:t>
    </dgm:pt>
    <dgm:pt modelId="{F8050CDA-1600-4B4E-9A67-5EB6FDF79A90}">
      <dgm:prSet phldrT="[Text]" custT="1"/>
      <dgm:spPr>
        <a:solidFill>
          <a:schemeClr val="accent1"/>
        </a:solidFill>
      </dgm:spPr>
      <dgm:t>
        <a:bodyPr/>
        <a:lstStyle/>
        <a:p>
          <a:r>
            <a:rPr lang="en-US" sz="2400"/>
            <a:t>Response protocol for identification and repair of leaks</a:t>
          </a:r>
        </a:p>
      </dgm:t>
    </dgm:pt>
    <dgm:pt modelId="{34F7E17D-DF06-4FCC-AA91-C4983B796040}" type="parTrans" cxnId="{7F50E2DB-4BEF-49FF-B9B9-297866BD0279}">
      <dgm:prSet/>
      <dgm:spPr/>
      <dgm:t>
        <a:bodyPr/>
        <a:lstStyle/>
        <a:p>
          <a:endParaRPr lang="en-US" sz="2400"/>
        </a:p>
      </dgm:t>
    </dgm:pt>
    <dgm:pt modelId="{231BB287-A9AB-4C60-9838-36C4F9963C5A}" type="sibTrans" cxnId="{7F50E2DB-4BEF-49FF-B9B9-297866BD0279}">
      <dgm:prSet/>
      <dgm:spPr/>
      <dgm:t>
        <a:bodyPr/>
        <a:lstStyle/>
        <a:p>
          <a:endParaRPr lang="en-US" sz="2400"/>
        </a:p>
      </dgm:t>
    </dgm:pt>
    <dgm:pt modelId="{40852A0C-2C3E-4BFD-A576-49C3FE8CE313}">
      <dgm:prSet custT="1"/>
      <dgm:spPr>
        <a:solidFill>
          <a:schemeClr val="accent1"/>
        </a:solidFill>
      </dgm:spPr>
      <dgm:t>
        <a:bodyPr/>
        <a:lstStyle/>
        <a:p>
          <a:r>
            <a:rPr lang="en-US" sz="2400"/>
            <a:t>Notify community when leaks cannot be fixed within 48 hours</a:t>
          </a:r>
        </a:p>
      </dgm:t>
    </dgm:pt>
    <dgm:pt modelId="{1765C1C3-20CC-4388-856B-8913D033312F}" type="parTrans" cxnId="{96BC3AD0-1090-45A6-A805-C8C118FC2690}">
      <dgm:prSet/>
      <dgm:spPr/>
      <dgm:t>
        <a:bodyPr/>
        <a:lstStyle/>
        <a:p>
          <a:endParaRPr lang="en-US" sz="2400"/>
        </a:p>
      </dgm:t>
    </dgm:pt>
    <dgm:pt modelId="{4B918DD9-3C19-42B6-9A52-2D02522D84DD}" type="sibTrans" cxnId="{96BC3AD0-1090-45A6-A805-C8C118FC2690}">
      <dgm:prSet/>
      <dgm:spPr/>
      <dgm:t>
        <a:bodyPr/>
        <a:lstStyle/>
        <a:p>
          <a:endParaRPr lang="en-US" sz="2400"/>
        </a:p>
      </dgm:t>
    </dgm:pt>
    <dgm:pt modelId="{8343BB59-A42F-4D0E-8A7F-DE98A46A8DFA}">
      <dgm:prSet phldrT="[Text]" custT="1"/>
      <dgm:spPr>
        <a:solidFill>
          <a:schemeClr val="accent1"/>
        </a:solidFill>
      </dgm:spPr>
      <dgm:t>
        <a:bodyPr/>
        <a:lstStyle/>
        <a:p>
          <a:pPr>
            <a:spcAft>
              <a:spcPts val="0"/>
            </a:spcAft>
          </a:pPr>
          <a:r>
            <a:rPr lang="en-US" sz="2400" u="none">
              <a:latin typeface="Avenir Next LT Pro"/>
            </a:rPr>
            <a:t>Chemicals</a:t>
          </a:r>
          <a:r>
            <a:rPr lang="en-US" sz="2400" u="none"/>
            <a:t> to be detected by the </a:t>
          </a:r>
          <a:r>
            <a:rPr lang="en-US" sz="2400"/>
            <a:t>EDS</a:t>
          </a:r>
        </a:p>
      </dgm:t>
    </dgm:pt>
    <dgm:pt modelId="{344CB4EF-9237-4094-9416-6FF2F7892209}" type="parTrans" cxnId="{360E8CBE-7AFA-4564-8243-22448946278F}">
      <dgm:prSet/>
      <dgm:spPr/>
      <dgm:t>
        <a:bodyPr/>
        <a:lstStyle/>
        <a:p>
          <a:endParaRPr lang="en-US" sz="2400"/>
        </a:p>
      </dgm:t>
    </dgm:pt>
    <dgm:pt modelId="{2B122F0A-A3A1-452A-8C36-D5EB6B8D5C7E}" type="sibTrans" cxnId="{360E8CBE-7AFA-4564-8243-22448946278F}">
      <dgm:prSet/>
      <dgm:spPr/>
      <dgm:t>
        <a:bodyPr/>
        <a:lstStyle/>
        <a:p>
          <a:endParaRPr lang="en-US" sz="2400"/>
        </a:p>
      </dgm:t>
    </dgm:pt>
    <dgm:pt modelId="{B5311D68-F7FC-4216-9DD4-F60098B5374E}">
      <dgm:prSet phldrT="[Text]" custT="1"/>
      <dgm:spPr>
        <a:solidFill>
          <a:schemeClr val="accent1"/>
        </a:solidFill>
      </dgm:spPr>
      <dgm:t>
        <a:bodyPr/>
        <a:lstStyle/>
        <a:p>
          <a:r>
            <a:rPr lang="en-US" sz="2400" u="none"/>
            <a:t>Continuously </a:t>
          </a:r>
          <a:r>
            <a:rPr lang="en-US" sz="2400"/>
            <a:t>operating EDS</a:t>
          </a:r>
        </a:p>
      </dgm:t>
    </dgm:pt>
    <dgm:pt modelId="{C0CBB12A-1B2C-4CD4-B175-7769B37594E4}" type="parTrans" cxnId="{5388B438-ABED-4AA9-BB5F-4D2CB67A6DDA}">
      <dgm:prSet/>
      <dgm:spPr/>
      <dgm:t>
        <a:bodyPr/>
        <a:lstStyle/>
        <a:p>
          <a:endParaRPr lang="en-US"/>
        </a:p>
      </dgm:t>
    </dgm:pt>
    <dgm:pt modelId="{F72ADCF1-A6AD-4585-89C8-8515B50D0AAF}" type="sibTrans" cxnId="{5388B438-ABED-4AA9-BB5F-4D2CB67A6DDA}">
      <dgm:prSet/>
      <dgm:spPr/>
      <dgm:t>
        <a:bodyPr/>
        <a:lstStyle/>
        <a:p>
          <a:endParaRPr lang="en-US"/>
        </a:p>
      </dgm:t>
    </dgm:pt>
    <dgm:pt modelId="{56CE4B71-79F2-4963-84A9-664280AAC2DC}" type="pres">
      <dgm:prSet presAssocID="{91D3BC9A-1F60-4CA7-B5D4-F5C690B6860E}" presName="Name0" presStyleCnt="0">
        <dgm:presLayoutVars>
          <dgm:chMax val="7"/>
          <dgm:chPref val="7"/>
          <dgm:dir/>
        </dgm:presLayoutVars>
      </dgm:prSet>
      <dgm:spPr/>
    </dgm:pt>
    <dgm:pt modelId="{4540F6AA-C54D-4DD8-ACD6-BDB5CFEC1726}" type="pres">
      <dgm:prSet presAssocID="{91D3BC9A-1F60-4CA7-B5D4-F5C690B6860E}" presName="Name1" presStyleCnt="0"/>
      <dgm:spPr/>
    </dgm:pt>
    <dgm:pt modelId="{1824ADE0-9F58-42C0-B414-C5D4938057FE}" type="pres">
      <dgm:prSet presAssocID="{91D3BC9A-1F60-4CA7-B5D4-F5C690B6860E}" presName="cycle" presStyleCnt="0"/>
      <dgm:spPr/>
    </dgm:pt>
    <dgm:pt modelId="{23AB2295-8CD5-4645-97C9-8FF5CC2967DB}" type="pres">
      <dgm:prSet presAssocID="{91D3BC9A-1F60-4CA7-B5D4-F5C690B6860E}" presName="srcNode" presStyleLbl="node1" presStyleIdx="0" presStyleCnt="5"/>
      <dgm:spPr/>
    </dgm:pt>
    <dgm:pt modelId="{DF89D936-FE68-4723-85E3-0E8D498B0D16}" type="pres">
      <dgm:prSet presAssocID="{91D3BC9A-1F60-4CA7-B5D4-F5C690B6860E}" presName="conn" presStyleLbl="parChTrans1D2" presStyleIdx="0" presStyleCnt="1"/>
      <dgm:spPr/>
    </dgm:pt>
    <dgm:pt modelId="{4DF5514F-C127-4CFD-AF98-9523A809908D}" type="pres">
      <dgm:prSet presAssocID="{91D3BC9A-1F60-4CA7-B5D4-F5C690B6860E}" presName="extraNode" presStyleLbl="node1" presStyleIdx="0" presStyleCnt="5"/>
      <dgm:spPr/>
    </dgm:pt>
    <dgm:pt modelId="{ADB7ACF4-B6B4-424F-809D-B0290A9898F6}" type="pres">
      <dgm:prSet presAssocID="{91D3BC9A-1F60-4CA7-B5D4-F5C690B6860E}" presName="dstNode" presStyleLbl="node1" presStyleIdx="0" presStyleCnt="5"/>
      <dgm:spPr/>
    </dgm:pt>
    <dgm:pt modelId="{6F869165-4A08-4D7F-BDB7-285DC1D341BC}" type="pres">
      <dgm:prSet presAssocID="{8343BB59-A42F-4D0E-8A7F-DE98A46A8DFA}" presName="text_1" presStyleLbl="node1" presStyleIdx="0" presStyleCnt="5" custScaleY="100376">
        <dgm:presLayoutVars>
          <dgm:bulletEnabled val="1"/>
        </dgm:presLayoutVars>
      </dgm:prSet>
      <dgm:spPr/>
    </dgm:pt>
    <dgm:pt modelId="{FDEF848A-A704-41B2-8C49-323686CFC0ED}" type="pres">
      <dgm:prSet presAssocID="{8343BB59-A42F-4D0E-8A7F-DE98A46A8DFA}" presName="accent_1" presStyleCnt="0"/>
      <dgm:spPr/>
    </dgm:pt>
    <dgm:pt modelId="{1A77462F-99D5-4DC8-BF76-5E2F3E45D388}" type="pres">
      <dgm:prSet presAssocID="{8343BB59-A42F-4D0E-8A7F-DE98A46A8DFA}" presName="accentRepeatNode" presStyleLbl="solidFgAcc1" presStyleIdx="0" presStyleCnt="5"/>
      <dgm:spPr/>
    </dgm:pt>
    <dgm:pt modelId="{615E3130-AD75-4CD3-9AC9-E7A8484E66E3}" type="pres">
      <dgm:prSet presAssocID="{B5311D68-F7FC-4216-9DD4-F60098B5374E}" presName="text_2" presStyleLbl="node1" presStyleIdx="1" presStyleCnt="5">
        <dgm:presLayoutVars>
          <dgm:bulletEnabled val="1"/>
        </dgm:presLayoutVars>
      </dgm:prSet>
      <dgm:spPr/>
    </dgm:pt>
    <dgm:pt modelId="{90A4C75E-BD4D-47AE-8DB3-0159605FAF18}" type="pres">
      <dgm:prSet presAssocID="{B5311D68-F7FC-4216-9DD4-F60098B5374E}" presName="accent_2" presStyleCnt="0"/>
      <dgm:spPr/>
    </dgm:pt>
    <dgm:pt modelId="{53B9E78B-631E-4123-ACF4-6C890F7780CE}" type="pres">
      <dgm:prSet presAssocID="{B5311D68-F7FC-4216-9DD4-F60098B5374E}" presName="accentRepeatNode" presStyleLbl="solidFgAcc1" presStyleIdx="1" presStyleCnt="5"/>
      <dgm:spPr/>
    </dgm:pt>
    <dgm:pt modelId="{928E73E1-098E-465E-B53C-B661D15B6F9B}" type="pres">
      <dgm:prSet presAssocID="{0C72941E-D875-4BE0-BE5C-E5BBE9E3566C}" presName="text_3" presStyleLbl="node1" presStyleIdx="2" presStyleCnt="5">
        <dgm:presLayoutVars>
          <dgm:bulletEnabled val="1"/>
        </dgm:presLayoutVars>
      </dgm:prSet>
      <dgm:spPr/>
    </dgm:pt>
    <dgm:pt modelId="{FC59A3A5-C67B-44C5-B437-7301245A1E34}" type="pres">
      <dgm:prSet presAssocID="{0C72941E-D875-4BE0-BE5C-E5BBE9E3566C}" presName="accent_3" presStyleCnt="0"/>
      <dgm:spPr/>
    </dgm:pt>
    <dgm:pt modelId="{D4E7988F-F99B-4011-B8D1-130181A88DE2}" type="pres">
      <dgm:prSet presAssocID="{0C72941E-D875-4BE0-BE5C-E5BBE9E3566C}" presName="accentRepeatNode" presStyleLbl="solidFgAcc1" presStyleIdx="2" presStyleCnt="5" custLinFactNeighborX="881" custLinFactNeighborY="-293"/>
      <dgm:spPr/>
    </dgm:pt>
    <dgm:pt modelId="{80075453-4657-44DE-A6A8-B76147B0462E}" type="pres">
      <dgm:prSet presAssocID="{F8050CDA-1600-4B4E-9A67-5EB6FDF79A90}" presName="text_4" presStyleLbl="node1" presStyleIdx="3" presStyleCnt="5">
        <dgm:presLayoutVars>
          <dgm:bulletEnabled val="1"/>
        </dgm:presLayoutVars>
      </dgm:prSet>
      <dgm:spPr/>
    </dgm:pt>
    <dgm:pt modelId="{71FD38BE-D889-48D9-ABEF-2BF87EDA0807}" type="pres">
      <dgm:prSet presAssocID="{F8050CDA-1600-4B4E-9A67-5EB6FDF79A90}" presName="accent_4" presStyleCnt="0"/>
      <dgm:spPr/>
    </dgm:pt>
    <dgm:pt modelId="{FEFA0E7D-F9D8-4FD5-BD98-56281C46B03A}" type="pres">
      <dgm:prSet presAssocID="{F8050CDA-1600-4B4E-9A67-5EB6FDF79A90}" presName="accentRepeatNode" presStyleLbl="solidFgAcc1" presStyleIdx="3" presStyleCnt="5"/>
      <dgm:spPr/>
    </dgm:pt>
    <dgm:pt modelId="{2535D7CE-2995-4851-B1E5-B8B28384524A}" type="pres">
      <dgm:prSet presAssocID="{40852A0C-2C3E-4BFD-A576-49C3FE8CE313}" presName="text_5" presStyleLbl="node1" presStyleIdx="4" presStyleCnt="5">
        <dgm:presLayoutVars>
          <dgm:bulletEnabled val="1"/>
        </dgm:presLayoutVars>
      </dgm:prSet>
      <dgm:spPr/>
    </dgm:pt>
    <dgm:pt modelId="{9C250E28-E1E6-49DE-BADD-A1C200767550}" type="pres">
      <dgm:prSet presAssocID="{40852A0C-2C3E-4BFD-A576-49C3FE8CE313}" presName="accent_5" presStyleCnt="0"/>
      <dgm:spPr/>
    </dgm:pt>
    <dgm:pt modelId="{3792BF04-7E27-40F0-8620-6E3FDD317980}" type="pres">
      <dgm:prSet presAssocID="{40852A0C-2C3E-4BFD-A576-49C3FE8CE313}" presName="accentRepeatNode" presStyleLbl="solidFgAcc1" presStyleIdx="4" presStyleCnt="5"/>
      <dgm:spPr/>
    </dgm:pt>
  </dgm:ptLst>
  <dgm:cxnLst>
    <dgm:cxn modelId="{2CC6FC19-D6EF-48B5-9124-A7C56717D63A}" type="presOf" srcId="{B5311D68-F7FC-4216-9DD4-F60098B5374E}" destId="{615E3130-AD75-4CD3-9AC9-E7A8484E66E3}" srcOrd="0" destOrd="0" presId="urn:microsoft.com/office/officeart/2008/layout/VerticalCurvedList"/>
    <dgm:cxn modelId="{B2013F23-ABBB-4279-9999-799DDD083A2B}" type="presOf" srcId="{F8050CDA-1600-4B4E-9A67-5EB6FDF79A90}" destId="{80075453-4657-44DE-A6A8-B76147B0462E}" srcOrd="0" destOrd="0" presId="urn:microsoft.com/office/officeart/2008/layout/VerticalCurvedList"/>
    <dgm:cxn modelId="{7599A026-6525-4435-8E3E-18192F05EDD3}" type="presOf" srcId="{8343BB59-A42F-4D0E-8A7F-DE98A46A8DFA}" destId="{6F869165-4A08-4D7F-BDB7-285DC1D341BC}" srcOrd="0" destOrd="0" presId="urn:microsoft.com/office/officeart/2008/layout/VerticalCurvedList"/>
    <dgm:cxn modelId="{5388B438-ABED-4AA9-BB5F-4D2CB67A6DDA}" srcId="{91D3BC9A-1F60-4CA7-B5D4-F5C690B6860E}" destId="{B5311D68-F7FC-4216-9DD4-F60098B5374E}" srcOrd="1" destOrd="0" parTransId="{C0CBB12A-1B2C-4CD4-B175-7769B37594E4}" sibTransId="{F72ADCF1-A6AD-4585-89C8-8515B50D0AAF}"/>
    <dgm:cxn modelId="{D88BA655-F82B-4234-BCCC-D3EE7318AD06}" type="presOf" srcId="{91D3BC9A-1F60-4CA7-B5D4-F5C690B6860E}" destId="{56CE4B71-79F2-4963-84A9-664280AAC2DC}" srcOrd="0" destOrd="0" presId="urn:microsoft.com/office/officeart/2008/layout/VerticalCurvedList"/>
    <dgm:cxn modelId="{9012B880-A236-4FC2-BC94-010B4BE90251}" srcId="{91D3BC9A-1F60-4CA7-B5D4-F5C690B6860E}" destId="{0C72941E-D875-4BE0-BE5C-E5BBE9E3566C}" srcOrd="2" destOrd="0" parTransId="{79E05D9F-F4BD-445F-B43C-4C311A6BE90F}" sibTransId="{0E88D13C-A373-4043-A21A-1763DCEE5E49}"/>
    <dgm:cxn modelId="{2DAECD94-ABDD-47B3-A5A3-2B3C5AC62A08}" type="presOf" srcId="{40852A0C-2C3E-4BFD-A576-49C3FE8CE313}" destId="{2535D7CE-2995-4851-B1E5-B8B28384524A}" srcOrd="0" destOrd="0" presId="urn:microsoft.com/office/officeart/2008/layout/VerticalCurvedList"/>
    <dgm:cxn modelId="{360E8CBE-7AFA-4564-8243-22448946278F}" srcId="{91D3BC9A-1F60-4CA7-B5D4-F5C690B6860E}" destId="{8343BB59-A42F-4D0E-8A7F-DE98A46A8DFA}" srcOrd="0" destOrd="0" parTransId="{344CB4EF-9237-4094-9416-6FF2F7892209}" sibTransId="{2B122F0A-A3A1-452A-8C36-D5EB6B8D5C7E}"/>
    <dgm:cxn modelId="{96BC3AD0-1090-45A6-A805-C8C118FC2690}" srcId="{91D3BC9A-1F60-4CA7-B5D4-F5C690B6860E}" destId="{40852A0C-2C3E-4BFD-A576-49C3FE8CE313}" srcOrd="4" destOrd="0" parTransId="{1765C1C3-20CC-4388-856B-8913D033312F}" sibTransId="{4B918DD9-3C19-42B6-9A52-2D02522D84DD}"/>
    <dgm:cxn modelId="{7F50E2DB-4BEF-49FF-B9B9-297866BD0279}" srcId="{91D3BC9A-1F60-4CA7-B5D4-F5C690B6860E}" destId="{F8050CDA-1600-4B4E-9A67-5EB6FDF79A90}" srcOrd="3" destOrd="0" parTransId="{34F7E17D-DF06-4FCC-AA91-C4983B796040}" sibTransId="{231BB287-A9AB-4C60-9838-36C4F9963C5A}"/>
    <dgm:cxn modelId="{773E31EE-64B2-4542-8FD8-934799711B3C}" type="presOf" srcId="{0C72941E-D875-4BE0-BE5C-E5BBE9E3566C}" destId="{928E73E1-098E-465E-B53C-B661D15B6F9B}" srcOrd="0" destOrd="0" presId="urn:microsoft.com/office/officeart/2008/layout/VerticalCurvedList"/>
    <dgm:cxn modelId="{0713A5F9-8DE1-409F-A2B2-89E1B1E1E264}" type="presOf" srcId="{2B122F0A-A3A1-452A-8C36-D5EB6B8D5C7E}" destId="{DF89D936-FE68-4723-85E3-0E8D498B0D16}" srcOrd="0" destOrd="0" presId="urn:microsoft.com/office/officeart/2008/layout/VerticalCurvedList"/>
    <dgm:cxn modelId="{3239103A-8A73-432E-84AC-AAB928F90BD0}" type="presParOf" srcId="{56CE4B71-79F2-4963-84A9-664280AAC2DC}" destId="{4540F6AA-C54D-4DD8-ACD6-BDB5CFEC1726}" srcOrd="0" destOrd="0" presId="urn:microsoft.com/office/officeart/2008/layout/VerticalCurvedList"/>
    <dgm:cxn modelId="{45AE601A-C08B-4FB3-869E-EED00A732681}" type="presParOf" srcId="{4540F6AA-C54D-4DD8-ACD6-BDB5CFEC1726}" destId="{1824ADE0-9F58-42C0-B414-C5D4938057FE}" srcOrd="0" destOrd="0" presId="urn:microsoft.com/office/officeart/2008/layout/VerticalCurvedList"/>
    <dgm:cxn modelId="{5B83A893-F209-4629-A4A4-83601F1A9101}" type="presParOf" srcId="{1824ADE0-9F58-42C0-B414-C5D4938057FE}" destId="{23AB2295-8CD5-4645-97C9-8FF5CC2967DB}" srcOrd="0" destOrd="0" presId="urn:microsoft.com/office/officeart/2008/layout/VerticalCurvedList"/>
    <dgm:cxn modelId="{4FC07C72-B252-48D3-913D-7F82496FA9F3}" type="presParOf" srcId="{1824ADE0-9F58-42C0-B414-C5D4938057FE}" destId="{DF89D936-FE68-4723-85E3-0E8D498B0D16}" srcOrd="1" destOrd="0" presId="urn:microsoft.com/office/officeart/2008/layout/VerticalCurvedList"/>
    <dgm:cxn modelId="{526A5020-ADBC-4553-9AFE-FB49B818D783}" type="presParOf" srcId="{1824ADE0-9F58-42C0-B414-C5D4938057FE}" destId="{4DF5514F-C127-4CFD-AF98-9523A809908D}" srcOrd="2" destOrd="0" presId="urn:microsoft.com/office/officeart/2008/layout/VerticalCurvedList"/>
    <dgm:cxn modelId="{5ABCFFA8-E680-43CD-99CB-1D6BFFF00C01}" type="presParOf" srcId="{1824ADE0-9F58-42C0-B414-C5D4938057FE}" destId="{ADB7ACF4-B6B4-424F-809D-B0290A9898F6}" srcOrd="3" destOrd="0" presId="urn:microsoft.com/office/officeart/2008/layout/VerticalCurvedList"/>
    <dgm:cxn modelId="{3B32BF70-78BD-4469-8AF5-3A5528A10F6C}" type="presParOf" srcId="{4540F6AA-C54D-4DD8-ACD6-BDB5CFEC1726}" destId="{6F869165-4A08-4D7F-BDB7-285DC1D341BC}" srcOrd="1" destOrd="0" presId="urn:microsoft.com/office/officeart/2008/layout/VerticalCurvedList"/>
    <dgm:cxn modelId="{032DBCFF-32AE-4B48-86B2-BA81F8C8C931}" type="presParOf" srcId="{4540F6AA-C54D-4DD8-ACD6-BDB5CFEC1726}" destId="{FDEF848A-A704-41B2-8C49-323686CFC0ED}" srcOrd="2" destOrd="0" presId="urn:microsoft.com/office/officeart/2008/layout/VerticalCurvedList"/>
    <dgm:cxn modelId="{E217270C-8ADA-4B9E-9794-5C87E8E68770}" type="presParOf" srcId="{FDEF848A-A704-41B2-8C49-323686CFC0ED}" destId="{1A77462F-99D5-4DC8-BF76-5E2F3E45D388}" srcOrd="0" destOrd="0" presId="urn:microsoft.com/office/officeart/2008/layout/VerticalCurvedList"/>
    <dgm:cxn modelId="{CF5FF3CC-2EB4-49E9-8C77-6AA10C4C3DD2}" type="presParOf" srcId="{4540F6AA-C54D-4DD8-ACD6-BDB5CFEC1726}" destId="{615E3130-AD75-4CD3-9AC9-E7A8484E66E3}" srcOrd="3" destOrd="0" presId="urn:microsoft.com/office/officeart/2008/layout/VerticalCurvedList"/>
    <dgm:cxn modelId="{181D6C86-347D-4F22-B117-F2E3426BA4C3}" type="presParOf" srcId="{4540F6AA-C54D-4DD8-ACD6-BDB5CFEC1726}" destId="{90A4C75E-BD4D-47AE-8DB3-0159605FAF18}" srcOrd="4" destOrd="0" presId="urn:microsoft.com/office/officeart/2008/layout/VerticalCurvedList"/>
    <dgm:cxn modelId="{279E0487-75F0-4C79-A0DF-65042222E755}" type="presParOf" srcId="{90A4C75E-BD4D-47AE-8DB3-0159605FAF18}" destId="{53B9E78B-631E-4123-ACF4-6C890F7780CE}" srcOrd="0" destOrd="0" presId="urn:microsoft.com/office/officeart/2008/layout/VerticalCurvedList"/>
    <dgm:cxn modelId="{60E70E47-064D-43B9-8FF8-100E6F2ED5FF}" type="presParOf" srcId="{4540F6AA-C54D-4DD8-ACD6-BDB5CFEC1726}" destId="{928E73E1-098E-465E-B53C-B661D15B6F9B}" srcOrd="5" destOrd="0" presId="urn:microsoft.com/office/officeart/2008/layout/VerticalCurvedList"/>
    <dgm:cxn modelId="{35A78AB0-0436-4A07-B9CE-EFC7289A7068}" type="presParOf" srcId="{4540F6AA-C54D-4DD8-ACD6-BDB5CFEC1726}" destId="{FC59A3A5-C67B-44C5-B437-7301245A1E34}" srcOrd="6" destOrd="0" presId="urn:microsoft.com/office/officeart/2008/layout/VerticalCurvedList"/>
    <dgm:cxn modelId="{99E1F25B-D002-49D0-A794-72BEE79C475F}" type="presParOf" srcId="{FC59A3A5-C67B-44C5-B437-7301245A1E34}" destId="{D4E7988F-F99B-4011-B8D1-130181A88DE2}" srcOrd="0" destOrd="0" presId="urn:microsoft.com/office/officeart/2008/layout/VerticalCurvedList"/>
    <dgm:cxn modelId="{7B67EC7D-9EEF-4083-8F41-D922364EE338}" type="presParOf" srcId="{4540F6AA-C54D-4DD8-ACD6-BDB5CFEC1726}" destId="{80075453-4657-44DE-A6A8-B76147B0462E}" srcOrd="7" destOrd="0" presId="urn:microsoft.com/office/officeart/2008/layout/VerticalCurvedList"/>
    <dgm:cxn modelId="{7B8188DE-FA51-4D13-8D62-03AF0039F633}" type="presParOf" srcId="{4540F6AA-C54D-4DD8-ACD6-BDB5CFEC1726}" destId="{71FD38BE-D889-48D9-ABEF-2BF87EDA0807}" srcOrd="8" destOrd="0" presId="urn:microsoft.com/office/officeart/2008/layout/VerticalCurvedList"/>
    <dgm:cxn modelId="{95C20558-9C77-4ECB-AD8F-ED81A6DD5F8D}" type="presParOf" srcId="{71FD38BE-D889-48D9-ABEF-2BF87EDA0807}" destId="{FEFA0E7D-F9D8-4FD5-BD98-56281C46B03A}" srcOrd="0" destOrd="0" presId="urn:microsoft.com/office/officeart/2008/layout/VerticalCurvedList"/>
    <dgm:cxn modelId="{E295EEA1-05F7-4537-B71A-C823A7BB9CB5}" type="presParOf" srcId="{4540F6AA-C54D-4DD8-ACD6-BDB5CFEC1726}" destId="{2535D7CE-2995-4851-B1E5-B8B28384524A}" srcOrd="9" destOrd="0" presId="urn:microsoft.com/office/officeart/2008/layout/VerticalCurvedList"/>
    <dgm:cxn modelId="{72C8ACAB-7219-454F-A28D-CFBC15B8DBCB}" type="presParOf" srcId="{4540F6AA-C54D-4DD8-ACD6-BDB5CFEC1726}" destId="{9C250E28-E1E6-49DE-BADD-A1C200767550}" srcOrd="10" destOrd="0" presId="urn:microsoft.com/office/officeart/2008/layout/VerticalCurvedList"/>
    <dgm:cxn modelId="{1FB3CEA4-A2C4-4432-B0A6-2DE03FAB670F}" type="presParOf" srcId="{9C250E28-E1E6-49DE-BADD-A1C200767550}" destId="{3792BF04-7E27-40F0-8620-6E3FDD31798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6CEB1F0-18CF-43AA-9B6D-0AAA27B3BEFD}"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38A4256A-746B-4EAC-9283-528A58755879}">
      <dgm:prSet phldrT="[Text]" phldr="0"/>
      <dgm:spPr/>
      <dgm:t>
        <a:bodyPr/>
        <a:lstStyle/>
        <a:p>
          <a:r>
            <a:rPr lang="en-US" u="none">
              <a:solidFill>
                <a:schemeClr val="bg1"/>
              </a:solidFill>
            </a:rPr>
            <a:t>Characterize facility emissions</a:t>
          </a:r>
        </a:p>
      </dgm:t>
    </dgm:pt>
    <dgm:pt modelId="{0A1A74EC-ED46-45DC-99DA-0B597DF79F67}" type="parTrans" cxnId="{7673B8ED-B872-470E-966F-D27E57204494}">
      <dgm:prSet/>
      <dgm:spPr/>
      <dgm:t>
        <a:bodyPr/>
        <a:lstStyle/>
        <a:p>
          <a:endParaRPr lang="en-US"/>
        </a:p>
      </dgm:t>
    </dgm:pt>
    <dgm:pt modelId="{526CAAA4-A0AD-4A6D-87BD-FC945BD39B1D}" type="sibTrans" cxnId="{7673B8ED-B872-470E-966F-D27E57204494}">
      <dgm:prSet/>
      <dgm:spPr/>
      <dgm:t>
        <a:bodyPr/>
        <a:lstStyle/>
        <a:p>
          <a:endParaRPr lang="en-US"/>
        </a:p>
      </dgm:t>
    </dgm:pt>
    <dgm:pt modelId="{3248EBC6-E4A6-41AA-9EA6-23E17E4622D3}">
      <dgm:prSet phldrT="[Text]"/>
      <dgm:spPr/>
      <dgm:t>
        <a:bodyPr/>
        <a:lstStyle/>
        <a:p>
          <a:r>
            <a:rPr lang="en-US"/>
            <a:t>Conduct air dispersion modeling</a:t>
          </a:r>
        </a:p>
      </dgm:t>
    </dgm:pt>
    <dgm:pt modelId="{D4D42027-005B-4E5F-B562-9F98580CC14E}" type="parTrans" cxnId="{825335F2-9ADA-4FB1-833C-FD7D2363F67D}">
      <dgm:prSet/>
      <dgm:spPr/>
      <dgm:t>
        <a:bodyPr/>
        <a:lstStyle/>
        <a:p>
          <a:endParaRPr lang="en-US"/>
        </a:p>
      </dgm:t>
    </dgm:pt>
    <dgm:pt modelId="{42128E0B-3EFF-4C6C-9C4A-1E7F7ED79D7F}" type="sibTrans" cxnId="{825335F2-9ADA-4FB1-833C-FD7D2363F67D}">
      <dgm:prSet/>
      <dgm:spPr/>
      <dgm:t>
        <a:bodyPr/>
        <a:lstStyle/>
        <a:p>
          <a:endParaRPr lang="en-US"/>
        </a:p>
      </dgm:t>
    </dgm:pt>
    <dgm:pt modelId="{88C678F5-2220-4173-B3FD-75745D3B79B5}">
      <dgm:prSet phldrT="[Text]"/>
      <dgm:spPr>
        <a:solidFill>
          <a:schemeClr val="bg2">
            <a:lumMod val="75000"/>
          </a:schemeClr>
        </a:solidFill>
      </dgm:spPr>
      <dgm:t>
        <a:bodyPr/>
        <a:lstStyle/>
        <a:p>
          <a:r>
            <a:rPr lang="en-US"/>
            <a:t>Select &amp; site EDS, set   alert threshold</a:t>
          </a:r>
        </a:p>
      </dgm:t>
    </dgm:pt>
    <dgm:pt modelId="{ABAE6FE2-6731-4FA0-AF23-2CFBE8708BAD}" type="parTrans" cxnId="{93BD6623-6679-4E22-8CD7-E6F700EAD447}">
      <dgm:prSet/>
      <dgm:spPr/>
      <dgm:t>
        <a:bodyPr/>
        <a:lstStyle/>
        <a:p>
          <a:endParaRPr lang="en-US"/>
        </a:p>
      </dgm:t>
    </dgm:pt>
    <dgm:pt modelId="{F3A6AF2D-1F8A-48D7-A6EA-A8178DB46B28}" type="sibTrans" cxnId="{93BD6623-6679-4E22-8CD7-E6F700EAD447}">
      <dgm:prSet/>
      <dgm:spPr/>
      <dgm:t>
        <a:bodyPr/>
        <a:lstStyle/>
        <a:p>
          <a:endParaRPr lang="en-US"/>
        </a:p>
      </dgm:t>
    </dgm:pt>
    <dgm:pt modelId="{6C07B17B-970D-4C33-BA54-0EB897416E8E}">
      <dgm:prSet/>
      <dgm:spPr/>
      <dgm:t>
        <a:bodyPr/>
        <a:lstStyle/>
        <a:p>
          <a:r>
            <a:rPr lang="en-US"/>
            <a:t>Conduct ongoing quality assurance and reporting</a:t>
          </a:r>
        </a:p>
      </dgm:t>
    </dgm:pt>
    <dgm:pt modelId="{C7748AB6-40A2-4D24-AA98-3570DBD7E330}" type="parTrans" cxnId="{FB7F8FDA-EACD-4592-9BCE-A8D172F26ECF}">
      <dgm:prSet/>
      <dgm:spPr/>
      <dgm:t>
        <a:bodyPr/>
        <a:lstStyle/>
        <a:p>
          <a:endParaRPr lang="en-US"/>
        </a:p>
      </dgm:t>
    </dgm:pt>
    <dgm:pt modelId="{ACFDB56C-51A0-453B-98BE-47602E78F9F4}" type="sibTrans" cxnId="{FB7F8FDA-EACD-4592-9BCE-A8D172F26ECF}">
      <dgm:prSet/>
      <dgm:spPr/>
      <dgm:t>
        <a:bodyPr/>
        <a:lstStyle/>
        <a:p>
          <a:endParaRPr lang="en-US"/>
        </a:p>
      </dgm:t>
    </dgm:pt>
    <dgm:pt modelId="{20E75CF9-547F-47A7-9860-65820672AC72}" type="pres">
      <dgm:prSet presAssocID="{86CEB1F0-18CF-43AA-9B6D-0AAA27B3BEFD}" presName="CompostProcess" presStyleCnt="0">
        <dgm:presLayoutVars>
          <dgm:dir/>
          <dgm:resizeHandles val="exact"/>
        </dgm:presLayoutVars>
      </dgm:prSet>
      <dgm:spPr/>
    </dgm:pt>
    <dgm:pt modelId="{79F41341-4704-4F94-B225-6AA1F134565D}" type="pres">
      <dgm:prSet presAssocID="{86CEB1F0-18CF-43AA-9B6D-0AAA27B3BEFD}" presName="arrow" presStyleLbl="bgShp" presStyleIdx="0" presStyleCnt="1" custScaleX="117647" custLinFactNeighborX="116"/>
      <dgm:spPr/>
    </dgm:pt>
    <dgm:pt modelId="{7F1D5BE1-5A8B-4EAC-9DF4-76C54001B09D}" type="pres">
      <dgm:prSet presAssocID="{86CEB1F0-18CF-43AA-9B6D-0AAA27B3BEFD}" presName="linearProcess" presStyleCnt="0"/>
      <dgm:spPr/>
    </dgm:pt>
    <dgm:pt modelId="{97416EE0-2AF3-4F3C-A13B-1F3CD9AD198D}" type="pres">
      <dgm:prSet presAssocID="{38A4256A-746B-4EAC-9283-528A58755879}" presName="textNode" presStyleLbl="node1" presStyleIdx="0" presStyleCnt="4">
        <dgm:presLayoutVars>
          <dgm:bulletEnabled val="1"/>
        </dgm:presLayoutVars>
      </dgm:prSet>
      <dgm:spPr/>
    </dgm:pt>
    <dgm:pt modelId="{8D36FBB9-64E8-48BA-AE37-F8FE6646DA4A}" type="pres">
      <dgm:prSet presAssocID="{526CAAA4-A0AD-4A6D-87BD-FC945BD39B1D}" presName="sibTrans" presStyleCnt="0"/>
      <dgm:spPr/>
    </dgm:pt>
    <dgm:pt modelId="{0940AC9A-C394-47A8-B8B8-F15E4EDEC11F}" type="pres">
      <dgm:prSet presAssocID="{3248EBC6-E4A6-41AA-9EA6-23E17E4622D3}" presName="textNode" presStyleLbl="node1" presStyleIdx="1" presStyleCnt="4">
        <dgm:presLayoutVars>
          <dgm:bulletEnabled val="1"/>
        </dgm:presLayoutVars>
      </dgm:prSet>
      <dgm:spPr/>
    </dgm:pt>
    <dgm:pt modelId="{5012D723-1A60-4805-8573-16B8079F9451}" type="pres">
      <dgm:prSet presAssocID="{42128E0B-3EFF-4C6C-9C4A-1E7F7ED79D7F}" presName="sibTrans" presStyleCnt="0"/>
      <dgm:spPr/>
    </dgm:pt>
    <dgm:pt modelId="{7C8804B8-A565-44A6-A904-03C70065B300}" type="pres">
      <dgm:prSet presAssocID="{88C678F5-2220-4173-B3FD-75745D3B79B5}" presName="textNode" presStyleLbl="node1" presStyleIdx="2" presStyleCnt="4">
        <dgm:presLayoutVars>
          <dgm:bulletEnabled val="1"/>
        </dgm:presLayoutVars>
      </dgm:prSet>
      <dgm:spPr/>
    </dgm:pt>
    <dgm:pt modelId="{D595C206-7561-44E3-ABD7-85A07C1E136E}" type="pres">
      <dgm:prSet presAssocID="{F3A6AF2D-1F8A-48D7-A6EA-A8178DB46B28}" presName="sibTrans" presStyleCnt="0"/>
      <dgm:spPr/>
    </dgm:pt>
    <dgm:pt modelId="{9E4B3412-B276-4F8A-855A-46DBE4DE1B8D}" type="pres">
      <dgm:prSet presAssocID="{6C07B17B-970D-4C33-BA54-0EB897416E8E}" presName="textNode" presStyleLbl="node1" presStyleIdx="3" presStyleCnt="4">
        <dgm:presLayoutVars>
          <dgm:bulletEnabled val="1"/>
        </dgm:presLayoutVars>
      </dgm:prSet>
      <dgm:spPr/>
    </dgm:pt>
  </dgm:ptLst>
  <dgm:cxnLst>
    <dgm:cxn modelId="{1865D415-BC2C-4BBF-BE73-44693B51EBF3}" type="presOf" srcId="{38A4256A-746B-4EAC-9283-528A58755879}" destId="{97416EE0-2AF3-4F3C-A13B-1F3CD9AD198D}" srcOrd="0" destOrd="0" presId="urn:microsoft.com/office/officeart/2005/8/layout/hProcess9"/>
    <dgm:cxn modelId="{93BD6623-6679-4E22-8CD7-E6F700EAD447}" srcId="{86CEB1F0-18CF-43AA-9B6D-0AAA27B3BEFD}" destId="{88C678F5-2220-4173-B3FD-75745D3B79B5}" srcOrd="2" destOrd="0" parTransId="{ABAE6FE2-6731-4FA0-AF23-2CFBE8708BAD}" sibTransId="{F3A6AF2D-1F8A-48D7-A6EA-A8178DB46B28}"/>
    <dgm:cxn modelId="{A3B23426-039C-4F41-9289-5641E136CF1C}" type="presOf" srcId="{3248EBC6-E4A6-41AA-9EA6-23E17E4622D3}" destId="{0940AC9A-C394-47A8-B8B8-F15E4EDEC11F}" srcOrd="0" destOrd="0" presId="urn:microsoft.com/office/officeart/2005/8/layout/hProcess9"/>
    <dgm:cxn modelId="{311DB251-5941-4F81-84FF-BA1082E7159C}" type="presOf" srcId="{6C07B17B-970D-4C33-BA54-0EB897416E8E}" destId="{9E4B3412-B276-4F8A-855A-46DBE4DE1B8D}" srcOrd="0" destOrd="0" presId="urn:microsoft.com/office/officeart/2005/8/layout/hProcess9"/>
    <dgm:cxn modelId="{7B46D7AA-A8DB-41E9-97E9-E8C38BFCB485}" type="presOf" srcId="{86CEB1F0-18CF-43AA-9B6D-0AAA27B3BEFD}" destId="{20E75CF9-547F-47A7-9860-65820672AC72}" srcOrd="0" destOrd="0" presId="urn:microsoft.com/office/officeart/2005/8/layout/hProcess9"/>
    <dgm:cxn modelId="{FB7F8FDA-EACD-4592-9BCE-A8D172F26ECF}" srcId="{86CEB1F0-18CF-43AA-9B6D-0AAA27B3BEFD}" destId="{6C07B17B-970D-4C33-BA54-0EB897416E8E}" srcOrd="3" destOrd="0" parTransId="{C7748AB6-40A2-4D24-AA98-3570DBD7E330}" sibTransId="{ACFDB56C-51A0-453B-98BE-47602E78F9F4}"/>
    <dgm:cxn modelId="{B061E8DD-8599-4F7F-AAA4-BF77F6B35401}" type="presOf" srcId="{88C678F5-2220-4173-B3FD-75745D3B79B5}" destId="{7C8804B8-A565-44A6-A904-03C70065B300}" srcOrd="0" destOrd="0" presId="urn:microsoft.com/office/officeart/2005/8/layout/hProcess9"/>
    <dgm:cxn modelId="{7673B8ED-B872-470E-966F-D27E57204494}" srcId="{86CEB1F0-18CF-43AA-9B6D-0AAA27B3BEFD}" destId="{38A4256A-746B-4EAC-9283-528A58755879}" srcOrd="0" destOrd="0" parTransId="{0A1A74EC-ED46-45DC-99DA-0B597DF79F67}" sibTransId="{526CAAA4-A0AD-4A6D-87BD-FC945BD39B1D}"/>
    <dgm:cxn modelId="{825335F2-9ADA-4FB1-833C-FD7D2363F67D}" srcId="{86CEB1F0-18CF-43AA-9B6D-0AAA27B3BEFD}" destId="{3248EBC6-E4A6-41AA-9EA6-23E17E4622D3}" srcOrd="1" destOrd="0" parTransId="{D4D42027-005B-4E5F-B562-9F98580CC14E}" sibTransId="{42128E0B-3EFF-4C6C-9C4A-1E7F7ED79D7F}"/>
    <dgm:cxn modelId="{04E381EB-4087-42B4-90B0-2DA40219E336}" type="presParOf" srcId="{20E75CF9-547F-47A7-9860-65820672AC72}" destId="{79F41341-4704-4F94-B225-6AA1F134565D}" srcOrd="0" destOrd="0" presId="urn:microsoft.com/office/officeart/2005/8/layout/hProcess9"/>
    <dgm:cxn modelId="{9A991960-FE8A-4232-8F43-A345CB7FDDB1}" type="presParOf" srcId="{20E75CF9-547F-47A7-9860-65820672AC72}" destId="{7F1D5BE1-5A8B-4EAC-9DF4-76C54001B09D}" srcOrd="1" destOrd="0" presId="urn:microsoft.com/office/officeart/2005/8/layout/hProcess9"/>
    <dgm:cxn modelId="{B658715C-62EA-4657-9A54-58626906C39F}" type="presParOf" srcId="{7F1D5BE1-5A8B-4EAC-9DF4-76C54001B09D}" destId="{97416EE0-2AF3-4F3C-A13B-1F3CD9AD198D}" srcOrd="0" destOrd="0" presId="urn:microsoft.com/office/officeart/2005/8/layout/hProcess9"/>
    <dgm:cxn modelId="{A7485791-2629-4FEB-B9FB-35FCD4AEF373}" type="presParOf" srcId="{7F1D5BE1-5A8B-4EAC-9DF4-76C54001B09D}" destId="{8D36FBB9-64E8-48BA-AE37-F8FE6646DA4A}" srcOrd="1" destOrd="0" presId="urn:microsoft.com/office/officeart/2005/8/layout/hProcess9"/>
    <dgm:cxn modelId="{C4D0F525-F5A0-4647-BD78-02FE49B2482C}" type="presParOf" srcId="{7F1D5BE1-5A8B-4EAC-9DF4-76C54001B09D}" destId="{0940AC9A-C394-47A8-B8B8-F15E4EDEC11F}" srcOrd="2" destOrd="0" presId="urn:microsoft.com/office/officeart/2005/8/layout/hProcess9"/>
    <dgm:cxn modelId="{E85FAF1F-0E21-455E-9735-FA27DB5E3054}" type="presParOf" srcId="{7F1D5BE1-5A8B-4EAC-9DF4-76C54001B09D}" destId="{5012D723-1A60-4805-8573-16B8079F9451}" srcOrd="3" destOrd="0" presId="urn:microsoft.com/office/officeart/2005/8/layout/hProcess9"/>
    <dgm:cxn modelId="{CCD05D35-2E20-4E13-BAF0-7D2C173265E7}" type="presParOf" srcId="{7F1D5BE1-5A8B-4EAC-9DF4-76C54001B09D}" destId="{7C8804B8-A565-44A6-A904-03C70065B300}" srcOrd="4" destOrd="0" presId="urn:microsoft.com/office/officeart/2005/8/layout/hProcess9"/>
    <dgm:cxn modelId="{77D5C0FF-3276-494C-BE65-C4B21120F65A}" type="presParOf" srcId="{7F1D5BE1-5A8B-4EAC-9DF4-76C54001B09D}" destId="{D595C206-7561-44E3-ABD7-85A07C1E136E}" srcOrd="5" destOrd="0" presId="urn:microsoft.com/office/officeart/2005/8/layout/hProcess9"/>
    <dgm:cxn modelId="{527FF1F6-AFAE-46E6-8103-2FD215F19930}" type="presParOf" srcId="{7F1D5BE1-5A8B-4EAC-9DF4-76C54001B09D}" destId="{9E4B3412-B276-4F8A-855A-46DBE4DE1B8D}"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6CEB1F0-18CF-43AA-9B6D-0AAA27B3BEFD}"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38A4256A-746B-4EAC-9283-528A58755879}">
      <dgm:prSet phldrT="[Text]" phldr="0"/>
      <dgm:spPr/>
      <dgm:t>
        <a:bodyPr/>
        <a:lstStyle/>
        <a:p>
          <a:r>
            <a:rPr lang="en-US"/>
            <a:t>Characterize facility emissions</a:t>
          </a:r>
        </a:p>
      </dgm:t>
    </dgm:pt>
    <dgm:pt modelId="{0A1A74EC-ED46-45DC-99DA-0B597DF79F67}" type="parTrans" cxnId="{7673B8ED-B872-470E-966F-D27E57204494}">
      <dgm:prSet/>
      <dgm:spPr/>
      <dgm:t>
        <a:bodyPr/>
        <a:lstStyle/>
        <a:p>
          <a:endParaRPr lang="en-US"/>
        </a:p>
      </dgm:t>
    </dgm:pt>
    <dgm:pt modelId="{526CAAA4-A0AD-4A6D-87BD-FC945BD39B1D}" type="sibTrans" cxnId="{7673B8ED-B872-470E-966F-D27E57204494}">
      <dgm:prSet/>
      <dgm:spPr/>
      <dgm:t>
        <a:bodyPr/>
        <a:lstStyle/>
        <a:p>
          <a:endParaRPr lang="en-US"/>
        </a:p>
      </dgm:t>
    </dgm:pt>
    <dgm:pt modelId="{3248EBC6-E4A6-41AA-9EA6-23E17E4622D3}">
      <dgm:prSet phldrT="[Text]"/>
      <dgm:spPr/>
      <dgm:t>
        <a:bodyPr/>
        <a:lstStyle/>
        <a:p>
          <a:r>
            <a:rPr lang="en-US"/>
            <a:t>Conduct air dispersion modeling</a:t>
          </a:r>
        </a:p>
      </dgm:t>
    </dgm:pt>
    <dgm:pt modelId="{D4D42027-005B-4E5F-B562-9F98580CC14E}" type="parTrans" cxnId="{825335F2-9ADA-4FB1-833C-FD7D2363F67D}">
      <dgm:prSet/>
      <dgm:spPr/>
      <dgm:t>
        <a:bodyPr/>
        <a:lstStyle/>
        <a:p>
          <a:endParaRPr lang="en-US"/>
        </a:p>
      </dgm:t>
    </dgm:pt>
    <dgm:pt modelId="{42128E0B-3EFF-4C6C-9C4A-1E7F7ED79D7F}" type="sibTrans" cxnId="{825335F2-9ADA-4FB1-833C-FD7D2363F67D}">
      <dgm:prSet/>
      <dgm:spPr/>
      <dgm:t>
        <a:bodyPr/>
        <a:lstStyle/>
        <a:p>
          <a:endParaRPr lang="en-US"/>
        </a:p>
      </dgm:t>
    </dgm:pt>
    <dgm:pt modelId="{88C678F5-2220-4173-B3FD-75745D3B79B5}">
      <dgm:prSet phldrT="[Text]"/>
      <dgm:spPr/>
      <dgm:t>
        <a:bodyPr/>
        <a:lstStyle/>
        <a:p>
          <a:r>
            <a:rPr lang="en-US"/>
            <a:t>Select &amp; site EDS, set  alert threshold</a:t>
          </a:r>
        </a:p>
      </dgm:t>
    </dgm:pt>
    <dgm:pt modelId="{ABAE6FE2-6731-4FA0-AF23-2CFBE8708BAD}" type="parTrans" cxnId="{93BD6623-6679-4E22-8CD7-E6F700EAD447}">
      <dgm:prSet/>
      <dgm:spPr/>
      <dgm:t>
        <a:bodyPr/>
        <a:lstStyle/>
        <a:p>
          <a:endParaRPr lang="en-US"/>
        </a:p>
      </dgm:t>
    </dgm:pt>
    <dgm:pt modelId="{F3A6AF2D-1F8A-48D7-A6EA-A8178DB46B28}" type="sibTrans" cxnId="{93BD6623-6679-4E22-8CD7-E6F700EAD447}">
      <dgm:prSet/>
      <dgm:spPr/>
      <dgm:t>
        <a:bodyPr/>
        <a:lstStyle/>
        <a:p>
          <a:endParaRPr lang="en-US"/>
        </a:p>
      </dgm:t>
    </dgm:pt>
    <dgm:pt modelId="{6C07B17B-970D-4C33-BA54-0EB897416E8E}">
      <dgm:prSet/>
      <dgm:spPr>
        <a:solidFill>
          <a:schemeClr val="bg2">
            <a:lumMod val="75000"/>
          </a:schemeClr>
        </a:solidFill>
      </dgm:spPr>
      <dgm:t>
        <a:bodyPr/>
        <a:lstStyle/>
        <a:p>
          <a:r>
            <a:rPr lang="en-US"/>
            <a:t>Conduct ongoing quality assurance and reporting</a:t>
          </a:r>
        </a:p>
      </dgm:t>
    </dgm:pt>
    <dgm:pt modelId="{C7748AB6-40A2-4D24-AA98-3570DBD7E330}" type="parTrans" cxnId="{FB7F8FDA-EACD-4592-9BCE-A8D172F26ECF}">
      <dgm:prSet/>
      <dgm:spPr/>
      <dgm:t>
        <a:bodyPr/>
        <a:lstStyle/>
        <a:p>
          <a:endParaRPr lang="en-US"/>
        </a:p>
      </dgm:t>
    </dgm:pt>
    <dgm:pt modelId="{ACFDB56C-51A0-453B-98BE-47602E78F9F4}" type="sibTrans" cxnId="{FB7F8FDA-EACD-4592-9BCE-A8D172F26ECF}">
      <dgm:prSet/>
      <dgm:spPr/>
      <dgm:t>
        <a:bodyPr/>
        <a:lstStyle/>
        <a:p>
          <a:endParaRPr lang="en-US"/>
        </a:p>
      </dgm:t>
    </dgm:pt>
    <dgm:pt modelId="{20E75CF9-547F-47A7-9860-65820672AC72}" type="pres">
      <dgm:prSet presAssocID="{86CEB1F0-18CF-43AA-9B6D-0AAA27B3BEFD}" presName="CompostProcess" presStyleCnt="0">
        <dgm:presLayoutVars>
          <dgm:dir/>
          <dgm:resizeHandles val="exact"/>
        </dgm:presLayoutVars>
      </dgm:prSet>
      <dgm:spPr/>
    </dgm:pt>
    <dgm:pt modelId="{79F41341-4704-4F94-B225-6AA1F134565D}" type="pres">
      <dgm:prSet presAssocID="{86CEB1F0-18CF-43AA-9B6D-0AAA27B3BEFD}" presName="arrow" presStyleLbl="bgShp" presStyleIdx="0" presStyleCnt="1" custScaleX="117647" custLinFactNeighborX="-9953" custLinFactNeighborY="36582"/>
      <dgm:spPr/>
    </dgm:pt>
    <dgm:pt modelId="{7F1D5BE1-5A8B-4EAC-9DF4-76C54001B09D}" type="pres">
      <dgm:prSet presAssocID="{86CEB1F0-18CF-43AA-9B6D-0AAA27B3BEFD}" presName="linearProcess" presStyleCnt="0"/>
      <dgm:spPr/>
    </dgm:pt>
    <dgm:pt modelId="{97416EE0-2AF3-4F3C-A13B-1F3CD9AD198D}" type="pres">
      <dgm:prSet presAssocID="{38A4256A-746B-4EAC-9283-528A58755879}" presName="textNode" presStyleLbl="node1" presStyleIdx="0" presStyleCnt="4">
        <dgm:presLayoutVars>
          <dgm:bulletEnabled val="1"/>
        </dgm:presLayoutVars>
      </dgm:prSet>
      <dgm:spPr/>
    </dgm:pt>
    <dgm:pt modelId="{8D36FBB9-64E8-48BA-AE37-F8FE6646DA4A}" type="pres">
      <dgm:prSet presAssocID="{526CAAA4-A0AD-4A6D-87BD-FC945BD39B1D}" presName="sibTrans" presStyleCnt="0"/>
      <dgm:spPr/>
    </dgm:pt>
    <dgm:pt modelId="{0940AC9A-C394-47A8-B8B8-F15E4EDEC11F}" type="pres">
      <dgm:prSet presAssocID="{3248EBC6-E4A6-41AA-9EA6-23E17E4622D3}" presName="textNode" presStyleLbl="node1" presStyleIdx="1" presStyleCnt="4">
        <dgm:presLayoutVars>
          <dgm:bulletEnabled val="1"/>
        </dgm:presLayoutVars>
      </dgm:prSet>
      <dgm:spPr/>
    </dgm:pt>
    <dgm:pt modelId="{5012D723-1A60-4805-8573-16B8079F9451}" type="pres">
      <dgm:prSet presAssocID="{42128E0B-3EFF-4C6C-9C4A-1E7F7ED79D7F}" presName="sibTrans" presStyleCnt="0"/>
      <dgm:spPr/>
    </dgm:pt>
    <dgm:pt modelId="{7C8804B8-A565-44A6-A904-03C70065B300}" type="pres">
      <dgm:prSet presAssocID="{88C678F5-2220-4173-B3FD-75745D3B79B5}" presName="textNode" presStyleLbl="node1" presStyleIdx="2" presStyleCnt="4">
        <dgm:presLayoutVars>
          <dgm:bulletEnabled val="1"/>
        </dgm:presLayoutVars>
      </dgm:prSet>
      <dgm:spPr/>
    </dgm:pt>
    <dgm:pt modelId="{D595C206-7561-44E3-ABD7-85A07C1E136E}" type="pres">
      <dgm:prSet presAssocID="{F3A6AF2D-1F8A-48D7-A6EA-A8178DB46B28}" presName="sibTrans" presStyleCnt="0"/>
      <dgm:spPr/>
    </dgm:pt>
    <dgm:pt modelId="{9E4B3412-B276-4F8A-855A-46DBE4DE1B8D}" type="pres">
      <dgm:prSet presAssocID="{6C07B17B-970D-4C33-BA54-0EB897416E8E}" presName="textNode" presStyleLbl="node1" presStyleIdx="3" presStyleCnt="4">
        <dgm:presLayoutVars>
          <dgm:bulletEnabled val="1"/>
        </dgm:presLayoutVars>
      </dgm:prSet>
      <dgm:spPr/>
    </dgm:pt>
  </dgm:ptLst>
  <dgm:cxnLst>
    <dgm:cxn modelId="{1865D415-BC2C-4BBF-BE73-44693B51EBF3}" type="presOf" srcId="{38A4256A-746B-4EAC-9283-528A58755879}" destId="{97416EE0-2AF3-4F3C-A13B-1F3CD9AD198D}" srcOrd="0" destOrd="0" presId="urn:microsoft.com/office/officeart/2005/8/layout/hProcess9"/>
    <dgm:cxn modelId="{93BD6623-6679-4E22-8CD7-E6F700EAD447}" srcId="{86CEB1F0-18CF-43AA-9B6D-0AAA27B3BEFD}" destId="{88C678F5-2220-4173-B3FD-75745D3B79B5}" srcOrd="2" destOrd="0" parTransId="{ABAE6FE2-6731-4FA0-AF23-2CFBE8708BAD}" sibTransId="{F3A6AF2D-1F8A-48D7-A6EA-A8178DB46B28}"/>
    <dgm:cxn modelId="{A3B23426-039C-4F41-9289-5641E136CF1C}" type="presOf" srcId="{3248EBC6-E4A6-41AA-9EA6-23E17E4622D3}" destId="{0940AC9A-C394-47A8-B8B8-F15E4EDEC11F}" srcOrd="0" destOrd="0" presId="urn:microsoft.com/office/officeart/2005/8/layout/hProcess9"/>
    <dgm:cxn modelId="{311DB251-5941-4F81-84FF-BA1082E7159C}" type="presOf" srcId="{6C07B17B-970D-4C33-BA54-0EB897416E8E}" destId="{9E4B3412-B276-4F8A-855A-46DBE4DE1B8D}" srcOrd="0" destOrd="0" presId="urn:microsoft.com/office/officeart/2005/8/layout/hProcess9"/>
    <dgm:cxn modelId="{7B46D7AA-A8DB-41E9-97E9-E8C38BFCB485}" type="presOf" srcId="{86CEB1F0-18CF-43AA-9B6D-0AAA27B3BEFD}" destId="{20E75CF9-547F-47A7-9860-65820672AC72}" srcOrd="0" destOrd="0" presId="urn:microsoft.com/office/officeart/2005/8/layout/hProcess9"/>
    <dgm:cxn modelId="{FB7F8FDA-EACD-4592-9BCE-A8D172F26ECF}" srcId="{86CEB1F0-18CF-43AA-9B6D-0AAA27B3BEFD}" destId="{6C07B17B-970D-4C33-BA54-0EB897416E8E}" srcOrd="3" destOrd="0" parTransId="{C7748AB6-40A2-4D24-AA98-3570DBD7E330}" sibTransId="{ACFDB56C-51A0-453B-98BE-47602E78F9F4}"/>
    <dgm:cxn modelId="{B061E8DD-8599-4F7F-AAA4-BF77F6B35401}" type="presOf" srcId="{88C678F5-2220-4173-B3FD-75745D3B79B5}" destId="{7C8804B8-A565-44A6-A904-03C70065B300}" srcOrd="0" destOrd="0" presId="urn:microsoft.com/office/officeart/2005/8/layout/hProcess9"/>
    <dgm:cxn modelId="{7673B8ED-B872-470E-966F-D27E57204494}" srcId="{86CEB1F0-18CF-43AA-9B6D-0AAA27B3BEFD}" destId="{38A4256A-746B-4EAC-9283-528A58755879}" srcOrd="0" destOrd="0" parTransId="{0A1A74EC-ED46-45DC-99DA-0B597DF79F67}" sibTransId="{526CAAA4-A0AD-4A6D-87BD-FC945BD39B1D}"/>
    <dgm:cxn modelId="{825335F2-9ADA-4FB1-833C-FD7D2363F67D}" srcId="{86CEB1F0-18CF-43AA-9B6D-0AAA27B3BEFD}" destId="{3248EBC6-E4A6-41AA-9EA6-23E17E4622D3}" srcOrd="1" destOrd="0" parTransId="{D4D42027-005B-4E5F-B562-9F98580CC14E}" sibTransId="{42128E0B-3EFF-4C6C-9C4A-1E7F7ED79D7F}"/>
    <dgm:cxn modelId="{04E381EB-4087-42B4-90B0-2DA40219E336}" type="presParOf" srcId="{20E75CF9-547F-47A7-9860-65820672AC72}" destId="{79F41341-4704-4F94-B225-6AA1F134565D}" srcOrd="0" destOrd="0" presId="urn:microsoft.com/office/officeart/2005/8/layout/hProcess9"/>
    <dgm:cxn modelId="{9A991960-FE8A-4232-8F43-A345CB7FDDB1}" type="presParOf" srcId="{20E75CF9-547F-47A7-9860-65820672AC72}" destId="{7F1D5BE1-5A8B-4EAC-9DF4-76C54001B09D}" srcOrd="1" destOrd="0" presId="urn:microsoft.com/office/officeart/2005/8/layout/hProcess9"/>
    <dgm:cxn modelId="{B658715C-62EA-4657-9A54-58626906C39F}" type="presParOf" srcId="{7F1D5BE1-5A8B-4EAC-9DF4-76C54001B09D}" destId="{97416EE0-2AF3-4F3C-A13B-1F3CD9AD198D}" srcOrd="0" destOrd="0" presId="urn:microsoft.com/office/officeart/2005/8/layout/hProcess9"/>
    <dgm:cxn modelId="{A7485791-2629-4FEB-B9FB-35FCD4AEF373}" type="presParOf" srcId="{7F1D5BE1-5A8B-4EAC-9DF4-76C54001B09D}" destId="{8D36FBB9-64E8-48BA-AE37-F8FE6646DA4A}" srcOrd="1" destOrd="0" presId="urn:microsoft.com/office/officeart/2005/8/layout/hProcess9"/>
    <dgm:cxn modelId="{C4D0F525-F5A0-4647-BD78-02FE49B2482C}" type="presParOf" srcId="{7F1D5BE1-5A8B-4EAC-9DF4-76C54001B09D}" destId="{0940AC9A-C394-47A8-B8B8-F15E4EDEC11F}" srcOrd="2" destOrd="0" presId="urn:microsoft.com/office/officeart/2005/8/layout/hProcess9"/>
    <dgm:cxn modelId="{E85FAF1F-0E21-455E-9735-FA27DB5E3054}" type="presParOf" srcId="{7F1D5BE1-5A8B-4EAC-9DF4-76C54001B09D}" destId="{5012D723-1A60-4805-8573-16B8079F9451}" srcOrd="3" destOrd="0" presId="urn:microsoft.com/office/officeart/2005/8/layout/hProcess9"/>
    <dgm:cxn modelId="{CCD05D35-2E20-4E13-BAF0-7D2C173265E7}" type="presParOf" srcId="{7F1D5BE1-5A8B-4EAC-9DF4-76C54001B09D}" destId="{7C8804B8-A565-44A6-A904-03C70065B300}" srcOrd="4" destOrd="0" presId="urn:microsoft.com/office/officeart/2005/8/layout/hProcess9"/>
    <dgm:cxn modelId="{77D5C0FF-3276-494C-BE65-C4B21120F65A}" type="presParOf" srcId="{7F1D5BE1-5A8B-4EAC-9DF4-76C54001B09D}" destId="{D595C206-7561-44E3-ABD7-85A07C1E136E}" srcOrd="5" destOrd="0" presId="urn:microsoft.com/office/officeart/2005/8/layout/hProcess9"/>
    <dgm:cxn modelId="{527FF1F6-AFAE-46E6-8103-2FD215F19930}" type="presParOf" srcId="{7F1D5BE1-5A8B-4EAC-9DF4-76C54001B09D}" destId="{9E4B3412-B276-4F8A-855A-46DBE4DE1B8D}"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6CEB1F0-18CF-43AA-9B6D-0AAA27B3BEFD}"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3248EBC6-E4A6-41AA-9EA6-23E17E4622D3}">
      <dgm:prSet phldrT="[Text]" custT="1"/>
      <dgm:spPr>
        <a:solidFill>
          <a:schemeClr val="accent1"/>
        </a:solidFill>
        <a:ln>
          <a:solidFill>
            <a:schemeClr val="accent5"/>
          </a:solidFill>
        </a:ln>
      </dgm:spPr>
      <dgm:t>
        <a:bodyPr/>
        <a:lstStyle/>
        <a:p>
          <a:r>
            <a:rPr lang="en-US" sz="1800" strike="noStrike"/>
            <a:t>Characterize facility emissions</a:t>
          </a:r>
        </a:p>
      </dgm:t>
    </dgm:pt>
    <dgm:pt modelId="{D4D42027-005B-4E5F-B562-9F98580CC14E}" type="parTrans" cxnId="{825335F2-9ADA-4FB1-833C-FD7D2363F67D}">
      <dgm:prSet/>
      <dgm:spPr/>
      <dgm:t>
        <a:bodyPr/>
        <a:lstStyle/>
        <a:p>
          <a:endParaRPr lang="en-US" sz="1800" strike="noStrike"/>
        </a:p>
      </dgm:t>
    </dgm:pt>
    <dgm:pt modelId="{42128E0B-3EFF-4C6C-9C4A-1E7F7ED79D7F}" type="sibTrans" cxnId="{825335F2-9ADA-4FB1-833C-FD7D2363F67D}">
      <dgm:prSet/>
      <dgm:spPr/>
      <dgm:t>
        <a:bodyPr/>
        <a:lstStyle/>
        <a:p>
          <a:endParaRPr lang="en-US" sz="1800" strike="noStrike"/>
        </a:p>
      </dgm:t>
    </dgm:pt>
    <dgm:pt modelId="{88C678F5-2220-4173-B3FD-75745D3B79B5}">
      <dgm:prSet phldrT="[Text]" custT="1"/>
      <dgm:spPr>
        <a:ln>
          <a:solidFill>
            <a:schemeClr val="accent5"/>
          </a:solidFill>
        </a:ln>
      </dgm:spPr>
      <dgm:t>
        <a:bodyPr/>
        <a:lstStyle/>
        <a:p>
          <a:r>
            <a:rPr lang="en-US" sz="1800" strike="noStrike"/>
            <a:t>Select &amp; site EDS, set alert threshold</a:t>
          </a:r>
        </a:p>
      </dgm:t>
    </dgm:pt>
    <dgm:pt modelId="{ABAE6FE2-6731-4FA0-AF23-2CFBE8708BAD}" type="parTrans" cxnId="{93BD6623-6679-4E22-8CD7-E6F700EAD447}">
      <dgm:prSet/>
      <dgm:spPr/>
      <dgm:t>
        <a:bodyPr/>
        <a:lstStyle/>
        <a:p>
          <a:endParaRPr lang="en-US" sz="1800" strike="noStrike"/>
        </a:p>
      </dgm:t>
    </dgm:pt>
    <dgm:pt modelId="{F3A6AF2D-1F8A-48D7-A6EA-A8178DB46B28}" type="sibTrans" cxnId="{93BD6623-6679-4E22-8CD7-E6F700EAD447}">
      <dgm:prSet/>
      <dgm:spPr/>
      <dgm:t>
        <a:bodyPr/>
        <a:lstStyle/>
        <a:p>
          <a:endParaRPr lang="en-US" sz="1800" strike="noStrike"/>
        </a:p>
      </dgm:t>
    </dgm:pt>
    <dgm:pt modelId="{6C07B17B-970D-4C33-BA54-0EB897416E8E}">
      <dgm:prSet custT="1"/>
      <dgm:spPr>
        <a:ln>
          <a:solidFill>
            <a:schemeClr val="accent5"/>
          </a:solidFill>
        </a:ln>
      </dgm:spPr>
      <dgm:t>
        <a:bodyPr/>
        <a:lstStyle/>
        <a:p>
          <a:pPr>
            <a:lnSpc>
              <a:spcPct val="80000"/>
            </a:lnSpc>
          </a:pPr>
          <a:r>
            <a:rPr lang="en-US" sz="1800" strike="noStrike"/>
            <a:t>Conduct ongoing quality assurance and reporting</a:t>
          </a:r>
        </a:p>
      </dgm:t>
    </dgm:pt>
    <dgm:pt modelId="{C7748AB6-40A2-4D24-AA98-3570DBD7E330}" type="parTrans" cxnId="{FB7F8FDA-EACD-4592-9BCE-A8D172F26ECF}">
      <dgm:prSet/>
      <dgm:spPr/>
      <dgm:t>
        <a:bodyPr/>
        <a:lstStyle/>
        <a:p>
          <a:endParaRPr lang="en-US" sz="1800" strike="noStrike"/>
        </a:p>
      </dgm:t>
    </dgm:pt>
    <dgm:pt modelId="{ACFDB56C-51A0-453B-98BE-47602E78F9F4}" type="sibTrans" cxnId="{FB7F8FDA-EACD-4592-9BCE-A8D172F26ECF}">
      <dgm:prSet/>
      <dgm:spPr/>
      <dgm:t>
        <a:bodyPr/>
        <a:lstStyle/>
        <a:p>
          <a:endParaRPr lang="en-US" sz="1800" strike="noStrike"/>
        </a:p>
      </dgm:t>
    </dgm:pt>
    <dgm:pt modelId="{38A4256A-746B-4EAC-9283-528A58755879}">
      <dgm:prSet phldrT="[Text]" phldr="0" custT="1"/>
      <dgm:spPr>
        <a:ln>
          <a:solidFill>
            <a:schemeClr val="accent5"/>
          </a:solidFill>
        </a:ln>
      </dgm:spPr>
      <dgm:t>
        <a:bodyPr/>
        <a:lstStyle/>
        <a:p>
          <a:r>
            <a:rPr lang="en-US" sz="1800" strike="noStrike"/>
            <a:t>Conduct air dispersion modeling</a:t>
          </a:r>
        </a:p>
      </dgm:t>
    </dgm:pt>
    <dgm:pt modelId="{0A1A74EC-ED46-45DC-99DA-0B597DF79F67}" type="parTrans" cxnId="{A70EF658-4C62-4CC1-97EB-EC7049EA40A4}">
      <dgm:prSet/>
      <dgm:spPr/>
      <dgm:t>
        <a:bodyPr/>
        <a:lstStyle/>
        <a:p>
          <a:endParaRPr lang="en-US" sz="1800" strike="noStrike"/>
        </a:p>
      </dgm:t>
    </dgm:pt>
    <dgm:pt modelId="{526CAAA4-A0AD-4A6D-87BD-FC945BD39B1D}" type="sibTrans" cxnId="{A70EF658-4C62-4CC1-97EB-EC7049EA40A4}">
      <dgm:prSet/>
      <dgm:spPr/>
      <dgm:t>
        <a:bodyPr/>
        <a:lstStyle/>
        <a:p>
          <a:endParaRPr lang="en-US" sz="1800" strike="noStrike"/>
        </a:p>
      </dgm:t>
    </dgm:pt>
    <dgm:pt modelId="{20E75CF9-547F-47A7-9860-65820672AC72}" type="pres">
      <dgm:prSet presAssocID="{86CEB1F0-18CF-43AA-9B6D-0AAA27B3BEFD}" presName="CompostProcess" presStyleCnt="0">
        <dgm:presLayoutVars>
          <dgm:dir/>
          <dgm:resizeHandles val="exact"/>
        </dgm:presLayoutVars>
      </dgm:prSet>
      <dgm:spPr/>
    </dgm:pt>
    <dgm:pt modelId="{79F41341-4704-4F94-B225-6AA1F134565D}" type="pres">
      <dgm:prSet presAssocID="{86CEB1F0-18CF-43AA-9B6D-0AAA27B3BEFD}" presName="arrow" presStyleLbl="bgShp" presStyleIdx="0" presStyleCnt="1" custScaleX="117647" custLinFactNeighborX="-9953" custLinFactNeighborY="36582"/>
      <dgm:spPr/>
      <dgm:extLst>
        <a:ext uri="{E40237B7-FDA0-4F09-8148-C483321AD2D9}">
          <dgm14:cNvPr xmlns:dgm14="http://schemas.microsoft.com/office/drawing/2010/diagram" id="0" name="" descr="Arrow icon showing the four stages of the draft regulatory concept. &#10;&#10;1. Characterize facility emissions&#10;2. Conduct air dispersion modeling&#10;3. select and site EDS - set alert thresholds&#10;4. Conduct ongoing quality assurance and reporting."/>
        </a:ext>
      </dgm:extLst>
    </dgm:pt>
    <dgm:pt modelId="{7F1D5BE1-5A8B-4EAC-9DF4-76C54001B09D}" type="pres">
      <dgm:prSet presAssocID="{86CEB1F0-18CF-43AA-9B6D-0AAA27B3BEFD}" presName="linearProcess" presStyleCnt="0"/>
      <dgm:spPr/>
    </dgm:pt>
    <dgm:pt modelId="{0940AC9A-C394-47A8-B8B8-F15E4EDEC11F}" type="pres">
      <dgm:prSet presAssocID="{3248EBC6-E4A6-41AA-9EA6-23E17E4622D3}" presName="textNode" presStyleLbl="node1" presStyleIdx="0" presStyleCnt="4">
        <dgm:presLayoutVars>
          <dgm:bulletEnabled val="1"/>
        </dgm:presLayoutVars>
      </dgm:prSet>
      <dgm:spPr/>
    </dgm:pt>
    <dgm:pt modelId="{5012D723-1A60-4805-8573-16B8079F9451}" type="pres">
      <dgm:prSet presAssocID="{42128E0B-3EFF-4C6C-9C4A-1E7F7ED79D7F}" presName="sibTrans" presStyleCnt="0"/>
      <dgm:spPr/>
    </dgm:pt>
    <dgm:pt modelId="{97416EE0-2AF3-4F3C-A13B-1F3CD9AD198D}" type="pres">
      <dgm:prSet presAssocID="{38A4256A-746B-4EAC-9283-528A58755879}" presName="textNode" presStyleLbl="node1" presStyleIdx="1" presStyleCnt="4">
        <dgm:presLayoutVars>
          <dgm:bulletEnabled val="1"/>
        </dgm:presLayoutVars>
      </dgm:prSet>
      <dgm:spPr/>
    </dgm:pt>
    <dgm:pt modelId="{8D36FBB9-64E8-48BA-AE37-F8FE6646DA4A}" type="pres">
      <dgm:prSet presAssocID="{526CAAA4-A0AD-4A6D-87BD-FC945BD39B1D}" presName="sibTrans" presStyleCnt="0"/>
      <dgm:spPr/>
    </dgm:pt>
    <dgm:pt modelId="{7C8804B8-A565-44A6-A904-03C70065B300}" type="pres">
      <dgm:prSet presAssocID="{88C678F5-2220-4173-B3FD-75745D3B79B5}" presName="textNode" presStyleLbl="node1" presStyleIdx="2" presStyleCnt="4">
        <dgm:presLayoutVars>
          <dgm:bulletEnabled val="1"/>
        </dgm:presLayoutVars>
      </dgm:prSet>
      <dgm:spPr/>
    </dgm:pt>
    <dgm:pt modelId="{D595C206-7561-44E3-ABD7-85A07C1E136E}" type="pres">
      <dgm:prSet presAssocID="{F3A6AF2D-1F8A-48D7-A6EA-A8178DB46B28}" presName="sibTrans" presStyleCnt="0"/>
      <dgm:spPr/>
    </dgm:pt>
    <dgm:pt modelId="{9E4B3412-B276-4F8A-855A-46DBE4DE1B8D}" type="pres">
      <dgm:prSet presAssocID="{6C07B17B-970D-4C33-BA54-0EB897416E8E}" presName="textNode" presStyleLbl="node1" presStyleIdx="3" presStyleCnt="4">
        <dgm:presLayoutVars>
          <dgm:bulletEnabled val="1"/>
        </dgm:presLayoutVars>
      </dgm:prSet>
      <dgm:spPr/>
    </dgm:pt>
  </dgm:ptLst>
  <dgm:cxnLst>
    <dgm:cxn modelId="{797D221A-735E-4FBC-8D7C-825449CF3CDA}" type="presOf" srcId="{88C678F5-2220-4173-B3FD-75745D3B79B5}" destId="{7C8804B8-A565-44A6-A904-03C70065B300}" srcOrd="0" destOrd="0" presId="urn:microsoft.com/office/officeart/2005/8/layout/hProcess9"/>
    <dgm:cxn modelId="{93BD6623-6679-4E22-8CD7-E6F700EAD447}" srcId="{86CEB1F0-18CF-43AA-9B6D-0AAA27B3BEFD}" destId="{88C678F5-2220-4173-B3FD-75745D3B79B5}" srcOrd="2" destOrd="0" parTransId="{ABAE6FE2-6731-4FA0-AF23-2CFBE8708BAD}" sibTransId="{F3A6AF2D-1F8A-48D7-A6EA-A8178DB46B28}"/>
    <dgm:cxn modelId="{A70EF658-4C62-4CC1-97EB-EC7049EA40A4}" srcId="{86CEB1F0-18CF-43AA-9B6D-0AAA27B3BEFD}" destId="{38A4256A-746B-4EAC-9283-528A58755879}" srcOrd="1" destOrd="0" parTransId="{0A1A74EC-ED46-45DC-99DA-0B597DF79F67}" sibTransId="{526CAAA4-A0AD-4A6D-87BD-FC945BD39B1D}"/>
    <dgm:cxn modelId="{93040A9C-089D-42C0-BC40-59C9A9D573DD}" type="presOf" srcId="{38A4256A-746B-4EAC-9283-528A58755879}" destId="{97416EE0-2AF3-4F3C-A13B-1F3CD9AD198D}" srcOrd="0" destOrd="0" presId="urn:microsoft.com/office/officeart/2005/8/layout/hProcess9"/>
    <dgm:cxn modelId="{7B46D7AA-A8DB-41E9-97E9-E8C38BFCB485}" type="presOf" srcId="{86CEB1F0-18CF-43AA-9B6D-0AAA27B3BEFD}" destId="{20E75CF9-547F-47A7-9860-65820672AC72}" srcOrd="0" destOrd="0" presId="urn:microsoft.com/office/officeart/2005/8/layout/hProcess9"/>
    <dgm:cxn modelId="{948D7AB4-70EB-4900-BADD-4275FEFA95C9}" type="presOf" srcId="{3248EBC6-E4A6-41AA-9EA6-23E17E4622D3}" destId="{0940AC9A-C394-47A8-B8B8-F15E4EDEC11F}" srcOrd="0" destOrd="0" presId="urn:microsoft.com/office/officeart/2005/8/layout/hProcess9"/>
    <dgm:cxn modelId="{2A322FD3-2EFF-4B69-A395-B2C2784884D3}" type="presOf" srcId="{6C07B17B-970D-4C33-BA54-0EB897416E8E}" destId="{9E4B3412-B276-4F8A-855A-46DBE4DE1B8D}" srcOrd="0" destOrd="0" presId="urn:microsoft.com/office/officeart/2005/8/layout/hProcess9"/>
    <dgm:cxn modelId="{FB7F8FDA-EACD-4592-9BCE-A8D172F26ECF}" srcId="{86CEB1F0-18CF-43AA-9B6D-0AAA27B3BEFD}" destId="{6C07B17B-970D-4C33-BA54-0EB897416E8E}" srcOrd="3" destOrd="0" parTransId="{C7748AB6-40A2-4D24-AA98-3570DBD7E330}" sibTransId="{ACFDB56C-51A0-453B-98BE-47602E78F9F4}"/>
    <dgm:cxn modelId="{825335F2-9ADA-4FB1-833C-FD7D2363F67D}" srcId="{86CEB1F0-18CF-43AA-9B6D-0AAA27B3BEFD}" destId="{3248EBC6-E4A6-41AA-9EA6-23E17E4622D3}" srcOrd="0" destOrd="0" parTransId="{D4D42027-005B-4E5F-B562-9F98580CC14E}" sibTransId="{42128E0B-3EFF-4C6C-9C4A-1E7F7ED79D7F}"/>
    <dgm:cxn modelId="{2AC1B1B2-80B2-41CE-8D9F-3940985579E8}" type="presParOf" srcId="{20E75CF9-547F-47A7-9860-65820672AC72}" destId="{79F41341-4704-4F94-B225-6AA1F134565D}" srcOrd="0" destOrd="0" presId="urn:microsoft.com/office/officeart/2005/8/layout/hProcess9"/>
    <dgm:cxn modelId="{C3882B57-0CF8-47ED-84F9-6A895996C7F4}" type="presParOf" srcId="{20E75CF9-547F-47A7-9860-65820672AC72}" destId="{7F1D5BE1-5A8B-4EAC-9DF4-76C54001B09D}" srcOrd="1" destOrd="0" presId="urn:microsoft.com/office/officeart/2005/8/layout/hProcess9"/>
    <dgm:cxn modelId="{DF2A3F8E-95BE-4595-B04D-1154A3EC6501}" type="presParOf" srcId="{7F1D5BE1-5A8B-4EAC-9DF4-76C54001B09D}" destId="{0940AC9A-C394-47A8-B8B8-F15E4EDEC11F}" srcOrd="0" destOrd="0" presId="urn:microsoft.com/office/officeart/2005/8/layout/hProcess9"/>
    <dgm:cxn modelId="{00025E11-257D-47DA-AB3B-B572A753AB9D}" type="presParOf" srcId="{7F1D5BE1-5A8B-4EAC-9DF4-76C54001B09D}" destId="{5012D723-1A60-4805-8573-16B8079F9451}" srcOrd="1" destOrd="0" presId="urn:microsoft.com/office/officeart/2005/8/layout/hProcess9"/>
    <dgm:cxn modelId="{981BE1BB-7C57-49FC-B706-A1F0DC84B901}" type="presParOf" srcId="{7F1D5BE1-5A8B-4EAC-9DF4-76C54001B09D}" destId="{97416EE0-2AF3-4F3C-A13B-1F3CD9AD198D}" srcOrd="2" destOrd="0" presId="urn:microsoft.com/office/officeart/2005/8/layout/hProcess9"/>
    <dgm:cxn modelId="{22AFBC05-5860-45E6-A69E-7F233761F822}" type="presParOf" srcId="{7F1D5BE1-5A8B-4EAC-9DF4-76C54001B09D}" destId="{8D36FBB9-64E8-48BA-AE37-F8FE6646DA4A}" srcOrd="3" destOrd="0" presId="urn:microsoft.com/office/officeart/2005/8/layout/hProcess9"/>
    <dgm:cxn modelId="{6F0A4EAF-3192-4C89-8AA5-E83157B95E71}" type="presParOf" srcId="{7F1D5BE1-5A8B-4EAC-9DF4-76C54001B09D}" destId="{7C8804B8-A565-44A6-A904-03C70065B300}" srcOrd="4" destOrd="0" presId="urn:microsoft.com/office/officeart/2005/8/layout/hProcess9"/>
    <dgm:cxn modelId="{4EC6713C-BD8D-4D5A-ABD8-4A570B7F6EA7}" type="presParOf" srcId="{7F1D5BE1-5A8B-4EAC-9DF4-76C54001B09D}" destId="{D595C206-7561-44E3-ABD7-85A07C1E136E}" srcOrd="5" destOrd="0" presId="urn:microsoft.com/office/officeart/2005/8/layout/hProcess9"/>
    <dgm:cxn modelId="{EA12D762-6F66-4147-AA2D-CF8F6EA103EF}" type="presParOf" srcId="{7F1D5BE1-5A8B-4EAC-9DF4-76C54001B09D}" destId="{9E4B3412-B276-4F8A-855A-46DBE4DE1B8D}"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06421B2-EC49-4570-B2BC-F89235B84A1C}" type="doc">
      <dgm:prSet loTypeId="urn:microsoft.com/office/officeart/2005/8/layout/cycle6" loCatId="relationship" qsTypeId="urn:microsoft.com/office/officeart/2005/8/quickstyle/simple1" qsCatId="simple" csTypeId="urn:microsoft.com/office/officeart/2005/8/colors/accent3_2" csCatId="accent3" phldr="1"/>
      <dgm:spPr/>
      <dgm:t>
        <a:bodyPr/>
        <a:lstStyle/>
        <a:p>
          <a:endParaRPr lang="en-US"/>
        </a:p>
      </dgm:t>
    </dgm:pt>
    <dgm:pt modelId="{2F13E7DD-9CA2-41DD-8268-F6CCD4BD48A7}">
      <dgm:prSet phldrT="[Text]" custT="1"/>
      <dgm:spPr/>
      <dgm:t>
        <a:bodyPr/>
        <a:lstStyle/>
        <a:p>
          <a:endParaRPr lang="en-US" sz="1800" b="0" dirty="0"/>
        </a:p>
        <a:p>
          <a:r>
            <a:rPr lang="en-US" sz="1800" b="0" dirty="0"/>
            <a:t>Averaging Time</a:t>
          </a:r>
          <a:br>
            <a:rPr lang="en-US" sz="1800" b="0" dirty="0"/>
          </a:br>
          <a:endParaRPr lang="en-US" sz="1800" b="0" dirty="0"/>
        </a:p>
      </dgm:t>
    </dgm:pt>
    <dgm:pt modelId="{E60B612C-95F4-4578-ABB0-F0CA5BB37204}" type="parTrans" cxnId="{16520B4D-64D0-40C3-9BA4-45C5AC71CECC}">
      <dgm:prSet/>
      <dgm:spPr/>
      <dgm:t>
        <a:bodyPr/>
        <a:lstStyle/>
        <a:p>
          <a:endParaRPr lang="en-US"/>
        </a:p>
      </dgm:t>
    </dgm:pt>
    <dgm:pt modelId="{853EE114-882A-4E32-99DE-CA7A213FFD38}" type="sibTrans" cxnId="{16520B4D-64D0-40C3-9BA4-45C5AC71CECC}">
      <dgm:prSet/>
      <dgm:spPr>
        <a:ln>
          <a:noFill/>
        </a:ln>
      </dgm:spPr>
      <dgm:t>
        <a:bodyPr/>
        <a:lstStyle/>
        <a:p>
          <a:endParaRPr lang="en-US"/>
        </a:p>
      </dgm:t>
    </dgm:pt>
    <dgm:pt modelId="{D6359106-4DDF-4237-BA95-44CD349A1D24}">
      <dgm:prSet phldrT="[Text]" custT="1"/>
      <dgm:spPr/>
      <dgm:t>
        <a:bodyPr/>
        <a:lstStyle/>
        <a:p>
          <a:r>
            <a:rPr lang="en-US" sz="1800" b="0"/>
            <a:t>Spatial Coverage</a:t>
          </a:r>
        </a:p>
      </dgm:t>
    </dgm:pt>
    <dgm:pt modelId="{F8644261-7805-4321-849B-54DDF32256D7}" type="parTrans" cxnId="{E51A109B-A4FC-42EE-9A66-99B978DE1280}">
      <dgm:prSet/>
      <dgm:spPr/>
      <dgm:t>
        <a:bodyPr/>
        <a:lstStyle/>
        <a:p>
          <a:endParaRPr lang="en-US"/>
        </a:p>
      </dgm:t>
    </dgm:pt>
    <dgm:pt modelId="{4B53EAE7-8341-433B-AE60-A9170E717FF4}" type="sibTrans" cxnId="{E51A109B-A4FC-42EE-9A66-99B978DE1280}">
      <dgm:prSet/>
      <dgm:spPr>
        <a:ln>
          <a:noFill/>
        </a:ln>
      </dgm:spPr>
      <dgm:t>
        <a:bodyPr/>
        <a:lstStyle/>
        <a:p>
          <a:endParaRPr lang="en-US"/>
        </a:p>
      </dgm:t>
    </dgm:pt>
    <dgm:pt modelId="{9074AF65-7CA1-49D8-B98F-134932AF9526}">
      <dgm:prSet phldrT="[Text]" custT="1"/>
      <dgm:spPr/>
      <dgm:t>
        <a:bodyPr/>
        <a:lstStyle/>
        <a:p>
          <a:r>
            <a:rPr lang="en-US" sz="1800" b="0"/>
            <a:t>Detection Limit</a:t>
          </a:r>
        </a:p>
      </dgm:t>
    </dgm:pt>
    <dgm:pt modelId="{ED490E97-93DF-44CB-9D3A-8775377CC346}" type="parTrans" cxnId="{74B45B72-6160-49AF-AC10-A19DBEEEF72D}">
      <dgm:prSet/>
      <dgm:spPr/>
      <dgm:t>
        <a:bodyPr/>
        <a:lstStyle/>
        <a:p>
          <a:endParaRPr lang="en-US"/>
        </a:p>
      </dgm:t>
    </dgm:pt>
    <dgm:pt modelId="{173496D9-6DFA-4642-8C3D-727EDCFD1454}" type="sibTrans" cxnId="{74B45B72-6160-49AF-AC10-A19DBEEEF72D}">
      <dgm:prSet/>
      <dgm:spPr>
        <a:ln>
          <a:noFill/>
        </a:ln>
      </dgm:spPr>
      <dgm:t>
        <a:bodyPr/>
        <a:lstStyle/>
        <a:p>
          <a:endParaRPr lang="en-US"/>
        </a:p>
      </dgm:t>
    </dgm:pt>
    <dgm:pt modelId="{19CE1B25-FD75-46FC-95F0-839FBB8EB7EF}">
      <dgm:prSet phldrT="[Text]" custT="1"/>
      <dgm:spPr/>
      <dgm:t>
        <a:bodyPr/>
        <a:lstStyle/>
        <a:p>
          <a:r>
            <a:rPr lang="en-US" sz="1800" b="0">
              <a:latin typeface="Avenir Next LT Pro"/>
            </a:rPr>
            <a:t>Alert</a:t>
          </a:r>
          <a:r>
            <a:rPr lang="en-US" sz="1800" b="0"/>
            <a:t> Threshold</a:t>
          </a:r>
        </a:p>
      </dgm:t>
    </dgm:pt>
    <dgm:pt modelId="{143AD682-1443-415C-A3AF-AF699DE317F9}" type="parTrans" cxnId="{4E0A2F65-CE2B-4609-A45B-DF9EBFC14312}">
      <dgm:prSet/>
      <dgm:spPr/>
      <dgm:t>
        <a:bodyPr/>
        <a:lstStyle/>
        <a:p>
          <a:endParaRPr lang="en-US"/>
        </a:p>
      </dgm:t>
    </dgm:pt>
    <dgm:pt modelId="{E0433784-15DC-4C1B-BE8F-447B5CD4F91A}" type="sibTrans" cxnId="{4E0A2F65-CE2B-4609-A45B-DF9EBFC14312}">
      <dgm:prSet/>
      <dgm:spPr>
        <a:ln>
          <a:noFill/>
        </a:ln>
      </dgm:spPr>
      <dgm:t>
        <a:bodyPr/>
        <a:lstStyle/>
        <a:p>
          <a:endParaRPr lang="en-US"/>
        </a:p>
      </dgm:t>
    </dgm:pt>
    <dgm:pt modelId="{3BBE08F4-C3AB-4510-BA5A-2438E7966CFE}">
      <dgm:prSet phldrT="[Text]" custT="1"/>
      <dgm:spPr/>
      <dgm:t>
        <a:bodyPr/>
        <a:lstStyle/>
        <a:p>
          <a:r>
            <a:rPr lang="en-US" sz="1800" b="0"/>
            <a:t>Detection Time</a:t>
          </a:r>
        </a:p>
      </dgm:t>
    </dgm:pt>
    <dgm:pt modelId="{92574542-D294-4F8A-BA37-037C26216248}" type="parTrans" cxnId="{E8BC6689-2946-45EE-A04A-5136763168B0}">
      <dgm:prSet/>
      <dgm:spPr/>
      <dgm:t>
        <a:bodyPr/>
        <a:lstStyle/>
        <a:p>
          <a:endParaRPr lang="en-US"/>
        </a:p>
      </dgm:t>
    </dgm:pt>
    <dgm:pt modelId="{FAAF1E5D-2330-4777-B7AC-86FDD57EB6C7}" type="sibTrans" cxnId="{E8BC6689-2946-45EE-A04A-5136763168B0}">
      <dgm:prSet/>
      <dgm:spPr>
        <a:ln>
          <a:noFill/>
        </a:ln>
      </dgm:spPr>
      <dgm:t>
        <a:bodyPr/>
        <a:lstStyle/>
        <a:p>
          <a:endParaRPr lang="en-US"/>
        </a:p>
      </dgm:t>
    </dgm:pt>
    <dgm:pt modelId="{2EE418CB-7A84-4A69-81B5-48EF59C58677}" type="pres">
      <dgm:prSet presAssocID="{F06421B2-EC49-4570-B2BC-F89235B84A1C}" presName="cycle" presStyleCnt="0">
        <dgm:presLayoutVars>
          <dgm:dir/>
          <dgm:resizeHandles val="exact"/>
        </dgm:presLayoutVars>
      </dgm:prSet>
      <dgm:spPr/>
    </dgm:pt>
    <dgm:pt modelId="{3C8BD7B4-4D13-4589-8CFE-8D58F9D9EB97}" type="pres">
      <dgm:prSet presAssocID="{2F13E7DD-9CA2-41DD-8268-F6CCD4BD48A7}" presName="node" presStyleLbl="node1" presStyleIdx="0" presStyleCnt="5" custScaleX="110535" custScaleY="90510">
        <dgm:presLayoutVars>
          <dgm:bulletEnabled val="1"/>
        </dgm:presLayoutVars>
      </dgm:prSet>
      <dgm:spPr/>
    </dgm:pt>
    <dgm:pt modelId="{00C8261F-26C6-441E-A87B-05395042570C}" type="pres">
      <dgm:prSet presAssocID="{2F13E7DD-9CA2-41DD-8268-F6CCD4BD48A7}" presName="spNode" presStyleCnt="0"/>
      <dgm:spPr/>
    </dgm:pt>
    <dgm:pt modelId="{714030E8-A48A-47B1-883D-7317EB1A7B76}" type="pres">
      <dgm:prSet presAssocID="{853EE114-882A-4E32-99DE-CA7A213FFD38}" presName="sibTrans" presStyleLbl="sibTrans1D1" presStyleIdx="0" presStyleCnt="5"/>
      <dgm:spPr/>
    </dgm:pt>
    <dgm:pt modelId="{012001FF-9D4B-4578-A176-6A5191E70FE9}" type="pres">
      <dgm:prSet presAssocID="{D6359106-4DDF-4237-BA95-44CD349A1D24}" presName="node" presStyleLbl="node1" presStyleIdx="1" presStyleCnt="5" custRadScaleRad="96401" custRadScaleInc="-2902">
        <dgm:presLayoutVars>
          <dgm:bulletEnabled val="1"/>
        </dgm:presLayoutVars>
      </dgm:prSet>
      <dgm:spPr/>
    </dgm:pt>
    <dgm:pt modelId="{090230BE-8E29-4344-85B1-081EA52A060F}" type="pres">
      <dgm:prSet presAssocID="{D6359106-4DDF-4237-BA95-44CD349A1D24}" presName="spNode" presStyleCnt="0"/>
      <dgm:spPr/>
    </dgm:pt>
    <dgm:pt modelId="{3142B657-FB33-4C07-9035-0603DAF8E1FA}" type="pres">
      <dgm:prSet presAssocID="{4B53EAE7-8341-433B-AE60-A9170E717FF4}" presName="sibTrans" presStyleLbl="sibTrans1D1" presStyleIdx="1" presStyleCnt="5"/>
      <dgm:spPr/>
    </dgm:pt>
    <dgm:pt modelId="{71B77F70-6887-408C-8456-68980D33EA26}" type="pres">
      <dgm:prSet presAssocID="{9074AF65-7CA1-49D8-B98F-134932AF9526}" presName="node" presStyleLbl="node1" presStyleIdx="2" presStyleCnt="5" custRadScaleRad="107776" custRadScaleInc="-26973">
        <dgm:presLayoutVars>
          <dgm:bulletEnabled val="1"/>
        </dgm:presLayoutVars>
      </dgm:prSet>
      <dgm:spPr/>
    </dgm:pt>
    <dgm:pt modelId="{4E2C6662-8CA6-42E4-B984-590B34168C7C}" type="pres">
      <dgm:prSet presAssocID="{9074AF65-7CA1-49D8-B98F-134932AF9526}" presName="spNode" presStyleCnt="0"/>
      <dgm:spPr/>
    </dgm:pt>
    <dgm:pt modelId="{D98B1A05-630C-4261-AD08-9E12506B2A83}" type="pres">
      <dgm:prSet presAssocID="{173496D9-6DFA-4642-8C3D-727EDCFD1454}" presName="sibTrans" presStyleLbl="sibTrans1D1" presStyleIdx="2" presStyleCnt="5"/>
      <dgm:spPr/>
    </dgm:pt>
    <dgm:pt modelId="{F4E04CD0-7A46-4727-969C-7B180D1FECFB}" type="pres">
      <dgm:prSet presAssocID="{19CE1B25-FD75-46FC-95F0-839FBB8EB7EF}" presName="node" presStyleLbl="node1" presStyleIdx="3" presStyleCnt="5" custRadScaleRad="113670" custRadScaleInc="40669">
        <dgm:presLayoutVars>
          <dgm:bulletEnabled val="1"/>
        </dgm:presLayoutVars>
      </dgm:prSet>
      <dgm:spPr/>
    </dgm:pt>
    <dgm:pt modelId="{121C9A61-18AE-4F46-BA48-D2D74AA0A078}" type="pres">
      <dgm:prSet presAssocID="{19CE1B25-FD75-46FC-95F0-839FBB8EB7EF}" presName="spNode" presStyleCnt="0"/>
      <dgm:spPr/>
    </dgm:pt>
    <dgm:pt modelId="{6A700ED2-0F83-4841-AEF4-8C9FDBD78B9F}" type="pres">
      <dgm:prSet presAssocID="{E0433784-15DC-4C1B-BE8F-447B5CD4F91A}" presName="sibTrans" presStyleLbl="sibTrans1D1" presStyleIdx="3" presStyleCnt="5"/>
      <dgm:spPr/>
    </dgm:pt>
    <dgm:pt modelId="{49E36063-D64D-4A57-9435-DC494BFAA7E6}" type="pres">
      <dgm:prSet presAssocID="{3BBE08F4-C3AB-4510-BA5A-2438E7966CFE}" presName="node" presStyleLbl="node1" presStyleIdx="4" presStyleCnt="5">
        <dgm:presLayoutVars>
          <dgm:bulletEnabled val="1"/>
        </dgm:presLayoutVars>
      </dgm:prSet>
      <dgm:spPr/>
    </dgm:pt>
    <dgm:pt modelId="{1065E0BD-B063-48FD-9A03-84A3B7EB2AC6}" type="pres">
      <dgm:prSet presAssocID="{3BBE08F4-C3AB-4510-BA5A-2438E7966CFE}" presName="spNode" presStyleCnt="0"/>
      <dgm:spPr/>
    </dgm:pt>
    <dgm:pt modelId="{8FDC5764-55D5-48AB-9C18-B037D3946EFD}" type="pres">
      <dgm:prSet presAssocID="{FAAF1E5D-2330-4777-B7AC-86FDD57EB6C7}" presName="sibTrans" presStyleLbl="sibTrans1D1" presStyleIdx="4" presStyleCnt="5"/>
      <dgm:spPr/>
    </dgm:pt>
  </dgm:ptLst>
  <dgm:cxnLst>
    <dgm:cxn modelId="{58F48530-C802-4D95-908A-7B2793237692}" type="presOf" srcId="{3BBE08F4-C3AB-4510-BA5A-2438E7966CFE}" destId="{49E36063-D64D-4A57-9435-DC494BFAA7E6}" srcOrd="0" destOrd="0" presId="urn:microsoft.com/office/officeart/2005/8/layout/cycle6"/>
    <dgm:cxn modelId="{F0D48231-B29B-4E51-BBE0-81DBBA8EC986}" type="presOf" srcId="{2F13E7DD-9CA2-41DD-8268-F6CCD4BD48A7}" destId="{3C8BD7B4-4D13-4589-8CFE-8D58F9D9EB97}" srcOrd="0" destOrd="0" presId="urn:microsoft.com/office/officeart/2005/8/layout/cycle6"/>
    <dgm:cxn modelId="{807B8B34-A9BD-43B8-8E77-3B436D3296B2}" type="presOf" srcId="{853EE114-882A-4E32-99DE-CA7A213FFD38}" destId="{714030E8-A48A-47B1-883D-7317EB1A7B76}" srcOrd="0" destOrd="0" presId="urn:microsoft.com/office/officeart/2005/8/layout/cycle6"/>
    <dgm:cxn modelId="{B77D6E5E-CC46-4137-94D9-DD288F748F34}" type="presOf" srcId="{9074AF65-7CA1-49D8-B98F-134932AF9526}" destId="{71B77F70-6887-408C-8456-68980D33EA26}" srcOrd="0" destOrd="0" presId="urn:microsoft.com/office/officeart/2005/8/layout/cycle6"/>
    <dgm:cxn modelId="{E81DED63-F23C-45C4-BE19-09AADFB0F749}" type="presOf" srcId="{19CE1B25-FD75-46FC-95F0-839FBB8EB7EF}" destId="{F4E04CD0-7A46-4727-969C-7B180D1FECFB}" srcOrd="0" destOrd="0" presId="urn:microsoft.com/office/officeart/2005/8/layout/cycle6"/>
    <dgm:cxn modelId="{4E0A2F65-CE2B-4609-A45B-DF9EBFC14312}" srcId="{F06421B2-EC49-4570-B2BC-F89235B84A1C}" destId="{19CE1B25-FD75-46FC-95F0-839FBB8EB7EF}" srcOrd="3" destOrd="0" parTransId="{143AD682-1443-415C-A3AF-AF699DE317F9}" sibTransId="{E0433784-15DC-4C1B-BE8F-447B5CD4F91A}"/>
    <dgm:cxn modelId="{16520B4D-64D0-40C3-9BA4-45C5AC71CECC}" srcId="{F06421B2-EC49-4570-B2BC-F89235B84A1C}" destId="{2F13E7DD-9CA2-41DD-8268-F6CCD4BD48A7}" srcOrd="0" destOrd="0" parTransId="{E60B612C-95F4-4578-ABB0-F0CA5BB37204}" sibTransId="{853EE114-882A-4E32-99DE-CA7A213FFD38}"/>
    <dgm:cxn modelId="{6F4FD74E-6CCE-46DA-A8F4-69EEC85FDC63}" type="presOf" srcId="{173496D9-6DFA-4642-8C3D-727EDCFD1454}" destId="{D98B1A05-630C-4261-AD08-9E12506B2A83}" srcOrd="0" destOrd="0" presId="urn:microsoft.com/office/officeart/2005/8/layout/cycle6"/>
    <dgm:cxn modelId="{74B45B72-6160-49AF-AC10-A19DBEEEF72D}" srcId="{F06421B2-EC49-4570-B2BC-F89235B84A1C}" destId="{9074AF65-7CA1-49D8-B98F-134932AF9526}" srcOrd="2" destOrd="0" parTransId="{ED490E97-93DF-44CB-9D3A-8775377CC346}" sibTransId="{173496D9-6DFA-4642-8C3D-727EDCFD1454}"/>
    <dgm:cxn modelId="{8B450F80-8798-418B-B0A6-9A16A06D4F29}" type="presOf" srcId="{D6359106-4DDF-4237-BA95-44CD349A1D24}" destId="{012001FF-9D4B-4578-A176-6A5191E70FE9}" srcOrd="0" destOrd="0" presId="urn:microsoft.com/office/officeart/2005/8/layout/cycle6"/>
    <dgm:cxn modelId="{E8BC6689-2946-45EE-A04A-5136763168B0}" srcId="{F06421B2-EC49-4570-B2BC-F89235B84A1C}" destId="{3BBE08F4-C3AB-4510-BA5A-2438E7966CFE}" srcOrd="4" destOrd="0" parTransId="{92574542-D294-4F8A-BA37-037C26216248}" sibTransId="{FAAF1E5D-2330-4777-B7AC-86FDD57EB6C7}"/>
    <dgm:cxn modelId="{E51A109B-A4FC-42EE-9A66-99B978DE1280}" srcId="{F06421B2-EC49-4570-B2BC-F89235B84A1C}" destId="{D6359106-4DDF-4237-BA95-44CD349A1D24}" srcOrd="1" destOrd="0" parTransId="{F8644261-7805-4321-849B-54DDF32256D7}" sibTransId="{4B53EAE7-8341-433B-AE60-A9170E717FF4}"/>
    <dgm:cxn modelId="{8A9F2B9C-97F0-4240-B4D2-CB50A67BC230}" type="presOf" srcId="{FAAF1E5D-2330-4777-B7AC-86FDD57EB6C7}" destId="{8FDC5764-55D5-48AB-9C18-B037D3946EFD}" srcOrd="0" destOrd="0" presId="urn:microsoft.com/office/officeart/2005/8/layout/cycle6"/>
    <dgm:cxn modelId="{B496C5AF-5753-44F0-80EE-BF83EAD911F3}" type="presOf" srcId="{F06421B2-EC49-4570-B2BC-F89235B84A1C}" destId="{2EE418CB-7A84-4A69-81B5-48EF59C58677}" srcOrd="0" destOrd="0" presId="urn:microsoft.com/office/officeart/2005/8/layout/cycle6"/>
    <dgm:cxn modelId="{91214CD4-736F-47D7-9F5D-4E4625AC2E1C}" type="presOf" srcId="{E0433784-15DC-4C1B-BE8F-447B5CD4F91A}" destId="{6A700ED2-0F83-4841-AEF4-8C9FDBD78B9F}" srcOrd="0" destOrd="0" presId="urn:microsoft.com/office/officeart/2005/8/layout/cycle6"/>
    <dgm:cxn modelId="{127340F9-DAFC-45C7-B513-8A0668D6C4A2}" type="presOf" srcId="{4B53EAE7-8341-433B-AE60-A9170E717FF4}" destId="{3142B657-FB33-4C07-9035-0603DAF8E1FA}" srcOrd="0" destOrd="0" presId="urn:microsoft.com/office/officeart/2005/8/layout/cycle6"/>
    <dgm:cxn modelId="{ACDD9164-ACA1-4A63-80F9-B6ED5133A64A}" type="presParOf" srcId="{2EE418CB-7A84-4A69-81B5-48EF59C58677}" destId="{3C8BD7B4-4D13-4589-8CFE-8D58F9D9EB97}" srcOrd="0" destOrd="0" presId="urn:microsoft.com/office/officeart/2005/8/layout/cycle6"/>
    <dgm:cxn modelId="{EE9C76EF-9182-4B83-830F-8DFA391C005C}" type="presParOf" srcId="{2EE418CB-7A84-4A69-81B5-48EF59C58677}" destId="{00C8261F-26C6-441E-A87B-05395042570C}" srcOrd="1" destOrd="0" presId="urn:microsoft.com/office/officeart/2005/8/layout/cycle6"/>
    <dgm:cxn modelId="{4E0B58C4-F3EC-42F3-8572-C9B98794819B}" type="presParOf" srcId="{2EE418CB-7A84-4A69-81B5-48EF59C58677}" destId="{714030E8-A48A-47B1-883D-7317EB1A7B76}" srcOrd="2" destOrd="0" presId="urn:microsoft.com/office/officeart/2005/8/layout/cycle6"/>
    <dgm:cxn modelId="{4C53E7B8-6C6A-4BD0-87DE-2BA1B3209578}" type="presParOf" srcId="{2EE418CB-7A84-4A69-81B5-48EF59C58677}" destId="{012001FF-9D4B-4578-A176-6A5191E70FE9}" srcOrd="3" destOrd="0" presId="urn:microsoft.com/office/officeart/2005/8/layout/cycle6"/>
    <dgm:cxn modelId="{7062DCE0-DA94-4DA8-BE37-C9D60EADBE3F}" type="presParOf" srcId="{2EE418CB-7A84-4A69-81B5-48EF59C58677}" destId="{090230BE-8E29-4344-85B1-081EA52A060F}" srcOrd="4" destOrd="0" presId="urn:microsoft.com/office/officeart/2005/8/layout/cycle6"/>
    <dgm:cxn modelId="{F24CF58C-1DFC-4466-ACB7-C49858A9BC80}" type="presParOf" srcId="{2EE418CB-7A84-4A69-81B5-48EF59C58677}" destId="{3142B657-FB33-4C07-9035-0603DAF8E1FA}" srcOrd="5" destOrd="0" presId="urn:microsoft.com/office/officeart/2005/8/layout/cycle6"/>
    <dgm:cxn modelId="{856F1CA4-598E-4A06-B235-1B2C57D10465}" type="presParOf" srcId="{2EE418CB-7A84-4A69-81B5-48EF59C58677}" destId="{71B77F70-6887-408C-8456-68980D33EA26}" srcOrd="6" destOrd="0" presId="urn:microsoft.com/office/officeart/2005/8/layout/cycle6"/>
    <dgm:cxn modelId="{E5BF98B6-B0ED-430C-80C9-139ADBA18C97}" type="presParOf" srcId="{2EE418CB-7A84-4A69-81B5-48EF59C58677}" destId="{4E2C6662-8CA6-42E4-B984-590B34168C7C}" srcOrd="7" destOrd="0" presId="urn:microsoft.com/office/officeart/2005/8/layout/cycle6"/>
    <dgm:cxn modelId="{C04B2967-4799-454A-98A7-6F5962370F0F}" type="presParOf" srcId="{2EE418CB-7A84-4A69-81B5-48EF59C58677}" destId="{D98B1A05-630C-4261-AD08-9E12506B2A83}" srcOrd="8" destOrd="0" presId="urn:microsoft.com/office/officeart/2005/8/layout/cycle6"/>
    <dgm:cxn modelId="{F87784FA-0B19-4D17-9A13-A2B2A138DDB9}" type="presParOf" srcId="{2EE418CB-7A84-4A69-81B5-48EF59C58677}" destId="{F4E04CD0-7A46-4727-969C-7B180D1FECFB}" srcOrd="9" destOrd="0" presId="urn:microsoft.com/office/officeart/2005/8/layout/cycle6"/>
    <dgm:cxn modelId="{875630BE-0C77-4CFE-BD2E-D380FF455E4C}" type="presParOf" srcId="{2EE418CB-7A84-4A69-81B5-48EF59C58677}" destId="{121C9A61-18AE-4F46-BA48-D2D74AA0A078}" srcOrd="10" destOrd="0" presId="urn:microsoft.com/office/officeart/2005/8/layout/cycle6"/>
    <dgm:cxn modelId="{6A6BC6A2-9571-4166-8128-9681085F50BF}" type="presParOf" srcId="{2EE418CB-7A84-4A69-81B5-48EF59C58677}" destId="{6A700ED2-0F83-4841-AEF4-8C9FDBD78B9F}" srcOrd="11" destOrd="0" presId="urn:microsoft.com/office/officeart/2005/8/layout/cycle6"/>
    <dgm:cxn modelId="{52B8F238-6A18-4E51-A72E-40527F8297E7}" type="presParOf" srcId="{2EE418CB-7A84-4A69-81B5-48EF59C58677}" destId="{49E36063-D64D-4A57-9435-DC494BFAA7E6}" srcOrd="12" destOrd="0" presId="urn:microsoft.com/office/officeart/2005/8/layout/cycle6"/>
    <dgm:cxn modelId="{A40C7474-4885-4602-85ED-21E3BC1ABB42}" type="presParOf" srcId="{2EE418CB-7A84-4A69-81B5-48EF59C58677}" destId="{1065E0BD-B063-48FD-9A03-84A3B7EB2AC6}" srcOrd="13" destOrd="0" presId="urn:microsoft.com/office/officeart/2005/8/layout/cycle6"/>
    <dgm:cxn modelId="{E925C197-F57A-4D2F-A73E-0F3E5EAF099E}" type="presParOf" srcId="{2EE418CB-7A84-4A69-81B5-48EF59C58677}" destId="{8FDC5764-55D5-48AB-9C18-B037D3946EFD}" srcOrd="14" destOrd="0" presId="urn:microsoft.com/office/officeart/2005/8/layout/cycle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6CEB1F0-18CF-43AA-9B6D-0AAA27B3BEFD}" type="doc">
      <dgm:prSet loTypeId="urn:microsoft.com/office/officeart/2005/8/layout/hProcess9" loCatId="process" qsTypeId="urn:microsoft.com/office/officeart/2005/8/quickstyle/simple1" qsCatId="simple" csTypeId="urn:microsoft.com/office/officeart/2005/8/colors/accent3_2" csCatId="accent3" phldr="1"/>
      <dgm:spPr/>
      <dgm:t>
        <a:bodyPr/>
        <a:lstStyle/>
        <a:p>
          <a:endParaRPr lang="en-US"/>
        </a:p>
      </dgm:t>
    </dgm:pt>
    <dgm:pt modelId="{38A4256A-746B-4EAC-9283-528A58755879}">
      <dgm:prSet phldrT="[Text]" phldr="0"/>
      <dgm:spPr>
        <a:solidFill>
          <a:schemeClr val="accent5"/>
        </a:solidFill>
      </dgm:spPr>
      <dgm:t>
        <a:bodyPr/>
        <a:lstStyle/>
        <a:p>
          <a:r>
            <a:rPr lang="en-US"/>
            <a:t>Characterize facility emissions</a:t>
          </a:r>
        </a:p>
      </dgm:t>
    </dgm:pt>
    <dgm:pt modelId="{0A1A74EC-ED46-45DC-99DA-0B597DF79F67}" type="parTrans" cxnId="{7673B8ED-B872-470E-966F-D27E57204494}">
      <dgm:prSet/>
      <dgm:spPr/>
      <dgm:t>
        <a:bodyPr/>
        <a:lstStyle/>
        <a:p>
          <a:endParaRPr lang="en-US"/>
        </a:p>
      </dgm:t>
    </dgm:pt>
    <dgm:pt modelId="{526CAAA4-A0AD-4A6D-87BD-FC945BD39B1D}" type="sibTrans" cxnId="{7673B8ED-B872-470E-966F-D27E57204494}">
      <dgm:prSet/>
      <dgm:spPr/>
      <dgm:t>
        <a:bodyPr/>
        <a:lstStyle/>
        <a:p>
          <a:endParaRPr lang="en-US"/>
        </a:p>
      </dgm:t>
    </dgm:pt>
    <dgm:pt modelId="{3248EBC6-E4A6-41AA-9EA6-23E17E4622D3}">
      <dgm:prSet phldrT="[Text]"/>
      <dgm:spPr>
        <a:solidFill>
          <a:schemeClr val="accent5"/>
        </a:solidFill>
      </dgm:spPr>
      <dgm:t>
        <a:bodyPr/>
        <a:lstStyle/>
        <a:p>
          <a:r>
            <a:rPr lang="en-US"/>
            <a:t>Conduct air dispersion modeling</a:t>
          </a:r>
        </a:p>
      </dgm:t>
    </dgm:pt>
    <dgm:pt modelId="{D4D42027-005B-4E5F-B562-9F98580CC14E}" type="parTrans" cxnId="{825335F2-9ADA-4FB1-833C-FD7D2363F67D}">
      <dgm:prSet/>
      <dgm:spPr/>
      <dgm:t>
        <a:bodyPr/>
        <a:lstStyle/>
        <a:p>
          <a:endParaRPr lang="en-US"/>
        </a:p>
      </dgm:t>
    </dgm:pt>
    <dgm:pt modelId="{42128E0B-3EFF-4C6C-9C4A-1E7F7ED79D7F}" type="sibTrans" cxnId="{825335F2-9ADA-4FB1-833C-FD7D2363F67D}">
      <dgm:prSet/>
      <dgm:spPr/>
      <dgm:t>
        <a:bodyPr/>
        <a:lstStyle/>
        <a:p>
          <a:endParaRPr lang="en-US"/>
        </a:p>
      </dgm:t>
    </dgm:pt>
    <dgm:pt modelId="{88C678F5-2220-4173-B3FD-75745D3B79B5}">
      <dgm:prSet phldrT="[Text]"/>
      <dgm:spPr>
        <a:solidFill>
          <a:schemeClr val="accent5"/>
        </a:solidFill>
      </dgm:spPr>
      <dgm:t>
        <a:bodyPr/>
        <a:lstStyle/>
        <a:p>
          <a:r>
            <a:rPr lang="en-US" dirty="0"/>
            <a:t>Select &amp; site EDS, set alert threshold</a:t>
          </a:r>
        </a:p>
      </dgm:t>
    </dgm:pt>
    <dgm:pt modelId="{ABAE6FE2-6731-4FA0-AF23-2CFBE8708BAD}" type="parTrans" cxnId="{93BD6623-6679-4E22-8CD7-E6F700EAD447}">
      <dgm:prSet/>
      <dgm:spPr/>
      <dgm:t>
        <a:bodyPr/>
        <a:lstStyle/>
        <a:p>
          <a:endParaRPr lang="en-US"/>
        </a:p>
      </dgm:t>
    </dgm:pt>
    <dgm:pt modelId="{F3A6AF2D-1F8A-48D7-A6EA-A8178DB46B28}" type="sibTrans" cxnId="{93BD6623-6679-4E22-8CD7-E6F700EAD447}">
      <dgm:prSet/>
      <dgm:spPr/>
      <dgm:t>
        <a:bodyPr/>
        <a:lstStyle/>
        <a:p>
          <a:endParaRPr lang="en-US"/>
        </a:p>
      </dgm:t>
    </dgm:pt>
    <dgm:pt modelId="{6C07B17B-970D-4C33-BA54-0EB897416E8E}">
      <dgm:prSet/>
      <dgm:spPr>
        <a:solidFill>
          <a:schemeClr val="accent5"/>
        </a:solidFill>
      </dgm:spPr>
      <dgm:t>
        <a:bodyPr/>
        <a:lstStyle/>
        <a:p>
          <a:r>
            <a:rPr lang="en-US"/>
            <a:t>Conduct ongoing quality assurance and reporting</a:t>
          </a:r>
        </a:p>
      </dgm:t>
    </dgm:pt>
    <dgm:pt modelId="{C7748AB6-40A2-4D24-AA98-3570DBD7E330}" type="parTrans" cxnId="{FB7F8FDA-EACD-4592-9BCE-A8D172F26ECF}">
      <dgm:prSet/>
      <dgm:spPr/>
      <dgm:t>
        <a:bodyPr/>
        <a:lstStyle/>
        <a:p>
          <a:endParaRPr lang="en-US"/>
        </a:p>
      </dgm:t>
    </dgm:pt>
    <dgm:pt modelId="{ACFDB56C-51A0-453B-98BE-47602E78F9F4}" type="sibTrans" cxnId="{FB7F8FDA-EACD-4592-9BCE-A8D172F26ECF}">
      <dgm:prSet/>
      <dgm:spPr/>
      <dgm:t>
        <a:bodyPr/>
        <a:lstStyle/>
        <a:p>
          <a:endParaRPr lang="en-US"/>
        </a:p>
      </dgm:t>
    </dgm:pt>
    <dgm:pt modelId="{20E75CF9-547F-47A7-9860-65820672AC72}" type="pres">
      <dgm:prSet presAssocID="{86CEB1F0-18CF-43AA-9B6D-0AAA27B3BEFD}" presName="CompostProcess" presStyleCnt="0">
        <dgm:presLayoutVars>
          <dgm:dir/>
          <dgm:resizeHandles val="exact"/>
        </dgm:presLayoutVars>
      </dgm:prSet>
      <dgm:spPr/>
    </dgm:pt>
    <dgm:pt modelId="{79F41341-4704-4F94-B225-6AA1F134565D}" type="pres">
      <dgm:prSet presAssocID="{86CEB1F0-18CF-43AA-9B6D-0AAA27B3BEFD}" presName="arrow" presStyleLbl="bgShp" presStyleIdx="0" presStyleCnt="1" custScaleX="117647" custLinFactNeighborX="2025" custLinFactNeighborY="30201"/>
      <dgm:spPr/>
    </dgm:pt>
    <dgm:pt modelId="{7F1D5BE1-5A8B-4EAC-9DF4-76C54001B09D}" type="pres">
      <dgm:prSet presAssocID="{86CEB1F0-18CF-43AA-9B6D-0AAA27B3BEFD}" presName="linearProcess" presStyleCnt="0"/>
      <dgm:spPr/>
    </dgm:pt>
    <dgm:pt modelId="{97416EE0-2AF3-4F3C-A13B-1F3CD9AD198D}" type="pres">
      <dgm:prSet presAssocID="{38A4256A-746B-4EAC-9283-528A58755879}" presName="textNode" presStyleLbl="node1" presStyleIdx="0" presStyleCnt="4">
        <dgm:presLayoutVars>
          <dgm:bulletEnabled val="1"/>
        </dgm:presLayoutVars>
      </dgm:prSet>
      <dgm:spPr/>
    </dgm:pt>
    <dgm:pt modelId="{8D36FBB9-64E8-48BA-AE37-F8FE6646DA4A}" type="pres">
      <dgm:prSet presAssocID="{526CAAA4-A0AD-4A6D-87BD-FC945BD39B1D}" presName="sibTrans" presStyleCnt="0"/>
      <dgm:spPr/>
    </dgm:pt>
    <dgm:pt modelId="{0940AC9A-C394-47A8-B8B8-F15E4EDEC11F}" type="pres">
      <dgm:prSet presAssocID="{3248EBC6-E4A6-41AA-9EA6-23E17E4622D3}" presName="textNode" presStyleLbl="node1" presStyleIdx="1" presStyleCnt="4">
        <dgm:presLayoutVars>
          <dgm:bulletEnabled val="1"/>
        </dgm:presLayoutVars>
      </dgm:prSet>
      <dgm:spPr/>
    </dgm:pt>
    <dgm:pt modelId="{5012D723-1A60-4805-8573-16B8079F9451}" type="pres">
      <dgm:prSet presAssocID="{42128E0B-3EFF-4C6C-9C4A-1E7F7ED79D7F}" presName="sibTrans" presStyleCnt="0"/>
      <dgm:spPr/>
    </dgm:pt>
    <dgm:pt modelId="{7C8804B8-A565-44A6-A904-03C70065B300}" type="pres">
      <dgm:prSet presAssocID="{88C678F5-2220-4173-B3FD-75745D3B79B5}" presName="textNode" presStyleLbl="node1" presStyleIdx="2" presStyleCnt="4">
        <dgm:presLayoutVars>
          <dgm:bulletEnabled val="1"/>
        </dgm:presLayoutVars>
      </dgm:prSet>
      <dgm:spPr/>
    </dgm:pt>
    <dgm:pt modelId="{D595C206-7561-44E3-ABD7-85A07C1E136E}" type="pres">
      <dgm:prSet presAssocID="{F3A6AF2D-1F8A-48D7-A6EA-A8178DB46B28}" presName="sibTrans" presStyleCnt="0"/>
      <dgm:spPr/>
    </dgm:pt>
    <dgm:pt modelId="{9E4B3412-B276-4F8A-855A-46DBE4DE1B8D}" type="pres">
      <dgm:prSet presAssocID="{6C07B17B-970D-4C33-BA54-0EB897416E8E}" presName="textNode" presStyleLbl="node1" presStyleIdx="3" presStyleCnt="4">
        <dgm:presLayoutVars>
          <dgm:bulletEnabled val="1"/>
        </dgm:presLayoutVars>
      </dgm:prSet>
      <dgm:spPr/>
    </dgm:pt>
  </dgm:ptLst>
  <dgm:cxnLst>
    <dgm:cxn modelId="{1865D415-BC2C-4BBF-BE73-44693B51EBF3}" type="presOf" srcId="{38A4256A-746B-4EAC-9283-528A58755879}" destId="{97416EE0-2AF3-4F3C-A13B-1F3CD9AD198D}" srcOrd="0" destOrd="0" presId="urn:microsoft.com/office/officeart/2005/8/layout/hProcess9"/>
    <dgm:cxn modelId="{93BD6623-6679-4E22-8CD7-E6F700EAD447}" srcId="{86CEB1F0-18CF-43AA-9B6D-0AAA27B3BEFD}" destId="{88C678F5-2220-4173-B3FD-75745D3B79B5}" srcOrd="2" destOrd="0" parTransId="{ABAE6FE2-6731-4FA0-AF23-2CFBE8708BAD}" sibTransId="{F3A6AF2D-1F8A-48D7-A6EA-A8178DB46B28}"/>
    <dgm:cxn modelId="{A3B23426-039C-4F41-9289-5641E136CF1C}" type="presOf" srcId="{3248EBC6-E4A6-41AA-9EA6-23E17E4622D3}" destId="{0940AC9A-C394-47A8-B8B8-F15E4EDEC11F}" srcOrd="0" destOrd="0" presId="urn:microsoft.com/office/officeart/2005/8/layout/hProcess9"/>
    <dgm:cxn modelId="{311DB251-5941-4F81-84FF-BA1082E7159C}" type="presOf" srcId="{6C07B17B-970D-4C33-BA54-0EB897416E8E}" destId="{9E4B3412-B276-4F8A-855A-46DBE4DE1B8D}" srcOrd="0" destOrd="0" presId="urn:microsoft.com/office/officeart/2005/8/layout/hProcess9"/>
    <dgm:cxn modelId="{7B46D7AA-A8DB-41E9-97E9-E8C38BFCB485}" type="presOf" srcId="{86CEB1F0-18CF-43AA-9B6D-0AAA27B3BEFD}" destId="{20E75CF9-547F-47A7-9860-65820672AC72}" srcOrd="0" destOrd="0" presId="urn:microsoft.com/office/officeart/2005/8/layout/hProcess9"/>
    <dgm:cxn modelId="{FB7F8FDA-EACD-4592-9BCE-A8D172F26ECF}" srcId="{86CEB1F0-18CF-43AA-9B6D-0AAA27B3BEFD}" destId="{6C07B17B-970D-4C33-BA54-0EB897416E8E}" srcOrd="3" destOrd="0" parTransId="{C7748AB6-40A2-4D24-AA98-3570DBD7E330}" sibTransId="{ACFDB56C-51A0-453B-98BE-47602E78F9F4}"/>
    <dgm:cxn modelId="{B061E8DD-8599-4F7F-AAA4-BF77F6B35401}" type="presOf" srcId="{88C678F5-2220-4173-B3FD-75745D3B79B5}" destId="{7C8804B8-A565-44A6-A904-03C70065B300}" srcOrd="0" destOrd="0" presId="urn:microsoft.com/office/officeart/2005/8/layout/hProcess9"/>
    <dgm:cxn modelId="{7673B8ED-B872-470E-966F-D27E57204494}" srcId="{86CEB1F0-18CF-43AA-9B6D-0AAA27B3BEFD}" destId="{38A4256A-746B-4EAC-9283-528A58755879}" srcOrd="0" destOrd="0" parTransId="{0A1A74EC-ED46-45DC-99DA-0B597DF79F67}" sibTransId="{526CAAA4-A0AD-4A6D-87BD-FC945BD39B1D}"/>
    <dgm:cxn modelId="{825335F2-9ADA-4FB1-833C-FD7D2363F67D}" srcId="{86CEB1F0-18CF-43AA-9B6D-0AAA27B3BEFD}" destId="{3248EBC6-E4A6-41AA-9EA6-23E17E4622D3}" srcOrd="1" destOrd="0" parTransId="{D4D42027-005B-4E5F-B562-9F98580CC14E}" sibTransId="{42128E0B-3EFF-4C6C-9C4A-1E7F7ED79D7F}"/>
    <dgm:cxn modelId="{04E381EB-4087-42B4-90B0-2DA40219E336}" type="presParOf" srcId="{20E75CF9-547F-47A7-9860-65820672AC72}" destId="{79F41341-4704-4F94-B225-6AA1F134565D}" srcOrd="0" destOrd="0" presId="urn:microsoft.com/office/officeart/2005/8/layout/hProcess9"/>
    <dgm:cxn modelId="{9A991960-FE8A-4232-8F43-A345CB7FDDB1}" type="presParOf" srcId="{20E75CF9-547F-47A7-9860-65820672AC72}" destId="{7F1D5BE1-5A8B-4EAC-9DF4-76C54001B09D}" srcOrd="1" destOrd="0" presId="urn:microsoft.com/office/officeart/2005/8/layout/hProcess9"/>
    <dgm:cxn modelId="{B658715C-62EA-4657-9A54-58626906C39F}" type="presParOf" srcId="{7F1D5BE1-5A8B-4EAC-9DF4-76C54001B09D}" destId="{97416EE0-2AF3-4F3C-A13B-1F3CD9AD198D}" srcOrd="0" destOrd="0" presId="urn:microsoft.com/office/officeart/2005/8/layout/hProcess9"/>
    <dgm:cxn modelId="{A7485791-2629-4FEB-B9FB-35FCD4AEF373}" type="presParOf" srcId="{7F1D5BE1-5A8B-4EAC-9DF4-76C54001B09D}" destId="{8D36FBB9-64E8-48BA-AE37-F8FE6646DA4A}" srcOrd="1" destOrd="0" presId="urn:microsoft.com/office/officeart/2005/8/layout/hProcess9"/>
    <dgm:cxn modelId="{C4D0F525-F5A0-4647-BD78-02FE49B2482C}" type="presParOf" srcId="{7F1D5BE1-5A8B-4EAC-9DF4-76C54001B09D}" destId="{0940AC9A-C394-47A8-B8B8-F15E4EDEC11F}" srcOrd="2" destOrd="0" presId="urn:microsoft.com/office/officeart/2005/8/layout/hProcess9"/>
    <dgm:cxn modelId="{E85FAF1F-0E21-455E-9735-FA27DB5E3054}" type="presParOf" srcId="{7F1D5BE1-5A8B-4EAC-9DF4-76C54001B09D}" destId="{5012D723-1A60-4805-8573-16B8079F9451}" srcOrd="3" destOrd="0" presId="urn:microsoft.com/office/officeart/2005/8/layout/hProcess9"/>
    <dgm:cxn modelId="{CCD05D35-2E20-4E13-BAF0-7D2C173265E7}" type="presParOf" srcId="{7F1D5BE1-5A8B-4EAC-9DF4-76C54001B09D}" destId="{7C8804B8-A565-44A6-A904-03C70065B300}" srcOrd="4" destOrd="0" presId="urn:microsoft.com/office/officeart/2005/8/layout/hProcess9"/>
    <dgm:cxn modelId="{77D5C0FF-3276-494C-BE65-C4B21120F65A}" type="presParOf" srcId="{7F1D5BE1-5A8B-4EAC-9DF4-76C54001B09D}" destId="{D595C206-7561-44E3-ABD7-85A07C1E136E}" srcOrd="5" destOrd="0" presId="urn:microsoft.com/office/officeart/2005/8/layout/hProcess9"/>
    <dgm:cxn modelId="{527FF1F6-AFAE-46E6-8103-2FD215F19930}" type="presParOf" srcId="{7F1D5BE1-5A8B-4EAC-9DF4-76C54001B09D}" destId="{9E4B3412-B276-4F8A-855A-46DBE4DE1B8D}"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6CEB1F0-18CF-43AA-9B6D-0AAA27B3BEFD}"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3248EBC6-E4A6-41AA-9EA6-23E17E4622D3}">
      <dgm:prSet phldrT="[Text]"/>
      <dgm:spPr>
        <a:solidFill>
          <a:schemeClr val="bg2">
            <a:lumMod val="75000"/>
          </a:schemeClr>
        </a:solidFill>
      </dgm:spPr>
      <dgm:t>
        <a:bodyPr/>
        <a:lstStyle/>
        <a:p>
          <a:r>
            <a:rPr lang="en-US" strike="noStrike"/>
            <a:t>Characterize facility emissions</a:t>
          </a:r>
        </a:p>
      </dgm:t>
    </dgm:pt>
    <dgm:pt modelId="{D4D42027-005B-4E5F-B562-9F98580CC14E}" type="parTrans" cxnId="{825335F2-9ADA-4FB1-833C-FD7D2363F67D}">
      <dgm:prSet/>
      <dgm:spPr/>
      <dgm:t>
        <a:bodyPr/>
        <a:lstStyle/>
        <a:p>
          <a:endParaRPr lang="en-US" strike="noStrike"/>
        </a:p>
      </dgm:t>
    </dgm:pt>
    <dgm:pt modelId="{42128E0B-3EFF-4C6C-9C4A-1E7F7ED79D7F}" type="sibTrans" cxnId="{825335F2-9ADA-4FB1-833C-FD7D2363F67D}">
      <dgm:prSet/>
      <dgm:spPr/>
      <dgm:t>
        <a:bodyPr/>
        <a:lstStyle/>
        <a:p>
          <a:endParaRPr lang="en-US" strike="noStrike"/>
        </a:p>
      </dgm:t>
    </dgm:pt>
    <dgm:pt modelId="{88C678F5-2220-4173-B3FD-75745D3B79B5}">
      <dgm:prSet phldrT="[Text]"/>
      <dgm:spPr/>
      <dgm:t>
        <a:bodyPr/>
        <a:lstStyle/>
        <a:p>
          <a:r>
            <a:rPr lang="en-US" strike="noStrike"/>
            <a:t>Select &amp; site EDS, set  alert threshold</a:t>
          </a:r>
        </a:p>
      </dgm:t>
    </dgm:pt>
    <dgm:pt modelId="{ABAE6FE2-6731-4FA0-AF23-2CFBE8708BAD}" type="parTrans" cxnId="{93BD6623-6679-4E22-8CD7-E6F700EAD447}">
      <dgm:prSet/>
      <dgm:spPr/>
      <dgm:t>
        <a:bodyPr/>
        <a:lstStyle/>
        <a:p>
          <a:endParaRPr lang="en-US" strike="noStrike"/>
        </a:p>
      </dgm:t>
    </dgm:pt>
    <dgm:pt modelId="{F3A6AF2D-1F8A-48D7-A6EA-A8178DB46B28}" type="sibTrans" cxnId="{93BD6623-6679-4E22-8CD7-E6F700EAD447}">
      <dgm:prSet/>
      <dgm:spPr/>
      <dgm:t>
        <a:bodyPr/>
        <a:lstStyle/>
        <a:p>
          <a:endParaRPr lang="en-US" strike="noStrike"/>
        </a:p>
      </dgm:t>
    </dgm:pt>
    <dgm:pt modelId="{6C07B17B-970D-4C33-BA54-0EB897416E8E}">
      <dgm:prSet/>
      <dgm:spPr/>
      <dgm:t>
        <a:bodyPr/>
        <a:lstStyle/>
        <a:p>
          <a:r>
            <a:rPr lang="en-US" strike="noStrike"/>
            <a:t>Conduct ongoing quality assurance and reporting</a:t>
          </a:r>
        </a:p>
      </dgm:t>
    </dgm:pt>
    <dgm:pt modelId="{C7748AB6-40A2-4D24-AA98-3570DBD7E330}" type="parTrans" cxnId="{FB7F8FDA-EACD-4592-9BCE-A8D172F26ECF}">
      <dgm:prSet/>
      <dgm:spPr/>
      <dgm:t>
        <a:bodyPr/>
        <a:lstStyle/>
        <a:p>
          <a:endParaRPr lang="en-US" strike="noStrike"/>
        </a:p>
      </dgm:t>
    </dgm:pt>
    <dgm:pt modelId="{ACFDB56C-51A0-453B-98BE-47602E78F9F4}" type="sibTrans" cxnId="{FB7F8FDA-EACD-4592-9BCE-A8D172F26ECF}">
      <dgm:prSet/>
      <dgm:spPr/>
      <dgm:t>
        <a:bodyPr/>
        <a:lstStyle/>
        <a:p>
          <a:endParaRPr lang="en-US" strike="noStrike"/>
        </a:p>
      </dgm:t>
    </dgm:pt>
    <dgm:pt modelId="{38A4256A-746B-4EAC-9283-528A58755879}">
      <dgm:prSet phldrT="[Text]" phldr="0"/>
      <dgm:spPr/>
      <dgm:t>
        <a:bodyPr/>
        <a:lstStyle/>
        <a:p>
          <a:r>
            <a:rPr lang="en-US" strike="noStrike"/>
            <a:t>Conduct air dispersion modeling</a:t>
          </a:r>
        </a:p>
      </dgm:t>
    </dgm:pt>
    <dgm:pt modelId="{0A1A74EC-ED46-45DC-99DA-0B597DF79F67}" type="parTrans" cxnId="{A70EF658-4C62-4CC1-97EB-EC7049EA40A4}">
      <dgm:prSet/>
      <dgm:spPr/>
      <dgm:t>
        <a:bodyPr/>
        <a:lstStyle/>
        <a:p>
          <a:endParaRPr lang="en-US" strike="noStrike"/>
        </a:p>
      </dgm:t>
    </dgm:pt>
    <dgm:pt modelId="{526CAAA4-A0AD-4A6D-87BD-FC945BD39B1D}" type="sibTrans" cxnId="{A70EF658-4C62-4CC1-97EB-EC7049EA40A4}">
      <dgm:prSet/>
      <dgm:spPr/>
      <dgm:t>
        <a:bodyPr/>
        <a:lstStyle/>
        <a:p>
          <a:endParaRPr lang="en-US" strike="noStrike"/>
        </a:p>
      </dgm:t>
    </dgm:pt>
    <dgm:pt modelId="{20E75CF9-547F-47A7-9860-65820672AC72}" type="pres">
      <dgm:prSet presAssocID="{86CEB1F0-18CF-43AA-9B6D-0AAA27B3BEFD}" presName="CompostProcess" presStyleCnt="0">
        <dgm:presLayoutVars>
          <dgm:dir/>
          <dgm:resizeHandles val="exact"/>
        </dgm:presLayoutVars>
      </dgm:prSet>
      <dgm:spPr/>
    </dgm:pt>
    <dgm:pt modelId="{79F41341-4704-4F94-B225-6AA1F134565D}" type="pres">
      <dgm:prSet presAssocID="{86CEB1F0-18CF-43AA-9B6D-0AAA27B3BEFD}" presName="arrow" presStyleLbl="bgShp" presStyleIdx="0" presStyleCnt="1" custScaleX="117647" custLinFactNeighborX="-9953" custLinFactNeighborY="36582"/>
      <dgm:spPr/>
    </dgm:pt>
    <dgm:pt modelId="{7F1D5BE1-5A8B-4EAC-9DF4-76C54001B09D}" type="pres">
      <dgm:prSet presAssocID="{86CEB1F0-18CF-43AA-9B6D-0AAA27B3BEFD}" presName="linearProcess" presStyleCnt="0"/>
      <dgm:spPr/>
    </dgm:pt>
    <dgm:pt modelId="{0940AC9A-C394-47A8-B8B8-F15E4EDEC11F}" type="pres">
      <dgm:prSet presAssocID="{3248EBC6-E4A6-41AA-9EA6-23E17E4622D3}" presName="textNode" presStyleLbl="node1" presStyleIdx="0" presStyleCnt="4">
        <dgm:presLayoutVars>
          <dgm:bulletEnabled val="1"/>
        </dgm:presLayoutVars>
      </dgm:prSet>
      <dgm:spPr/>
    </dgm:pt>
    <dgm:pt modelId="{5012D723-1A60-4805-8573-16B8079F9451}" type="pres">
      <dgm:prSet presAssocID="{42128E0B-3EFF-4C6C-9C4A-1E7F7ED79D7F}" presName="sibTrans" presStyleCnt="0"/>
      <dgm:spPr/>
    </dgm:pt>
    <dgm:pt modelId="{97416EE0-2AF3-4F3C-A13B-1F3CD9AD198D}" type="pres">
      <dgm:prSet presAssocID="{38A4256A-746B-4EAC-9283-528A58755879}" presName="textNode" presStyleLbl="node1" presStyleIdx="1" presStyleCnt="4">
        <dgm:presLayoutVars>
          <dgm:bulletEnabled val="1"/>
        </dgm:presLayoutVars>
      </dgm:prSet>
      <dgm:spPr/>
    </dgm:pt>
    <dgm:pt modelId="{8D36FBB9-64E8-48BA-AE37-F8FE6646DA4A}" type="pres">
      <dgm:prSet presAssocID="{526CAAA4-A0AD-4A6D-87BD-FC945BD39B1D}" presName="sibTrans" presStyleCnt="0"/>
      <dgm:spPr/>
    </dgm:pt>
    <dgm:pt modelId="{7C8804B8-A565-44A6-A904-03C70065B300}" type="pres">
      <dgm:prSet presAssocID="{88C678F5-2220-4173-B3FD-75745D3B79B5}" presName="textNode" presStyleLbl="node1" presStyleIdx="2" presStyleCnt="4">
        <dgm:presLayoutVars>
          <dgm:bulletEnabled val="1"/>
        </dgm:presLayoutVars>
      </dgm:prSet>
      <dgm:spPr/>
    </dgm:pt>
    <dgm:pt modelId="{D595C206-7561-44E3-ABD7-85A07C1E136E}" type="pres">
      <dgm:prSet presAssocID="{F3A6AF2D-1F8A-48D7-A6EA-A8178DB46B28}" presName="sibTrans" presStyleCnt="0"/>
      <dgm:spPr/>
    </dgm:pt>
    <dgm:pt modelId="{9E4B3412-B276-4F8A-855A-46DBE4DE1B8D}" type="pres">
      <dgm:prSet presAssocID="{6C07B17B-970D-4C33-BA54-0EB897416E8E}" presName="textNode" presStyleLbl="node1" presStyleIdx="3" presStyleCnt="4">
        <dgm:presLayoutVars>
          <dgm:bulletEnabled val="1"/>
        </dgm:presLayoutVars>
      </dgm:prSet>
      <dgm:spPr/>
    </dgm:pt>
  </dgm:ptLst>
  <dgm:cxnLst>
    <dgm:cxn modelId="{797D221A-735E-4FBC-8D7C-825449CF3CDA}" type="presOf" srcId="{88C678F5-2220-4173-B3FD-75745D3B79B5}" destId="{7C8804B8-A565-44A6-A904-03C70065B300}" srcOrd="0" destOrd="0" presId="urn:microsoft.com/office/officeart/2005/8/layout/hProcess9"/>
    <dgm:cxn modelId="{93BD6623-6679-4E22-8CD7-E6F700EAD447}" srcId="{86CEB1F0-18CF-43AA-9B6D-0AAA27B3BEFD}" destId="{88C678F5-2220-4173-B3FD-75745D3B79B5}" srcOrd="2" destOrd="0" parTransId="{ABAE6FE2-6731-4FA0-AF23-2CFBE8708BAD}" sibTransId="{F3A6AF2D-1F8A-48D7-A6EA-A8178DB46B28}"/>
    <dgm:cxn modelId="{A70EF658-4C62-4CC1-97EB-EC7049EA40A4}" srcId="{86CEB1F0-18CF-43AA-9B6D-0AAA27B3BEFD}" destId="{38A4256A-746B-4EAC-9283-528A58755879}" srcOrd="1" destOrd="0" parTransId="{0A1A74EC-ED46-45DC-99DA-0B597DF79F67}" sibTransId="{526CAAA4-A0AD-4A6D-87BD-FC945BD39B1D}"/>
    <dgm:cxn modelId="{93040A9C-089D-42C0-BC40-59C9A9D573DD}" type="presOf" srcId="{38A4256A-746B-4EAC-9283-528A58755879}" destId="{97416EE0-2AF3-4F3C-A13B-1F3CD9AD198D}" srcOrd="0" destOrd="0" presId="urn:microsoft.com/office/officeart/2005/8/layout/hProcess9"/>
    <dgm:cxn modelId="{7B46D7AA-A8DB-41E9-97E9-E8C38BFCB485}" type="presOf" srcId="{86CEB1F0-18CF-43AA-9B6D-0AAA27B3BEFD}" destId="{20E75CF9-547F-47A7-9860-65820672AC72}" srcOrd="0" destOrd="0" presId="urn:microsoft.com/office/officeart/2005/8/layout/hProcess9"/>
    <dgm:cxn modelId="{948D7AB4-70EB-4900-BADD-4275FEFA95C9}" type="presOf" srcId="{3248EBC6-E4A6-41AA-9EA6-23E17E4622D3}" destId="{0940AC9A-C394-47A8-B8B8-F15E4EDEC11F}" srcOrd="0" destOrd="0" presId="urn:microsoft.com/office/officeart/2005/8/layout/hProcess9"/>
    <dgm:cxn modelId="{2A322FD3-2EFF-4B69-A395-B2C2784884D3}" type="presOf" srcId="{6C07B17B-970D-4C33-BA54-0EB897416E8E}" destId="{9E4B3412-B276-4F8A-855A-46DBE4DE1B8D}" srcOrd="0" destOrd="0" presId="urn:microsoft.com/office/officeart/2005/8/layout/hProcess9"/>
    <dgm:cxn modelId="{FB7F8FDA-EACD-4592-9BCE-A8D172F26ECF}" srcId="{86CEB1F0-18CF-43AA-9B6D-0AAA27B3BEFD}" destId="{6C07B17B-970D-4C33-BA54-0EB897416E8E}" srcOrd="3" destOrd="0" parTransId="{C7748AB6-40A2-4D24-AA98-3570DBD7E330}" sibTransId="{ACFDB56C-51A0-453B-98BE-47602E78F9F4}"/>
    <dgm:cxn modelId="{825335F2-9ADA-4FB1-833C-FD7D2363F67D}" srcId="{86CEB1F0-18CF-43AA-9B6D-0AAA27B3BEFD}" destId="{3248EBC6-E4A6-41AA-9EA6-23E17E4622D3}" srcOrd="0" destOrd="0" parTransId="{D4D42027-005B-4E5F-B562-9F98580CC14E}" sibTransId="{42128E0B-3EFF-4C6C-9C4A-1E7F7ED79D7F}"/>
    <dgm:cxn modelId="{2AC1B1B2-80B2-41CE-8D9F-3940985579E8}" type="presParOf" srcId="{20E75CF9-547F-47A7-9860-65820672AC72}" destId="{79F41341-4704-4F94-B225-6AA1F134565D}" srcOrd="0" destOrd="0" presId="urn:microsoft.com/office/officeart/2005/8/layout/hProcess9"/>
    <dgm:cxn modelId="{C3882B57-0CF8-47ED-84F9-6A895996C7F4}" type="presParOf" srcId="{20E75CF9-547F-47A7-9860-65820672AC72}" destId="{7F1D5BE1-5A8B-4EAC-9DF4-76C54001B09D}" srcOrd="1" destOrd="0" presId="urn:microsoft.com/office/officeart/2005/8/layout/hProcess9"/>
    <dgm:cxn modelId="{DF2A3F8E-95BE-4595-B04D-1154A3EC6501}" type="presParOf" srcId="{7F1D5BE1-5A8B-4EAC-9DF4-76C54001B09D}" destId="{0940AC9A-C394-47A8-B8B8-F15E4EDEC11F}" srcOrd="0" destOrd="0" presId="urn:microsoft.com/office/officeart/2005/8/layout/hProcess9"/>
    <dgm:cxn modelId="{00025E11-257D-47DA-AB3B-B572A753AB9D}" type="presParOf" srcId="{7F1D5BE1-5A8B-4EAC-9DF4-76C54001B09D}" destId="{5012D723-1A60-4805-8573-16B8079F9451}" srcOrd="1" destOrd="0" presId="urn:microsoft.com/office/officeart/2005/8/layout/hProcess9"/>
    <dgm:cxn modelId="{981BE1BB-7C57-49FC-B706-A1F0DC84B901}" type="presParOf" srcId="{7F1D5BE1-5A8B-4EAC-9DF4-76C54001B09D}" destId="{97416EE0-2AF3-4F3C-A13B-1F3CD9AD198D}" srcOrd="2" destOrd="0" presId="urn:microsoft.com/office/officeart/2005/8/layout/hProcess9"/>
    <dgm:cxn modelId="{22AFBC05-5860-45E6-A69E-7F233761F822}" type="presParOf" srcId="{7F1D5BE1-5A8B-4EAC-9DF4-76C54001B09D}" destId="{8D36FBB9-64E8-48BA-AE37-F8FE6646DA4A}" srcOrd="3" destOrd="0" presId="urn:microsoft.com/office/officeart/2005/8/layout/hProcess9"/>
    <dgm:cxn modelId="{6F0A4EAF-3192-4C89-8AA5-E83157B95E71}" type="presParOf" srcId="{7F1D5BE1-5A8B-4EAC-9DF4-76C54001B09D}" destId="{7C8804B8-A565-44A6-A904-03C70065B300}" srcOrd="4" destOrd="0" presId="urn:microsoft.com/office/officeart/2005/8/layout/hProcess9"/>
    <dgm:cxn modelId="{4EC6713C-BD8D-4D5A-ABD8-4A570B7F6EA7}" type="presParOf" srcId="{7F1D5BE1-5A8B-4EAC-9DF4-76C54001B09D}" destId="{D595C206-7561-44E3-ABD7-85A07C1E136E}" srcOrd="5" destOrd="0" presId="urn:microsoft.com/office/officeart/2005/8/layout/hProcess9"/>
    <dgm:cxn modelId="{EA12D762-6F66-4147-AA2D-CF8F6EA103EF}" type="presParOf" srcId="{7F1D5BE1-5A8B-4EAC-9DF4-76C54001B09D}" destId="{9E4B3412-B276-4F8A-855A-46DBE4DE1B8D}"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6CEB1F0-18CF-43AA-9B6D-0AAA27B3BEFD}"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3248EBC6-E4A6-41AA-9EA6-23E17E4622D3}">
      <dgm:prSet phldrT="[Text]"/>
      <dgm:spPr>
        <a:solidFill>
          <a:schemeClr val="bg2">
            <a:lumMod val="75000"/>
          </a:schemeClr>
        </a:solidFill>
      </dgm:spPr>
      <dgm:t>
        <a:bodyPr/>
        <a:lstStyle/>
        <a:p>
          <a:r>
            <a:rPr lang="en-US" strike="noStrike"/>
            <a:t>Characterize facility emissions</a:t>
          </a:r>
        </a:p>
      </dgm:t>
    </dgm:pt>
    <dgm:pt modelId="{D4D42027-005B-4E5F-B562-9F98580CC14E}" type="parTrans" cxnId="{825335F2-9ADA-4FB1-833C-FD7D2363F67D}">
      <dgm:prSet/>
      <dgm:spPr/>
      <dgm:t>
        <a:bodyPr/>
        <a:lstStyle/>
        <a:p>
          <a:endParaRPr lang="en-US" strike="noStrike"/>
        </a:p>
      </dgm:t>
    </dgm:pt>
    <dgm:pt modelId="{42128E0B-3EFF-4C6C-9C4A-1E7F7ED79D7F}" type="sibTrans" cxnId="{825335F2-9ADA-4FB1-833C-FD7D2363F67D}">
      <dgm:prSet/>
      <dgm:spPr/>
      <dgm:t>
        <a:bodyPr/>
        <a:lstStyle/>
        <a:p>
          <a:endParaRPr lang="en-US" strike="noStrike"/>
        </a:p>
      </dgm:t>
    </dgm:pt>
    <dgm:pt modelId="{88C678F5-2220-4173-B3FD-75745D3B79B5}">
      <dgm:prSet phldrT="[Text]"/>
      <dgm:spPr/>
      <dgm:t>
        <a:bodyPr/>
        <a:lstStyle/>
        <a:p>
          <a:r>
            <a:rPr lang="en-US" strike="noStrike"/>
            <a:t>Select &amp; site EDS, set  alert threshold</a:t>
          </a:r>
        </a:p>
      </dgm:t>
    </dgm:pt>
    <dgm:pt modelId="{ABAE6FE2-6731-4FA0-AF23-2CFBE8708BAD}" type="parTrans" cxnId="{93BD6623-6679-4E22-8CD7-E6F700EAD447}">
      <dgm:prSet/>
      <dgm:spPr/>
      <dgm:t>
        <a:bodyPr/>
        <a:lstStyle/>
        <a:p>
          <a:endParaRPr lang="en-US" strike="noStrike"/>
        </a:p>
      </dgm:t>
    </dgm:pt>
    <dgm:pt modelId="{F3A6AF2D-1F8A-48D7-A6EA-A8178DB46B28}" type="sibTrans" cxnId="{93BD6623-6679-4E22-8CD7-E6F700EAD447}">
      <dgm:prSet/>
      <dgm:spPr/>
      <dgm:t>
        <a:bodyPr/>
        <a:lstStyle/>
        <a:p>
          <a:endParaRPr lang="en-US" strike="noStrike"/>
        </a:p>
      </dgm:t>
    </dgm:pt>
    <dgm:pt modelId="{6C07B17B-970D-4C33-BA54-0EB897416E8E}">
      <dgm:prSet/>
      <dgm:spPr/>
      <dgm:t>
        <a:bodyPr/>
        <a:lstStyle/>
        <a:p>
          <a:r>
            <a:rPr lang="en-US" strike="noStrike"/>
            <a:t>Conduct ongoing quality assurance and reporting</a:t>
          </a:r>
        </a:p>
      </dgm:t>
    </dgm:pt>
    <dgm:pt modelId="{C7748AB6-40A2-4D24-AA98-3570DBD7E330}" type="parTrans" cxnId="{FB7F8FDA-EACD-4592-9BCE-A8D172F26ECF}">
      <dgm:prSet/>
      <dgm:spPr/>
      <dgm:t>
        <a:bodyPr/>
        <a:lstStyle/>
        <a:p>
          <a:endParaRPr lang="en-US" strike="noStrike"/>
        </a:p>
      </dgm:t>
    </dgm:pt>
    <dgm:pt modelId="{ACFDB56C-51A0-453B-98BE-47602E78F9F4}" type="sibTrans" cxnId="{FB7F8FDA-EACD-4592-9BCE-A8D172F26ECF}">
      <dgm:prSet/>
      <dgm:spPr/>
      <dgm:t>
        <a:bodyPr/>
        <a:lstStyle/>
        <a:p>
          <a:endParaRPr lang="en-US" strike="noStrike"/>
        </a:p>
      </dgm:t>
    </dgm:pt>
    <dgm:pt modelId="{38A4256A-746B-4EAC-9283-528A58755879}">
      <dgm:prSet phldrT="[Text]" phldr="0"/>
      <dgm:spPr/>
      <dgm:t>
        <a:bodyPr/>
        <a:lstStyle/>
        <a:p>
          <a:r>
            <a:rPr lang="en-US" strike="noStrike"/>
            <a:t>Conduct air dispersion modeling</a:t>
          </a:r>
        </a:p>
      </dgm:t>
    </dgm:pt>
    <dgm:pt modelId="{0A1A74EC-ED46-45DC-99DA-0B597DF79F67}" type="parTrans" cxnId="{A70EF658-4C62-4CC1-97EB-EC7049EA40A4}">
      <dgm:prSet/>
      <dgm:spPr/>
      <dgm:t>
        <a:bodyPr/>
        <a:lstStyle/>
        <a:p>
          <a:endParaRPr lang="en-US" strike="noStrike"/>
        </a:p>
      </dgm:t>
    </dgm:pt>
    <dgm:pt modelId="{526CAAA4-A0AD-4A6D-87BD-FC945BD39B1D}" type="sibTrans" cxnId="{A70EF658-4C62-4CC1-97EB-EC7049EA40A4}">
      <dgm:prSet/>
      <dgm:spPr/>
      <dgm:t>
        <a:bodyPr/>
        <a:lstStyle/>
        <a:p>
          <a:endParaRPr lang="en-US" strike="noStrike"/>
        </a:p>
      </dgm:t>
    </dgm:pt>
    <dgm:pt modelId="{20E75CF9-547F-47A7-9860-65820672AC72}" type="pres">
      <dgm:prSet presAssocID="{86CEB1F0-18CF-43AA-9B6D-0AAA27B3BEFD}" presName="CompostProcess" presStyleCnt="0">
        <dgm:presLayoutVars>
          <dgm:dir/>
          <dgm:resizeHandles val="exact"/>
        </dgm:presLayoutVars>
      </dgm:prSet>
      <dgm:spPr/>
    </dgm:pt>
    <dgm:pt modelId="{79F41341-4704-4F94-B225-6AA1F134565D}" type="pres">
      <dgm:prSet presAssocID="{86CEB1F0-18CF-43AA-9B6D-0AAA27B3BEFD}" presName="arrow" presStyleLbl="bgShp" presStyleIdx="0" presStyleCnt="1" custScaleX="117647" custLinFactNeighborX="-9953" custLinFactNeighborY="36582"/>
      <dgm:spPr/>
    </dgm:pt>
    <dgm:pt modelId="{7F1D5BE1-5A8B-4EAC-9DF4-76C54001B09D}" type="pres">
      <dgm:prSet presAssocID="{86CEB1F0-18CF-43AA-9B6D-0AAA27B3BEFD}" presName="linearProcess" presStyleCnt="0"/>
      <dgm:spPr/>
    </dgm:pt>
    <dgm:pt modelId="{0940AC9A-C394-47A8-B8B8-F15E4EDEC11F}" type="pres">
      <dgm:prSet presAssocID="{3248EBC6-E4A6-41AA-9EA6-23E17E4622D3}" presName="textNode" presStyleLbl="node1" presStyleIdx="0" presStyleCnt="4">
        <dgm:presLayoutVars>
          <dgm:bulletEnabled val="1"/>
        </dgm:presLayoutVars>
      </dgm:prSet>
      <dgm:spPr/>
    </dgm:pt>
    <dgm:pt modelId="{5012D723-1A60-4805-8573-16B8079F9451}" type="pres">
      <dgm:prSet presAssocID="{42128E0B-3EFF-4C6C-9C4A-1E7F7ED79D7F}" presName="sibTrans" presStyleCnt="0"/>
      <dgm:spPr/>
    </dgm:pt>
    <dgm:pt modelId="{97416EE0-2AF3-4F3C-A13B-1F3CD9AD198D}" type="pres">
      <dgm:prSet presAssocID="{38A4256A-746B-4EAC-9283-528A58755879}" presName="textNode" presStyleLbl="node1" presStyleIdx="1" presStyleCnt="4">
        <dgm:presLayoutVars>
          <dgm:bulletEnabled val="1"/>
        </dgm:presLayoutVars>
      </dgm:prSet>
      <dgm:spPr/>
    </dgm:pt>
    <dgm:pt modelId="{8D36FBB9-64E8-48BA-AE37-F8FE6646DA4A}" type="pres">
      <dgm:prSet presAssocID="{526CAAA4-A0AD-4A6D-87BD-FC945BD39B1D}" presName="sibTrans" presStyleCnt="0"/>
      <dgm:spPr/>
    </dgm:pt>
    <dgm:pt modelId="{7C8804B8-A565-44A6-A904-03C70065B300}" type="pres">
      <dgm:prSet presAssocID="{88C678F5-2220-4173-B3FD-75745D3B79B5}" presName="textNode" presStyleLbl="node1" presStyleIdx="2" presStyleCnt="4">
        <dgm:presLayoutVars>
          <dgm:bulletEnabled val="1"/>
        </dgm:presLayoutVars>
      </dgm:prSet>
      <dgm:spPr/>
    </dgm:pt>
    <dgm:pt modelId="{D595C206-7561-44E3-ABD7-85A07C1E136E}" type="pres">
      <dgm:prSet presAssocID="{F3A6AF2D-1F8A-48D7-A6EA-A8178DB46B28}" presName="sibTrans" presStyleCnt="0"/>
      <dgm:spPr/>
    </dgm:pt>
    <dgm:pt modelId="{9E4B3412-B276-4F8A-855A-46DBE4DE1B8D}" type="pres">
      <dgm:prSet presAssocID="{6C07B17B-970D-4C33-BA54-0EB897416E8E}" presName="textNode" presStyleLbl="node1" presStyleIdx="3" presStyleCnt="4">
        <dgm:presLayoutVars>
          <dgm:bulletEnabled val="1"/>
        </dgm:presLayoutVars>
      </dgm:prSet>
      <dgm:spPr/>
    </dgm:pt>
  </dgm:ptLst>
  <dgm:cxnLst>
    <dgm:cxn modelId="{797D221A-735E-4FBC-8D7C-825449CF3CDA}" type="presOf" srcId="{88C678F5-2220-4173-B3FD-75745D3B79B5}" destId="{7C8804B8-A565-44A6-A904-03C70065B300}" srcOrd="0" destOrd="0" presId="urn:microsoft.com/office/officeart/2005/8/layout/hProcess9"/>
    <dgm:cxn modelId="{93BD6623-6679-4E22-8CD7-E6F700EAD447}" srcId="{86CEB1F0-18CF-43AA-9B6D-0AAA27B3BEFD}" destId="{88C678F5-2220-4173-B3FD-75745D3B79B5}" srcOrd="2" destOrd="0" parTransId="{ABAE6FE2-6731-4FA0-AF23-2CFBE8708BAD}" sibTransId="{F3A6AF2D-1F8A-48D7-A6EA-A8178DB46B28}"/>
    <dgm:cxn modelId="{A70EF658-4C62-4CC1-97EB-EC7049EA40A4}" srcId="{86CEB1F0-18CF-43AA-9B6D-0AAA27B3BEFD}" destId="{38A4256A-746B-4EAC-9283-528A58755879}" srcOrd="1" destOrd="0" parTransId="{0A1A74EC-ED46-45DC-99DA-0B597DF79F67}" sibTransId="{526CAAA4-A0AD-4A6D-87BD-FC945BD39B1D}"/>
    <dgm:cxn modelId="{93040A9C-089D-42C0-BC40-59C9A9D573DD}" type="presOf" srcId="{38A4256A-746B-4EAC-9283-528A58755879}" destId="{97416EE0-2AF3-4F3C-A13B-1F3CD9AD198D}" srcOrd="0" destOrd="0" presId="urn:microsoft.com/office/officeart/2005/8/layout/hProcess9"/>
    <dgm:cxn modelId="{7B46D7AA-A8DB-41E9-97E9-E8C38BFCB485}" type="presOf" srcId="{86CEB1F0-18CF-43AA-9B6D-0AAA27B3BEFD}" destId="{20E75CF9-547F-47A7-9860-65820672AC72}" srcOrd="0" destOrd="0" presId="urn:microsoft.com/office/officeart/2005/8/layout/hProcess9"/>
    <dgm:cxn modelId="{948D7AB4-70EB-4900-BADD-4275FEFA95C9}" type="presOf" srcId="{3248EBC6-E4A6-41AA-9EA6-23E17E4622D3}" destId="{0940AC9A-C394-47A8-B8B8-F15E4EDEC11F}" srcOrd="0" destOrd="0" presId="urn:microsoft.com/office/officeart/2005/8/layout/hProcess9"/>
    <dgm:cxn modelId="{2A322FD3-2EFF-4B69-A395-B2C2784884D3}" type="presOf" srcId="{6C07B17B-970D-4C33-BA54-0EB897416E8E}" destId="{9E4B3412-B276-4F8A-855A-46DBE4DE1B8D}" srcOrd="0" destOrd="0" presId="urn:microsoft.com/office/officeart/2005/8/layout/hProcess9"/>
    <dgm:cxn modelId="{FB7F8FDA-EACD-4592-9BCE-A8D172F26ECF}" srcId="{86CEB1F0-18CF-43AA-9B6D-0AAA27B3BEFD}" destId="{6C07B17B-970D-4C33-BA54-0EB897416E8E}" srcOrd="3" destOrd="0" parTransId="{C7748AB6-40A2-4D24-AA98-3570DBD7E330}" sibTransId="{ACFDB56C-51A0-453B-98BE-47602E78F9F4}"/>
    <dgm:cxn modelId="{825335F2-9ADA-4FB1-833C-FD7D2363F67D}" srcId="{86CEB1F0-18CF-43AA-9B6D-0AAA27B3BEFD}" destId="{3248EBC6-E4A6-41AA-9EA6-23E17E4622D3}" srcOrd="0" destOrd="0" parTransId="{D4D42027-005B-4E5F-B562-9F98580CC14E}" sibTransId="{42128E0B-3EFF-4C6C-9C4A-1E7F7ED79D7F}"/>
    <dgm:cxn modelId="{2AC1B1B2-80B2-41CE-8D9F-3940985579E8}" type="presParOf" srcId="{20E75CF9-547F-47A7-9860-65820672AC72}" destId="{79F41341-4704-4F94-B225-6AA1F134565D}" srcOrd="0" destOrd="0" presId="urn:microsoft.com/office/officeart/2005/8/layout/hProcess9"/>
    <dgm:cxn modelId="{C3882B57-0CF8-47ED-84F9-6A895996C7F4}" type="presParOf" srcId="{20E75CF9-547F-47A7-9860-65820672AC72}" destId="{7F1D5BE1-5A8B-4EAC-9DF4-76C54001B09D}" srcOrd="1" destOrd="0" presId="urn:microsoft.com/office/officeart/2005/8/layout/hProcess9"/>
    <dgm:cxn modelId="{DF2A3F8E-95BE-4595-B04D-1154A3EC6501}" type="presParOf" srcId="{7F1D5BE1-5A8B-4EAC-9DF4-76C54001B09D}" destId="{0940AC9A-C394-47A8-B8B8-F15E4EDEC11F}" srcOrd="0" destOrd="0" presId="urn:microsoft.com/office/officeart/2005/8/layout/hProcess9"/>
    <dgm:cxn modelId="{00025E11-257D-47DA-AB3B-B572A753AB9D}" type="presParOf" srcId="{7F1D5BE1-5A8B-4EAC-9DF4-76C54001B09D}" destId="{5012D723-1A60-4805-8573-16B8079F9451}" srcOrd="1" destOrd="0" presId="urn:microsoft.com/office/officeart/2005/8/layout/hProcess9"/>
    <dgm:cxn modelId="{981BE1BB-7C57-49FC-B706-A1F0DC84B901}" type="presParOf" srcId="{7F1D5BE1-5A8B-4EAC-9DF4-76C54001B09D}" destId="{97416EE0-2AF3-4F3C-A13B-1F3CD9AD198D}" srcOrd="2" destOrd="0" presId="urn:microsoft.com/office/officeart/2005/8/layout/hProcess9"/>
    <dgm:cxn modelId="{22AFBC05-5860-45E6-A69E-7F233761F822}" type="presParOf" srcId="{7F1D5BE1-5A8B-4EAC-9DF4-76C54001B09D}" destId="{8D36FBB9-64E8-48BA-AE37-F8FE6646DA4A}" srcOrd="3" destOrd="0" presId="urn:microsoft.com/office/officeart/2005/8/layout/hProcess9"/>
    <dgm:cxn modelId="{6F0A4EAF-3192-4C89-8AA5-E83157B95E71}" type="presParOf" srcId="{7F1D5BE1-5A8B-4EAC-9DF4-76C54001B09D}" destId="{7C8804B8-A565-44A6-A904-03C70065B300}" srcOrd="4" destOrd="0" presId="urn:microsoft.com/office/officeart/2005/8/layout/hProcess9"/>
    <dgm:cxn modelId="{4EC6713C-BD8D-4D5A-ABD8-4A570B7F6EA7}" type="presParOf" srcId="{7F1D5BE1-5A8B-4EAC-9DF4-76C54001B09D}" destId="{D595C206-7561-44E3-ABD7-85A07C1E136E}" srcOrd="5" destOrd="0" presId="urn:microsoft.com/office/officeart/2005/8/layout/hProcess9"/>
    <dgm:cxn modelId="{EA12D762-6F66-4147-AA2D-CF8F6EA103EF}" type="presParOf" srcId="{7F1D5BE1-5A8B-4EAC-9DF4-76C54001B09D}" destId="{9E4B3412-B276-4F8A-855A-46DBE4DE1B8D}"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6CEB1F0-18CF-43AA-9B6D-0AAA27B3BEFD}"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3248EBC6-E4A6-41AA-9EA6-23E17E4622D3}">
      <dgm:prSet phldrT="[Text]"/>
      <dgm:spPr>
        <a:solidFill>
          <a:schemeClr val="bg2">
            <a:lumMod val="75000"/>
          </a:schemeClr>
        </a:solidFill>
      </dgm:spPr>
      <dgm:t>
        <a:bodyPr/>
        <a:lstStyle/>
        <a:p>
          <a:r>
            <a:rPr lang="en-US" strike="noStrike"/>
            <a:t>Characterize facility emissions</a:t>
          </a:r>
        </a:p>
      </dgm:t>
    </dgm:pt>
    <dgm:pt modelId="{D4D42027-005B-4E5F-B562-9F98580CC14E}" type="parTrans" cxnId="{825335F2-9ADA-4FB1-833C-FD7D2363F67D}">
      <dgm:prSet/>
      <dgm:spPr/>
      <dgm:t>
        <a:bodyPr/>
        <a:lstStyle/>
        <a:p>
          <a:endParaRPr lang="en-US" strike="noStrike"/>
        </a:p>
      </dgm:t>
    </dgm:pt>
    <dgm:pt modelId="{42128E0B-3EFF-4C6C-9C4A-1E7F7ED79D7F}" type="sibTrans" cxnId="{825335F2-9ADA-4FB1-833C-FD7D2363F67D}">
      <dgm:prSet/>
      <dgm:spPr/>
      <dgm:t>
        <a:bodyPr/>
        <a:lstStyle/>
        <a:p>
          <a:endParaRPr lang="en-US" strike="noStrike"/>
        </a:p>
      </dgm:t>
    </dgm:pt>
    <dgm:pt modelId="{88C678F5-2220-4173-B3FD-75745D3B79B5}">
      <dgm:prSet phldrT="[Text]"/>
      <dgm:spPr/>
      <dgm:t>
        <a:bodyPr/>
        <a:lstStyle/>
        <a:p>
          <a:r>
            <a:rPr lang="en-US" strike="noStrike"/>
            <a:t>Select &amp; site EDS, set  alert threshold</a:t>
          </a:r>
        </a:p>
      </dgm:t>
    </dgm:pt>
    <dgm:pt modelId="{ABAE6FE2-6731-4FA0-AF23-2CFBE8708BAD}" type="parTrans" cxnId="{93BD6623-6679-4E22-8CD7-E6F700EAD447}">
      <dgm:prSet/>
      <dgm:spPr/>
      <dgm:t>
        <a:bodyPr/>
        <a:lstStyle/>
        <a:p>
          <a:endParaRPr lang="en-US" strike="noStrike"/>
        </a:p>
      </dgm:t>
    </dgm:pt>
    <dgm:pt modelId="{F3A6AF2D-1F8A-48D7-A6EA-A8178DB46B28}" type="sibTrans" cxnId="{93BD6623-6679-4E22-8CD7-E6F700EAD447}">
      <dgm:prSet/>
      <dgm:spPr/>
      <dgm:t>
        <a:bodyPr/>
        <a:lstStyle/>
        <a:p>
          <a:endParaRPr lang="en-US" strike="noStrike"/>
        </a:p>
      </dgm:t>
    </dgm:pt>
    <dgm:pt modelId="{6C07B17B-970D-4C33-BA54-0EB897416E8E}">
      <dgm:prSet/>
      <dgm:spPr/>
      <dgm:t>
        <a:bodyPr/>
        <a:lstStyle/>
        <a:p>
          <a:r>
            <a:rPr lang="en-US" strike="noStrike"/>
            <a:t>Conduct ongoing quality assurance and reporting</a:t>
          </a:r>
        </a:p>
      </dgm:t>
    </dgm:pt>
    <dgm:pt modelId="{C7748AB6-40A2-4D24-AA98-3570DBD7E330}" type="parTrans" cxnId="{FB7F8FDA-EACD-4592-9BCE-A8D172F26ECF}">
      <dgm:prSet/>
      <dgm:spPr/>
      <dgm:t>
        <a:bodyPr/>
        <a:lstStyle/>
        <a:p>
          <a:endParaRPr lang="en-US" strike="noStrike"/>
        </a:p>
      </dgm:t>
    </dgm:pt>
    <dgm:pt modelId="{ACFDB56C-51A0-453B-98BE-47602E78F9F4}" type="sibTrans" cxnId="{FB7F8FDA-EACD-4592-9BCE-A8D172F26ECF}">
      <dgm:prSet/>
      <dgm:spPr/>
      <dgm:t>
        <a:bodyPr/>
        <a:lstStyle/>
        <a:p>
          <a:endParaRPr lang="en-US" strike="noStrike"/>
        </a:p>
      </dgm:t>
    </dgm:pt>
    <dgm:pt modelId="{38A4256A-746B-4EAC-9283-528A58755879}">
      <dgm:prSet phldrT="[Text]" phldr="0"/>
      <dgm:spPr/>
      <dgm:t>
        <a:bodyPr/>
        <a:lstStyle/>
        <a:p>
          <a:r>
            <a:rPr lang="en-US" strike="noStrike"/>
            <a:t>Conduct air dispersion modeling</a:t>
          </a:r>
        </a:p>
      </dgm:t>
    </dgm:pt>
    <dgm:pt modelId="{0A1A74EC-ED46-45DC-99DA-0B597DF79F67}" type="parTrans" cxnId="{A70EF658-4C62-4CC1-97EB-EC7049EA40A4}">
      <dgm:prSet/>
      <dgm:spPr/>
      <dgm:t>
        <a:bodyPr/>
        <a:lstStyle/>
        <a:p>
          <a:endParaRPr lang="en-US" strike="noStrike"/>
        </a:p>
      </dgm:t>
    </dgm:pt>
    <dgm:pt modelId="{526CAAA4-A0AD-4A6D-87BD-FC945BD39B1D}" type="sibTrans" cxnId="{A70EF658-4C62-4CC1-97EB-EC7049EA40A4}">
      <dgm:prSet/>
      <dgm:spPr/>
      <dgm:t>
        <a:bodyPr/>
        <a:lstStyle/>
        <a:p>
          <a:endParaRPr lang="en-US" strike="noStrike"/>
        </a:p>
      </dgm:t>
    </dgm:pt>
    <dgm:pt modelId="{20E75CF9-547F-47A7-9860-65820672AC72}" type="pres">
      <dgm:prSet presAssocID="{86CEB1F0-18CF-43AA-9B6D-0AAA27B3BEFD}" presName="CompostProcess" presStyleCnt="0">
        <dgm:presLayoutVars>
          <dgm:dir/>
          <dgm:resizeHandles val="exact"/>
        </dgm:presLayoutVars>
      </dgm:prSet>
      <dgm:spPr/>
    </dgm:pt>
    <dgm:pt modelId="{79F41341-4704-4F94-B225-6AA1F134565D}" type="pres">
      <dgm:prSet presAssocID="{86CEB1F0-18CF-43AA-9B6D-0AAA27B3BEFD}" presName="arrow" presStyleLbl="bgShp" presStyleIdx="0" presStyleCnt="1" custScaleX="117647" custLinFactNeighborX="-9953" custLinFactNeighborY="36582"/>
      <dgm:spPr/>
    </dgm:pt>
    <dgm:pt modelId="{7F1D5BE1-5A8B-4EAC-9DF4-76C54001B09D}" type="pres">
      <dgm:prSet presAssocID="{86CEB1F0-18CF-43AA-9B6D-0AAA27B3BEFD}" presName="linearProcess" presStyleCnt="0"/>
      <dgm:spPr/>
    </dgm:pt>
    <dgm:pt modelId="{0940AC9A-C394-47A8-B8B8-F15E4EDEC11F}" type="pres">
      <dgm:prSet presAssocID="{3248EBC6-E4A6-41AA-9EA6-23E17E4622D3}" presName="textNode" presStyleLbl="node1" presStyleIdx="0" presStyleCnt="4">
        <dgm:presLayoutVars>
          <dgm:bulletEnabled val="1"/>
        </dgm:presLayoutVars>
      </dgm:prSet>
      <dgm:spPr/>
    </dgm:pt>
    <dgm:pt modelId="{5012D723-1A60-4805-8573-16B8079F9451}" type="pres">
      <dgm:prSet presAssocID="{42128E0B-3EFF-4C6C-9C4A-1E7F7ED79D7F}" presName="sibTrans" presStyleCnt="0"/>
      <dgm:spPr/>
    </dgm:pt>
    <dgm:pt modelId="{97416EE0-2AF3-4F3C-A13B-1F3CD9AD198D}" type="pres">
      <dgm:prSet presAssocID="{38A4256A-746B-4EAC-9283-528A58755879}" presName="textNode" presStyleLbl="node1" presStyleIdx="1" presStyleCnt="4">
        <dgm:presLayoutVars>
          <dgm:bulletEnabled val="1"/>
        </dgm:presLayoutVars>
      </dgm:prSet>
      <dgm:spPr/>
    </dgm:pt>
    <dgm:pt modelId="{8D36FBB9-64E8-48BA-AE37-F8FE6646DA4A}" type="pres">
      <dgm:prSet presAssocID="{526CAAA4-A0AD-4A6D-87BD-FC945BD39B1D}" presName="sibTrans" presStyleCnt="0"/>
      <dgm:spPr/>
    </dgm:pt>
    <dgm:pt modelId="{7C8804B8-A565-44A6-A904-03C70065B300}" type="pres">
      <dgm:prSet presAssocID="{88C678F5-2220-4173-B3FD-75745D3B79B5}" presName="textNode" presStyleLbl="node1" presStyleIdx="2" presStyleCnt="4">
        <dgm:presLayoutVars>
          <dgm:bulletEnabled val="1"/>
        </dgm:presLayoutVars>
      </dgm:prSet>
      <dgm:spPr/>
    </dgm:pt>
    <dgm:pt modelId="{D595C206-7561-44E3-ABD7-85A07C1E136E}" type="pres">
      <dgm:prSet presAssocID="{F3A6AF2D-1F8A-48D7-A6EA-A8178DB46B28}" presName="sibTrans" presStyleCnt="0"/>
      <dgm:spPr/>
    </dgm:pt>
    <dgm:pt modelId="{9E4B3412-B276-4F8A-855A-46DBE4DE1B8D}" type="pres">
      <dgm:prSet presAssocID="{6C07B17B-970D-4C33-BA54-0EB897416E8E}" presName="textNode" presStyleLbl="node1" presStyleIdx="3" presStyleCnt="4">
        <dgm:presLayoutVars>
          <dgm:bulletEnabled val="1"/>
        </dgm:presLayoutVars>
      </dgm:prSet>
      <dgm:spPr/>
    </dgm:pt>
  </dgm:ptLst>
  <dgm:cxnLst>
    <dgm:cxn modelId="{797D221A-735E-4FBC-8D7C-825449CF3CDA}" type="presOf" srcId="{88C678F5-2220-4173-B3FD-75745D3B79B5}" destId="{7C8804B8-A565-44A6-A904-03C70065B300}" srcOrd="0" destOrd="0" presId="urn:microsoft.com/office/officeart/2005/8/layout/hProcess9"/>
    <dgm:cxn modelId="{93BD6623-6679-4E22-8CD7-E6F700EAD447}" srcId="{86CEB1F0-18CF-43AA-9B6D-0AAA27B3BEFD}" destId="{88C678F5-2220-4173-B3FD-75745D3B79B5}" srcOrd="2" destOrd="0" parTransId="{ABAE6FE2-6731-4FA0-AF23-2CFBE8708BAD}" sibTransId="{F3A6AF2D-1F8A-48D7-A6EA-A8178DB46B28}"/>
    <dgm:cxn modelId="{A70EF658-4C62-4CC1-97EB-EC7049EA40A4}" srcId="{86CEB1F0-18CF-43AA-9B6D-0AAA27B3BEFD}" destId="{38A4256A-746B-4EAC-9283-528A58755879}" srcOrd="1" destOrd="0" parTransId="{0A1A74EC-ED46-45DC-99DA-0B597DF79F67}" sibTransId="{526CAAA4-A0AD-4A6D-87BD-FC945BD39B1D}"/>
    <dgm:cxn modelId="{93040A9C-089D-42C0-BC40-59C9A9D573DD}" type="presOf" srcId="{38A4256A-746B-4EAC-9283-528A58755879}" destId="{97416EE0-2AF3-4F3C-A13B-1F3CD9AD198D}" srcOrd="0" destOrd="0" presId="urn:microsoft.com/office/officeart/2005/8/layout/hProcess9"/>
    <dgm:cxn modelId="{7B46D7AA-A8DB-41E9-97E9-E8C38BFCB485}" type="presOf" srcId="{86CEB1F0-18CF-43AA-9B6D-0AAA27B3BEFD}" destId="{20E75CF9-547F-47A7-9860-65820672AC72}" srcOrd="0" destOrd="0" presId="urn:microsoft.com/office/officeart/2005/8/layout/hProcess9"/>
    <dgm:cxn modelId="{948D7AB4-70EB-4900-BADD-4275FEFA95C9}" type="presOf" srcId="{3248EBC6-E4A6-41AA-9EA6-23E17E4622D3}" destId="{0940AC9A-C394-47A8-B8B8-F15E4EDEC11F}" srcOrd="0" destOrd="0" presId="urn:microsoft.com/office/officeart/2005/8/layout/hProcess9"/>
    <dgm:cxn modelId="{2A322FD3-2EFF-4B69-A395-B2C2784884D3}" type="presOf" srcId="{6C07B17B-970D-4C33-BA54-0EB897416E8E}" destId="{9E4B3412-B276-4F8A-855A-46DBE4DE1B8D}" srcOrd="0" destOrd="0" presId="urn:microsoft.com/office/officeart/2005/8/layout/hProcess9"/>
    <dgm:cxn modelId="{FB7F8FDA-EACD-4592-9BCE-A8D172F26ECF}" srcId="{86CEB1F0-18CF-43AA-9B6D-0AAA27B3BEFD}" destId="{6C07B17B-970D-4C33-BA54-0EB897416E8E}" srcOrd="3" destOrd="0" parTransId="{C7748AB6-40A2-4D24-AA98-3570DBD7E330}" sibTransId="{ACFDB56C-51A0-453B-98BE-47602E78F9F4}"/>
    <dgm:cxn modelId="{825335F2-9ADA-4FB1-833C-FD7D2363F67D}" srcId="{86CEB1F0-18CF-43AA-9B6D-0AAA27B3BEFD}" destId="{3248EBC6-E4A6-41AA-9EA6-23E17E4622D3}" srcOrd="0" destOrd="0" parTransId="{D4D42027-005B-4E5F-B562-9F98580CC14E}" sibTransId="{42128E0B-3EFF-4C6C-9C4A-1E7F7ED79D7F}"/>
    <dgm:cxn modelId="{2AC1B1B2-80B2-41CE-8D9F-3940985579E8}" type="presParOf" srcId="{20E75CF9-547F-47A7-9860-65820672AC72}" destId="{79F41341-4704-4F94-B225-6AA1F134565D}" srcOrd="0" destOrd="0" presId="urn:microsoft.com/office/officeart/2005/8/layout/hProcess9"/>
    <dgm:cxn modelId="{C3882B57-0CF8-47ED-84F9-6A895996C7F4}" type="presParOf" srcId="{20E75CF9-547F-47A7-9860-65820672AC72}" destId="{7F1D5BE1-5A8B-4EAC-9DF4-76C54001B09D}" srcOrd="1" destOrd="0" presId="urn:microsoft.com/office/officeart/2005/8/layout/hProcess9"/>
    <dgm:cxn modelId="{DF2A3F8E-95BE-4595-B04D-1154A3EC6501}" type="presParOf" srcId="{7F1D5BE1-5A8B-4EAC-9DF4-76C54001B09D}" destId="{0940AC9A-C394-47A8-B8B8-F15E4EDEC11F}" srcOrd="0" destOrd="0" presId="urn:microsoft.com/office/officeart/2005/8/layout/hProcess9"/>
    <dgm:cxn modelId="{00025E11-257D-47DA-AB3B-B572A753AB9D}" type="presParOf" srcId="{7F1D5BE1-5A8B-4EAC-9DF4-76C54001B09D}" destId="{5012D723-1A60-4805-8573-16B8079F9451}" srcOrd="1" destOrd="0" presId="urn:microsoft.com/office/officeart/2005/8/layout/hProcess9"/>
    <dgm:cxn modelId="{981BE1BB-7C57-49FC-B706-A1F0DC84B901}" type="presParOf" srcId="{7F1D5BE1-5A8B-4EAC-9DF4-76C54001B09D}" destId="{97416EE0-2AF3-4F3C-A13B-1F3CD9AD198D}" srcOrd="2" destOrd="0" presId="urn:microsoft.com/office/officeart/2005/8/layout/hProcess9"/>
    <dgm:cxn modelId="{22AFBC05-5860-45E6-A69E-7F233761F822}" type="presParOf" srcId="{7F1D5BE1-5A8B-4EAC-9DF4-76C54001B09D}" destId="{8D36FBB9-64E8-48BA-AE37-F8FE6646DA4A}" srcOrd="3" destOrd="0" presId="urn:microsoft.com/office/officeart/2005/8/layout/hProcess9"/>
    <dgm:cxn modelId="{6F0A4EAF-3192-4C89-8AA5-E83157B95E71}" type="presParOf" srcId="{7F1D5BE1-5A8B-4EAC-9DF4-76C54001B09D}" destId="{7C8804B8-A565-44A6-A904-03C70065B300}" srcOrd="4" destOrd="0" presId="urn:microsoft.com/office/officeart/2005/8/layout/hProcess9"/>
    <dgm:cxn modelId="{4EC6713C-BD8D-4D5A-ABD8-4A570B7F6EA7}" type="presParOf" srcId="{7F1D5BE1-5A8B-4EAC-9DF4-76C54001B09D}" destId="{D595C206-7561-44E3-ABD7-85A07C1E136E}" srcOrd="5" destOrd="0" presId="urn:microsoft.com/office/officeart/2005/8/layout/hProcess9"/>
    <dgm:cxn modelId="{EA12D762-6F66-4147-AA2D-CF8F6EA103EF}" type="presParOf" srcId="{7F1D5BE1-5A8B-4EAC-9DF4-76C54001B09D}" destId="{9E4B3412-B276-4F8A-855A-46DBE4DE1B8D}" srcOrd="6"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6CEB1F0-18CF-43AA-9B6D-0AAA27B3BEFD}"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38A4256A-746B-4EAC-9283-528A58755879}">
      <dgm:prSet phldrT="[Text]" phldr="0"/>
      <dgm:spPr/>
      <dgm:t>
        <a:bodyPr/>
        <a:lstStyle/>
        <a:p>
          <a:r>
            <a:rPr lang="en-US" strike="noStrike"/>
            <a:t>Characterize facility emissions</a:t>
          </a:r>
        </a:p>
      </dgm:t>
    </dgm:pt>
    <dgm:pt modelId="{0A1A74EC-ED46-45DC-99DA-0B597DF79F67}" type="parTrans" cxnId="{7673B8ED-B872-470E-966F-D27E57204494}">
      <dgm:prSet/>
      <dgm:spPr/>
      <dgm:t>
        <a:bodyPr/>
        <a:lstStyle/>
        <a:p>
          <a:endParaRPr lang="en-US" strike="noStrike"/>
        </a:p>
      </dgm:t>
    </dgm:pt>
    <dgm:pt modelId="{526CAAA4-A0AD-4A6D-87BD-FC945BD39B1D}" type="sibTrans" cxnId="{7673B8ED-B872-470E-966F-D27E57204494}">
      <dgm:prSet/>
      <dgm:spPr/>
      <dgm:t>
        <a:bodyPr/>
        <a:lstStyle/>
        <a:p>
          <a:endParaRPr lang="en-US" strike="noStrike"/>
        </a:p>
      </dgm:t>
    </dgm:pt>
    <dgm:pt modelId="{3248EBC6-E4A6-41AA-9EA6-23E17E4622D3}">
      <dgm:prSet phldrT="[Text]"/>
      <dgm:spPr>
        <a:solidFill>
          <a:schemeClr val="bg2">
            <a:lumMod val="75000"/>
          </a:schemeClr>
        </a:solidFill>
      </dgm:spPr>
      <dgm:t>
        <a:bodyPr/>
        <a:lstStyle/>
        <a:p>
          <a:r>
            <a:rPr lang="en-US" strike="noStrike"/>
            <a:t>Conduct air dispersion modeling</a:t>
          </a:r>
        </a:p>
      </dgm:t>
    </dgm:pt>
    <dgm:pt modelId="{D4D42027-005B-4E5F-B562-9F98580CC14E}" type="parTrans" cxnId="{825335F2-9ADA-4FB1-833C-FD7D2363F67D}">
      <dgm:prSet/>
      <dgm:spPr/>
      <dgm:t>
        <a:bodyPr/>
        <a:lstStyle/>
        <a:p>
          <a:endParaRPr lang="en-US" strike="noStrike"/>
        </a:p>
      </dgm:t>
    </dgm:pt>
    <dgm:pt modelId="{42128E0B-3EFF-4C6C-9C4A-1E7F7ED79D7F}" type="sibTrans" cxnId="{825335F2-9ADA-4FB1-833C-FD7D2363F67D}">
      <dgm:prSet/>
      <dgm:spPr/>
      <dgm:t>
        <a:bodyPr/>
        <a:lstStyle/>
        <a:p>
          <a:endParaRPr lang="en-US" strike="noStrike"/>
        </a:p>
      </dgm:t>
    </dgm:pt>
    <dgm:pt modelId="{88C678F5-2220-4173-B3FD-75745D3B79B5}">
      <dgm:prSet phldrT="[Text]"/>
      <dgm:spPr/>
      <dgm:t>
        <a:bodyPr/>
        <a:lstStyle/>
        <a:p>
          <a:r>
            <a:rPr lang="en-US" strike="noStrike"/>
            <a:t>Select &amp; site EDS, set  alert threshold</a:t>
          </a:r>
        </a:p>
      </dgm:t>
    </dgm:pt>
    <dgm:pt modelId="{ABAE6FE2-6731-4FA0-AF23-2CFBE8708BAD}" type="parTrans" cxnId="{93BD6623-6679-4E22-8CD7-E6F700EAD447}">
      <dgm:prSet/>
      <dgm:spPr/>
      <dgm:t>
        <a:bodyPr/>
        <a:lstStyle/>
        <a:p>
          <a:endParaRPr lang="en-US" strike="noStrike"/>
        </a:p>
      </dgm:t>
    </dgm:pt>
    <dgm:pt modelId="{F3A6AF2D-1F8A-48D7-A6EA-A8178DB46B28}" type="sibTrans" cxnId="{93BD6623-6679-4E22-8CD7-E6F700EAD447}">
      <dgm:prSet/>
      <dgm:spPr/>
      <dgm:t>
        <a:bodyPr/>
        <a:lstStyle/>
        <a:p>
          <a:endParaRPr lang="en-US" strike="noStrike"/>
        </a:p>
      </dgm:t>
    </dgm:pt>
    <dgm:pt modelId="{6C07B17B-970D-4C33-BA54-0EB897416E8E}">
      <dgm:prSet/>
      <dgm:spPr/>
      <dgm:t>
        <a:bodyPr/>
        <a:lstStyle/>
        <a:p>
          <a:r>
            <a:rPr lang="en-US" strike="noStrike"/>
            <a:t>Conduct ongoing quality assurance and reporting</a:t>
          </a:r>
        </a:p>
      </dgm:t>
    </dgm:pt>
    <dgm:pt modelId="{C7748AB6-40A2-4D24-AA98-3570DBD7E330}" type="parTrans" cxnId="{FB7F8FDA-EACD-4592-9BCE-A8D172F26ECF}">
      <dgm:prSet/>
      <dgm:spPr/>
      <dgm:t>
        <a:bodyPr/>
        <a:lstStyle/>
        <a:p>
          <a:endParaRPr lang="en-US" strike="noStrike"/>
        </a:p>
      </dgm:t>
    </dgm:pt>
    <dgm:pt modelId="{ACFDB56C-51A0-453B-98BE-47602E78F9F4}" type="sibTrans" cxnId="{FB7F8FDA-EACD-4592-9BCE-A8D172F26ECF}">
      <dgm:prSet/>
      <dgm:spPr/>
      <dgm:t>
        <a:bodyPr/>
        <a:lstStyle/>
        <a:p>
          <a:endParaRPr lang="en-US" strike="noStrike"/>
        </a:p>
      </dgm:t>
    </dgm:pt>
    <dgm:pt modelId="{20E75CF9-547F-47A7-9860-65820672AC72}" type="pres">
      <dgm:prSet presAssocID="{86CEB1F0-18CF-43AA-9B6D-0AAA27B3BEFD}" presName="CompostProcess" presStyleCnt="0">
        <dgm:presLayoutVars>
          <dgm:dir/>
          <dgm:resizeHandles val="exact"/>
        </dgm:presLayoutVars>
      </dgm:prSet>
      <dgm:spPr/>
    </dgm:pt>
    <dgm:pt modelId="{79F41341-4704-4F94-B225-6AA1F134565D}" type="pres">
      <dgm:prSet presAssocID="{86CEB1F0-18CF-43AA-9B6D-0AAA27B3BEFD}" presName="arrow" presStyleLbl="bgShp" presStyleIdx="0" presStyleCnt="1" custScaleX="117647" custLinFactNeighborX="-9953" custLinFactNeighborY="36582"/>
      <dgm:spPr/>
    </dgm:pt>
    <dgm:pt modelId="{7F1D5BE1-5A8B-4EAC-9DF4-76C54001B09D}" type="pres">
      <dgm:prSet presAssocID="{86CEB1F0-18CF-43AA-9B6D-0AAA27B3BEFD}" presName="linearProcess" presStyleCnt="0"/>
      <dgm:spPr/>
    </dgm:pt>
    <dgm:pt modelId="{97416EE0-2AF3-4F3C-A13B-1F3CD9AD198D}" type="pres">
      <dgm:prSet presAssocID="{38A4256A-746B-4EAC-9283-528A58755879}" presName="textNode" presStyleLbl="node1" presStyleIdx="0" presStyleCnt="4">
        <dgm:presLayoutVars>
          <dgm:bulletEnabled val="1"/>
        </dgm:presLayoutVars>
      </dgm:prSet>
      <dgm:spPr/>
    </dgm:pt>
    <dgm:pt modelId="{8D36FBB9-64E8-48BA-AE37-F8FE6646DA4A}" type="pres">
      <dgm:prSet presAssocID="{526CAAA4-A0AD-4A6D-87BD-FC945BD39B1D}" presName="sibTrans" presStyleCnt="0"/>
      <dgm:spPr/>
    </dgm:pt>
    <dgm:pt modelId="{0940AC9A-C394-47A8-B8B8-F15E4EDEC11F}" type="pres">
      <dgm:prSet presAssocID="{3248EBC6-E4A6-41AA-9EA6-23E17E4622D3}" presName="textNode" presStyleLbl="node1" presStyleIdx="1" presStyleCnt="4">
        <dgm:presLayoutVars>
          <dgm:bulletEnabled val="1"/>
        </dgm:presLayoutVars>
      </dgm:prSet>
      <dgm:spPr/>
    </dgm:pt>
    <dgm:pt modelId="{5012D723-1A60-4805-8573-16B8079F9451}" type="pres">
      <dgm:prSet presAssocID="{42128E0B-3EFF-4C6C-9C4A-1E7F7ED79D7F}" presName="sibTrans" presStyleCnt="0"/>
      <dgm:spPr/>
    </dgm:pt>
    <dgm:pt modelId="{7C8804B8-A565-44A6-A904-03C70065B300}" type="pres">
      <dgm:prSet presAssocID="{88C678F5-2220-4173-B3FD-75745D3B79B5}" presName="textNode" presStyleLbl="node1" presStyleIdx="2" presStyleCnt="4">
        <dgm:presLayoutVars>
          <dgm:bulletEnabled val="1"/>
        </dgm:presLayoutVars>
      </dgm:prSet>
      <dgm:spPr/>
    </dgm:pt>
    <dgm:pt modelId="{D595C206-7561-44E3-ABD7-85A07C1E136E}" type="pres">
      <dgm:prSet presAssocID="{F3A6AF2D-1F8A-48D7-A6EA-A8178DB46B28}" presName="sibTrans" presStyleCnt="0"/>
      <dgm:spPr/>
    </dgm:pt>
    <dgm:pt modelId="{9E4B3412-B276-4F8A-855A-46DBE4DE1B8D}" type="pres">
      <dgm:prSet presAssocID="{6C07B17B-970D-4C33-BA54-0EB897416E8E}" presName="textNode" presStyleLbl="node1" presStyleIdx="3" presStyleCnt="4">
        <dgm:presLayoutVars>
          <dgm:bulletEnabled val="1"/>
        </dgm:presLayoutVars>
      </dgm:prSet>
      <dgm:spPr/>
    </dgm:pt>
  </dgm:ptLst>
  <dgm:cxnLst>
    <dgm:cxn modelId="{1865D415-BC2C-4BBF-BE73-44693B51EBF3}" type="presOf" srcId="{38A4256A-746B-4EAC-9283-528A58755879}" destId="{97416EE0-2AF3-4F3C-A13B-1F3CD9AD198D}" srcOrd="0" destOrd="0" presId="urn:microsoft.com/office/officeart/2005/8/layout/hProcess9"/>
    <dgm:cxn modelId="{93BD6623-6679-4E22-8CD7-E6F700EAD447}" srcId="{86CEB1F0-18CF-43AA-9B6D-0AAA27B3BEFD}" destId="{88C678F5-2220-4173-B3FD-75745D3B79B5}" srcOrd="2" destOrd="0" parTransId="{ABAE6FE2-6731-4FA0-AF23-2CFBE8708BAD}" sibTransId="{F3A6AF2D-1F8A-48D7-A6EA-A8178DB46B28}"/>
    <dgm:cxn modelId="{A3B23426-039C-4F41-9289-5641E136CF1C}" type="presOf" srcId="{3248EBC6-E4A6-41AA-9EA6-23E17E4622D3}" destId="{0940AC9A-C394-47A8-B8B8-F15E4EDEC11F}" srcOrd="0" destOrd="0" presId="urn:microsoft.com/office/officeart/2005/8/layout/hProcess9"/>
    <dgm:cxn modelId="{311DB251-5941-4F81-84FF-BA1082E7159C}" type="presOf" srcId="{6C07B17B-970D-4C33-BA54-0EB897416E8E}" destId="{9E4B3412-B276-4F8A-855A-46DBE4DE1B8D}" srcOrd="0" destOrd="0" presId="urn:microsoft.com/office/officeart/2005/8/layout/hProcess9"/>
    <dgm:cxn modelId="{7B46D7AA-A8DB-41E9-97E9-E8C38BFCB485}" type="presOf" srcId="{86CEB1F0-18CF-43AA-9B6D-0AAA27B3BEFD}" destId="{20E75CF9-547F-47A7-9860-65820672AC72}" srcOrd="0" destOrd="0" presId="urn:microsoft.com/office/officeart/2005/8/layout/hProcess9"/>
    <dgm:cxn modelId="{FB7F8FDA-EACD-4592-9BCE-A8D172F26ECF}" srcId="{86CEB1F0-18CF-43AA-9B6D-0AAA27B3BEFD}" destId="{6C07B17B-970D-4C33-BA54-0EB897416E8E}" srcOrd="3" destOrd="0" parTransId="{C7748AB6-40A2-4D24-AA98-3570DBD7E330}" sibTransId="{ACFDB56C-51A0-453B-98BE-47602E78F9F4}"/>
    <dgm:cxn modelId="{B061E8DD-8599-4F7F-AAA4-BF77F6B35401}" type="presOf" srcId="{88C678F5-2220-4173-B3FD-75745D3B79B5}" destId="{7C8804B8-A565-44A6-A904-03C70065B300}" srcOrd="0" destOrd="0" presId="urn:microsoft.com/office/officeart/2005/8/layout/hProcess9"/>
    <dgm:cxn modelId="{7673B8ED-B872-470E-966F-D27E57204494}" srcId="{86CEB1F0-18CF-43AA-9B6D-0AAA27B3BEFD}" destId="{38A4256A-746B-4EAC-9283-528A58755879}" srcOrd="0" destOrd="0" parTransId="{0A1A74EC-ED46-45DC-99DA-0B597DF79F67}" sibTransId="{526CAAA4-A0AD-4A6D-87BD-FC945BD39B1D}"/>
    <dgm:cxn modelId="{825335F2-9ADA-4FB1-833C-FD7D2363F67D}" srcId="{86CEB1F0-18CF-43AA-9B6D-0AAA27B3BEFD}" destId="{3248EBC6-E4A6-41AA-9EA6-23E17E4622D3}" srcOrd="1" destOrd="0" parTransId="{D4D42027-005B-4E5F-B562-9F98580CC14E}" sibTransId="{42128E0B-3EFF-4C6C-9C4A-1E7F7ED79D7F}"/>
    <dgm:cxn modelId="{04E381EB-4087-42B4-90B0-2DA40219E336}" type="presParOf" srcId="{20E75CF9-547F-47A7-9860-65820672AC72}" destId="{79F41341-4704-4F94-B225-6AA1F134565D}" srcOrd="0" destOrd="0" presId="urn:microsoft.com/office/officeart/2005/8/layout/hProcess9"/>
    <dgm:cxn modelId="{9A991960-FE8A-4232-8F43-A345CB7FDDB1}" type="presParOf" srcId="{20E75CF9-547F-47A7-9860-65820672AC72}" destId="{7F1D5BE1-5A8B-4EAC-9DF4-76C54001B09D}" srcOrd="1" destOrd="0" presId="urn:microsoft.com/office/officeart/2005/8/layout/hProcess9"/>
    <dgm:cxn modelId="{B658715C-62EA-4657-9A54-58626906C39F}" type="presParOf" srcId="{7F1D5BE1-5A8B-4EAC-9DF4-76C54001B09D}" destId="{97416EE0-2AF3-4F3C-A13B-1F3CD9AD198D}" srcOrd="0" destOrd="0" presId="urn:microsoft.com/office/officeart/2005/8/layout/hProcess9"/>
    <dgm:cxn modelId="{A7485791-2629-4FEB-B9FB-35FCD4AEF373}" type="presParOf" srcId="{7F1D5BE1-5A8B-4EAC-9DF4-76C54001B09D}" destId="{8D36FBB9-64E8-48BA-AE37-F8FE6646DA4A}" srcOrd="1" destOrd="0" presId="urn:microsoft.com/office/officeart/2005/8/layout/hProcess9"/>
    <dgm:cxn modelId="{C4D0F525-F5A0-4647-BD78-02FE49B2482C}" type="presParOf" srcId="{7F1D5BE1-5A8B-4EAC-9DF4-76C54001B09D}" destId="{0940AC9A-C394-47A8-B8B8-F15E4EDEC11F}" srcOrd="2" destOrd="0" presId="urn:microsoft.com/office/officeart/2005/8/layout/hProcess9"/>
    <dgm:cxn modelId="{E85FAF1F-0E21-455E-9735-FA27DB5E3054}" type="presParOf" srcId="{7F1D5BE1-5A8B-4EAC-9DF4-76C54001B09D}" destId="{5012D723-1A60-4805-8573-16B8079F9451}" srcOrd="3" destOrd="0" presId="urn:microsoft.com/office/officeart/2005/8/layout/hProcess9"/>
    <dgm:cxn modelId="{CCD05D35-2E20-4E13-BAF0-7D2C173265E7}" type="presParOf" srcId="{7F1D5BE1-5A8B-4EAC-9DF4-76C54001B09D}" destId="{7C8804B8-A565-44A6-A904-03C70065B300}" srcOrd="4" destOrd="0" presId="urn:microsoft.com/office/officeart/2005/8/layout/hProcess9"/>
    <dgm:cxn modelId="{77D5C0FF-3276-494C-BE65-C4B21120F65A}" type="presParOf" srcId="{7F1D5BE1-5A8B-4EAC-9DF4-76C54001B09D}" destId="{D595C206-7561-44E3-ABD7-85A07C1E136E}" srcOrd="5" destOrd="0" presId="urn:microsoft.com/office/officeart/2005/8/layout/hProcess9"/>
    <dgm:cxn modelId="{527FF1F6-AFAE-46E6-8103-2FD215F19930}" type="presParOf" srcId="{7F1D5BE1-5A8B-4EAC-9DF4-76C54001B09D}" destId="{9E4B3412-B276-4F8A-855A-46DBE4DE1B8D}"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6CEB1F0-18CF-43AA-9B6D-0AAA27B3BEFD}"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38A4256A-746B-4EAC-9283-528A58755879}">
      <dgm:prSet phldrT="[Text]" phldr="0"/>
      <dgm:spPr/>
      <dgm:t>
        <a:bodyPr/>
        <a:lstStyle/>
        <a:p>
          <a:r>
            <a:rPr lang="en-US" strike="noStrike"/>
            <a:t>Characterize facility emissions</a:t>
          </a:r>
        </a:p>
      </dgm:t>
    </dgm:pt>
    <dgm:pt modelId="{0A1A74EC-ED46-45DC-99DA-0B597DF79F67}" type="parTrans" cxnId="{7673B8ED-B872-470E-966F-D27E57204494}">
      <dgm:prSet/>
      <dgm:spPr/>
      <dgm:t>
        <a:bodyPr/>
        <a:lstStyle/>
        <a:p>
          <a:endParaRPr lang="en-US" strike="noStrike"/>
        </a:p>
      </dgm:t>
    </dgm:pt>
    <dgm:pt modelId="{526CAAA4-A0AD-4A6D-87BD-FC945BD39B1D}" type="sibTrans" cxnId="{7673B8ED-B872-470E-966F-D27E57204494}">
      <dgm:prSet/>
      <dgm:spPr/>
      <dgm:t>
        <a:bodyPr/>
        <a:lstStyle/>
        <a:p>
          <a:endParaRPr lang="en-US" strike="noStrike"/>
        </a:p>
      </dgm:t>
    </dgm:pt>
    <dgm:pt modelId="{3248EBC6-E4A6-41AA-9EA6-23E17E4622D3}">
      <dgm:prSet phldrT="[Text]"/>
      <dgm:spPr>
        <a:solidFill>
          <a:schemeClr val="bg2">
            <a:lumMod val="75000"/>
          </a:schemeClr>
        </a:solidFill>
      </dgm:spPr>
      <dgm:t>
        <a:bodyPr/>
        <a:lstStyle/>
        <a:p>
          <a:r>
            <a:rPr lang="en-US" strike="noStrike"/>
            <a:t>Conduct air dispersion modeling</a:t>
          </a:r>
        </a:p>
      </dgm:t>
    </dgm:pt>
    <dgm:pt modelId="{D4D42027-005B-4E5F-B562-9F98580CC14E}" type="parTrans" cxnId="{825335F2-9ADA-4FB1-833C-FD7D2363F67D}">
      <dgm:prSet/>
      <dgm:spPr/>
      <dgm:t>
        <a:bodyPr/>
        <a:lstStyle/>
        <a:p>
          <a:endParaRPr lang="en-US" strike="noStrike"/>
        </a:p>
      </dgm:t>
    </dgm:pt>
    <dgm:pt modelId="{42128E0B-3EFF-4C6C-9C4A-1E7F7ED79D7F}" type="sibTrans" cxnId="{825335F2-9ADA-4FB1-833C-FD7D2363F67D}">
      <dgm:prSet/>
      <dgm:spPr/>
      <dgm:t>
        <a:bodyPr/>
        <a:lstStyle/>
        <a:p>
          <a:endParaRPr lang="en-US" strike="noStrike"/>
        </a:p>
      </dgm:t>
    </dgm:pt>
    <dgm:pt modelId="{88C678F5-2220-4173-B3FD-75745D3B79B5}">
      <dgm:prSet phldrT="[Text]"/>
      <dgm:spPr/>
      <dgm:t>
        <a:bodyPr/>
        <a:lstStyle/>
        <a:p>
          <a:r>
            <a:rPr lang="en-US" strike="noStrike"/>
            <a:t>Select &amp; site EDS, set  alert threshold</a:t>
          </a:r>
        </a:p>
      </dgm:t>
    </dgm:pt>
    <dgm:pt modelId="{ABAE6FE2-6731-4FA0-AF23-2CFBE8708BAD}" type="parTrans" cxnId="{93BD6623-6679-4E22-8CD7-E6F700EAD447}">
      <dgm:prSet/>
      <dgm:spPr/>
      <dgm:t>
        <a:bodyPr/>
        <a:lstStyle/>
        <a:p>
          <a:endParaRPr lang="en-US" strike="noStrike"/>
        </a:p>
      </dgm:t>
    </dgm:pt>
    <dgm:pt modelId="{F3A6AF2D-1F8A-48D7-A6EA-A8178DB46B28}" type="sibTrans" cxnId="{93BD6623-6679-4E22-8CD7-E6F700EAD447}">
      <dgm:prSet/>
      <dgm:spPr/>
      <dgm:t>
        <a:bodyPr/>
        <a:lstStyle/>
        <a:p>
          <a:endParaRPr lang="en-US" strike="noStrike"/>
        </a:p>
      </dgm:t>
    </dgm:pt>
    <dgm:pt modelId="{6C07B17B-970D-4C33-BA54-0EB897416E8E}">
      <dgm:prSet/>
      <dgm:spPr/>
      <dgm:t>
        <a:bodyPr/>
        <a:lstStyle/>
        <a:p>
          <a:r>
            <a:rPr lang="en-US" strike="noStrike"/>
            <a:t>Conduct ongoing quality assurance and reporting</a:t>
          </a:r>
        </a:p>
      </dgm:t>
    </dgm:pt>
    <dgm:pt modelId="{C7748AB6-40A2-4D24-AA98-3570DBD7E330}" type="parTrans" cxnId="{FB7F8FDA-EACD-4592-9BCE-A8D172F26ECF}">
      <dgm:prSet/>
      <dgm:spPr/>
      <dgm:t>
        <a:bodyPr/>
        <a:lstStyle/>
        <a:p>
          <a:endParaRPr lang="en-US" strike="noStrike"/>
        </a:p>
      </dgm:t>
    </dgm:pt>
    <dgm:pt modelId="{ACFDB56C-51A0-453B-98BE-47602E78F9F4}" type="sibTrans" cxnId="{FB7F8FDA-EACD-4592-9BCE-A8D172F26ECF}">
      <dgm:prSet/>
      <dgm:spPr/>
      <dgm:t>
        <a:bodyPr/>
        <a:lstStyle/>
        <a:p>
          <a:endParaRPr lang="en-US" strike="noStrike"/>
        </a:p>
      </dgm:t>
    </dgm:pt>
    <dgm:pt modelId="{20E75CF9-547F-47A7-9860-65820672AC72}" type="pres">
      <dgm:prSet presAssocID="{86CEB1F0-18CF-43AA-9B6D-0AAA27B3BEFD}" presName="CompostProcess" presStyleCnt="0">
        <dgm:presLayoutVars>
          <dgm:dir/>
          <dgm:resizeHandles val="exact"/>
        </dgm:presLayoutVars>
      </dgm:prSet>
      <dgm:spPr/>
    </dgm:pt>
    <dgm:pt modelId="{79F41341-4704-4F94-B225-6AA1F134565D}" type="pres">
      <dgm:prSet presAssocID="{86CEB1F0-18CF-43AA-9B6D-0AAA27B3BEFD}" presName="arrow" presStyleLbl="bgShp" presStyleIdx="0" presStyleCnt="1" custScaleX="117647" custLinFactNeighborX="-9953" custLinFactNeighborY="36582"/>
      <dgm:spPr/>
    </dgm:pt>
    <dgm:pt modelId="{7F1D5BE1-5A8B-4EAC-9DF4-76C54001B09D}" type="pres">
      <dgm:prSet presAssocID="{86CEB1F0-18CF-43AA-9B6D-0AAA27B3BEFD}" presName="linearProcess" presStyleCnt="0"/>
      <dgm:spPr/>
    </dgm:pt>
    <dgm:pt modelId="{97416EE0-2AF3-4F3C-A13B-1F3CD9AD198D}" type="pres">
      <dgm:prSet presAssocID="{38A4256A-746B-4EAC-9283-528A58755879}" presName="textNode" presStyleLbl="node1" presStyleIdx="0" presStyleCnt="4">
        <dgm:presLayoutVars>
          <dgm:bulletEnabled val="1"/>
        </dgm:presLayoutVars>
      </dgm:prSet>
      <dgm:spPr/>
    </dgm:pt>
    <dgm:pt modelId="{8D36FBB9-64E8-48BA-AE37-F8FE6646DA4A}" type="pres">
      <dgm:prSet presAssocID="{526CAAA4-A0AD-4A6D-87BD-FC945BD39B1D}" presName="sibTrans" presStyleCnt="0"/>
      <dgm:spPr/>
    </dgm:pt>
    <dgm:pt modelId="{0940AC9A-C394-47A8-B8B8-F15E4EDEC11F}" type="pres">
      <dgm:prSet presAssocID="{3248EBC6-E4A6-41AA-9EA6-23E17E4622D3}" presName="textNode" presStyleLbl="node1" presStyleIdx="1" presStyleCnt="4">
        <dgm:presLayoutVars>
          <dgm:bulletEnabled val="1"/>
        </dgm:presLayoutVars>
      </dgm:prSet>
      <dgm:spPr/>
    </dgm:pt>
    <dgm:pt modelId="{5012D723-1A60-4805-8573-16B8079F9451}" type="pres">
      <dgm:prSet presAssocID="{42128E0B-3EFF-4C6C-9C4A-1E7F7ED79D7F}" presName="sibTrans" presStyleCnt="0"/>
      <dgm:spPr/>
    </dgm:pt>
    <dgm:pt modelId="{7C8804B8-A565-44A6-A904-03C70065B300}" type="pres">
      <dgm:prSet presAssocID="{88C678F5-2220-4173-B3FD-75745D3B79B5}" presName="textNode" presStyleLbl="node1" presStyleIdx="2" presStyleCnt="4">
        <dgm:presLayoutVars>
          <dgm:bulletEnabled val="1"/>
        </dgm:presLayoutVars>
      </dgm:prSet>
      <dgm:spPr/>
    </dgm:pt>
    <dgm:pt modelId="{D595C206-7561-44E3-ABD7-85A07C1E136E}" type="pres">
      <dgm:prSet presAssocID="{F3A6AF2D-1F8A-48D7-A6EA-A8178DB46B28}" presName="sibTrans" presStyleCnt="0"/>
      <dgm:spPr/>
    </dgm:pt>
    <dgm:pt modelId="{9E4B3412-B276-4F8A-855A-46DBE4DE1B8D}" type="pres">
      <dgm:prSet presAssocID="{6C07B17B-970D-4C33-BA54-0EB897416E8E}" presName="textNode" presStyleLbl="node1" presStyleIdx="3" presStyleCnt="4">
        <dgm:presLayoutVars>
          <dgm:bulletEnabled val="1"/>
        </dgm:presLayoutVars>
      </dgm:prSet>
      <dgm:spPr/>
    </dgm:pt>
  </dgm:ptLst>
  <dgm:cxnLst>
    <dgm:cxn modelId="{1865D415-BC2C-4BBF-BE73-44693B51EBF3}" type="presOf" srcId="{38A4256A-746B-4EAC-9283-528A58755879}" destId="{97416EE0-2AF3-4F3C-A13B-1F3CD9AD198D}" srcOrd="0" destOrd="0" presId="urn:microsoft.com/office/officeart/2005/8/layout/hProcess9"/>
    <dgm:cxn modelId="{93BD6623-6679-4E22-8CD7-E6F700EAD447}" srcId="{86CEB1F0-18CF-43AA-9B6D-0AAA27B3BEFD}" destId="{88C678F5-2220-4173-B3FD-75745D3B79B5}" srcOrd="2" destOrd="0" parTransId="{ABAE6FE2-6731-4FA0-AF23-2CFBE8708BAD}" sibTransId="{F3A6AF2D-1F8A-48D7-A6EA-A8178DB46B28}"/>
    <dgm:cxn modelId="{A3B23426-039C-4F41-9289-5641E136CF1C}" type="presOf" srcId="{3248EBC6-E4A6-41AA-9EA6-23E17E4622D3}" destId="{0940AC9A-C394-47A8-B8B8-F15E4EDEC11F}" srcOrd="0" destOrd="0" presId="urn:microsoft.com/office/officeart/2005/8/layout/hProcess9"/>
    <dgm:cxn modelId="{311DB251-5941-4F81-84FF-BA1082E7159C}" type="presOf" srcId="{6C07B17B-970D-4C33-BA54-0EB897416E8E}" destId="{9E4B3412-B276-4F8A-855A-46DBE4DE1B8D}" srcOrd="0" destOrd="0" presId="urn:microsoft.com/office/officeart/2005/8/layout/hProcess9"/>
    <dgm:cxn modelId="{7B46D7AA-A8DB-41E9-97E9-E8C38BFCB485}" type="presOf" srcId="{86CEB1F0-18CF-43AA-9B6D-0AAA27B3BEFD}" destId="{20E75CF9-547F-47A7-9860-65820672AC72}" srcOrd="0" destOrd="0" presId="urn:microsoft.com/office/officeart/2005/8/layout/hProcess9"/>
    <dgm:cxn modelId="{FB7F8FDA-EACD-4592-9BCE-A8D172F26ECF}" srcId="{86CEB1F0-18CF-43AA-9B6D-0AAA27B3BEFD}" destId="{6C07B17B-970D-4C33-BA54-0EB897416E8E}" srcOrd="3" destOrd="0" parTransId="{C7748AB6-40A2-4D24-AA98-3570DBD7E330}" sibTransId="{ACFDB56C-51A0-453B-98BE-47602E78F9F4}"/>
    <dgm:cxn modelId="{B061E8DD-8599-4F7F-AAA4-BF77F6B35401}" type="presOf" srcId="{88C678F5-2220-4173-B3FD-75745D3B79B5}" destId="{7C8804B8-A565-44A6-A904-03C70065B300}" srcOrd="0" destOrd="0" presId="urn:microsoft.com/office/officeart/2005/8/layout/hProcess9"/>
    <dgm:cxn modelId="{7673B8ED-B872-470E-966F-D27E57204494}" srcId="{86CEB1F0-18CF-43AA-9B6D-0AAA27B3BEFD}" destId="{38A4256A-746B-4EAC-9283-528A58755879}" srcOrd="0" destOrd="0" parTransId="{0A1A74EC-ED46-45DC-99DA-0B597DF79F67}" sibTransId="{526CAAA4-A0AD-4A6D-87BD-FC945BD39B1D}"/>
    <dgm:cxn modelId="{825335F2-9ADA-4FB1-833C-FD7D2363F67D}" srcId="{86CEB1F0-18CF-43AA-9B6D-0AAA27B3BEFD}" destId="{3248EBC6-E4A6-41AA-9EA6-23E17E4622D3}" srcOrd="1" destOrd="0" parTransId="{D4D42027-005B-4E5F-B562-9F98580CC14E}" sibTransId="{42128E0B-3EFF-4C6C-9C4A-1E7F7ED79D7F}"/>
    <dgm:cxn modelId="{04E381EB-4087-42B4-90B0-2DA40219E336}" type="presParOf" srcId="{20E75CF9-547F-47A7-9860-65820672AC72}" destId="{79F41341-4704-4F94-B225-6AA1F134565D}" srcOrd="0" destOrd="0" presId="urn:microsoft.com/office/officeart/2005/8/layout/hProcess9"/>
    <dgm:cxn modelId="{9A991960-FE8A-4232-8F43-A345CB7FDDB1}" type="presParOf" srcId="{20E75CF9-547F-47A7-9860-65820672AC72}" destId="{7F1D5BE1-5A8B-4EAC-9DF4-76C54001B09D}" srcOrd="1" destOrd="0" presId="urn:microsoft.com/office/officeart/2005/8/layout/hProcess9"/>
    <dgm:cxn modelId="{B658715C-62EA-4657-9A54-58626906C39F}" type="presParOf" srcId="{7F1D5BE1-5A8B-4EAC-9DF4-76C54001B09D}" destId="{97416EE0-2AF3-4F3C-A13B-1F3CD9AD198D}" srcOrd="0" destOrd="0" presId="urn:microsoft.com/office/officeart/2005/8/layout/hProcess9"/>
    <dgm:cxn modelId="{A7485791-2629-4FEB-B9FB-35FCD4AEF373}" type="presParOf" srcId="{7F1D5BE1-5A8B-4EAC-9DF4-76C54001B09D}" destId="{8D36FBB9-64E8-48BA-AE37-F8FE6646DA4A}" srcOrd="1" destOrd="0" presId="urn:microsoft.com/office/officeart/2005/8/layout/hProcess9"/>
    <dgm:cxn modelId="{C4D0F525-F5A0-4647-BD78-02FE49B2482C}" type="presParOf" srcId="{7F1D5BE1-5A8B-4EAC-9DF4-76C54001B09D}" destId="{0940AC9A-C394-47A8-B8B8-F15E4EDEC11F}" srcOrd="2" destOrd="0" presId="urn:microsoft.com/office/officeart/2005/8/layout/hProcess9"/>
    <dgm:cxn modelId="{E85FAF1F-0E21-455E-9735-FA27DB5E3054}" type="presParOf" srcId="{7F1D5BE1-5A8B-4EAC-9DF4-76C54001B09D}" destId="{5012D723-1A60-4805-8573-16B8079F9451}" srcOrd="3" destOrd="0" presId="urn:microsoft.com/office/officeart/2005/8/layout/hProcess9"/>
    <dgm:cxn modelId="{CCD05D35-2E20-4E13-BAF0-7D2C173265E7}" type="presParOf" srcId="{7F1D5BE1-5A8B-4EAC-9DF4-76C54001B09D}" destId="{7C8804B8-A565-44A6-A904-03C70065B300}" srcOrd="4" destOrd="0" presId="urn:microsoft.com/office/officeart/2005/8/layout/hProcess9"/>
    <dgm:cxn modelId="{77D5C0FF-3276-494C-BE65-C4B21120F65A}" type="presParOf" srcId="{7F1D5BE1-5A8B-4EAC-9DF4-76C54001B09D}" destId="{D595C206-7561-44E3-ABD7-85A07C1E136E}" srcOrd="5" destOrd="0" presId="urn:microsoft.com/office/officeart/2005/8/layout/hProcess9"/>
    <dgm:cxn modelId="{527FF1F6-AFAE-46E6-8103-2FD215F19930}" type="presParOf" srcId="{7F1D5BE1-5A8B-4EAC-9DF4-76C54001B09D}" destId="{9E4B3412-B276-4F8A-855A-46DBE4DE1B8D}"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6CEB1F0-18CF-43AA-9B6D-0AAA27B3BEFD}"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38A4256A-746B-4EAC-9283-528A58755879}">
      <dgm:prSet phldrT="[Text]" phldr="0"/>
      <dgm:spPr/>
      <dgm:t>
        <a:bodyPr/>
        <a:lstStyle/>
        <a:p>
          <a:r>
            <a:rPr lang="en-US" u="none">
              <a:solidFill>
                <a:schemeClr val="bg1"/>
              </a:solidFill>
            </a:rPr>
            <a:t>Characterize facility emissions</a:t>
          </a:r>
        </a:p>
      </dgm:t>
    </dgm:pt>
    <dgm:pt modelId="{0A1A74EC-ED46-45DC-99DA-0B597DF79F67}" type="parTrans" cxnId="{7673B8ED-B872-470E-966F-D27E57204494}">
      <dgm:prSet/>
      <dgm:spPr/>
      <dgm:t>
        <a:bodyPr/>
        <a:lstStyle/>
        <a:p>
          <a:endParaRPr lang="en-US"/>
        </a:p>
      </dgm:t>
    </dgm:pt>
    <dgm:pt modelId="{526CAAA4-A0AD-4A6D-87BD-FC945BD39B1D}" type="sibTrans" cxnId="{7673B8ED-B872-470E-966F-D27E57204494}">
      <dgm:prSet/>
      <dgm:spPr/>
      <dgm:t>
        <a:bodyPr/>
        <a:lstStyle/>
        <a:p>
          <a:endParaRPr lang="en-US"/>
        </a:p>
      </dgm:t>
    </dgm:pt>
    <dgm:pt modelId="{3248EBC6-E4A6-41AA-9EA6-23E17E4622D3}">
      <dgm:prSet phldrT="[Text]"/>
      <dgm:spPr/>
      <dgm:t>
        <a:bodyPr/>
        <a:lstStyle/>
        <a:p>
          <a:r>
            <a:rPr lang="en-US"/>
            <a:t>Conduct air dispersion modeling</a:t>
          </a:r>
        </a:p>
      </dgm:t>
    </dgm:pt>
    <dgm:pt modelId="{D4D42027-005B-4E5F-B562-9F98580CC14E}" type="parTrans" cxnId="{825335F2-9ADA-4FB1-833C-FD7D2363F67D}">
      <dgm:prSet/>
      <dgm:spPr/>
      <dgm:t>
        <a:bodyPr/>
        <a:lstStyle/>
        <a:p>
          <a:endParaRPr lang="en-US"/>
        </a:p>
      </dgm:t>
    </dgm:pt>
    <dgm:pt modelId="{42128E0B-3EFF-4C6C-9C4A-1E7F7ED79D7F}" type="sibTrans" cxnId="{825335F2-9ADA-4FB1-833C-FD7D2363F67D}">
      <dgm:prSet/>
      <dgm:spPr/>
      <dgm:t>
        <a:bodyPr/>
        <a:lstStyle/>
        <a:p>
          <a:endParaRPr lang="en-US"/>
        </a:p>
      </dgm:t>
    </dgm:pt>
    <dgm:pt modelId="{88C678F5-2220-4173-B3FD-75745D3B79B5}">
      <dgm:prSet phldrT="[Text]"/>
      <dgm:spPr>
        <a:solidFill>
          <a:schemeClr val="bg2">
            <a:lumMod val="75000"/>
          </a:schemeClr>
        </a:solidFill>
      </dgm:spPr>
      <dgm:t>
        <a:bodyPr/>
        <a:lstStyle/>
        <a:p>
          <a:r>
            <a:rPr lang="en-US"/>
            <a:t>Select &amp; site EDS, set   alert threshold</a:t>
          </a:r>
        </a:p>
      </dgm:t>
    </dgm:pt>
    <dgm:pt modelId="{ABAE6FE2-6731-4FA0-AF23-2CFBE8708BAD}" type="parTrans" cxnId="{93BD6623-6679-4E22-8CD7-E6F700EAD447}">
      <dgm:prSet/>
      <dgm:spPr/>
      <dgm:t>
        <a:bodyPr/>
        <a:lstStyle/>
        <a:p>
          <a:endParaRPr lang="en-US"/>
        </a:p>
      </dgm:t>
    </dgm:pt>
    <dgm:pt modelId="{F3A6AF2D-1F8A-48D7-A6EA-A8178DB46B28}" type="sibTrans" cxnId="{93BD6623-6679-4E22-8CD7-E6F700EAD447}">
      <dgm:prSet/>
      <dgm:spPr/>
      <dgm:t>
        <a:bodyPr/>
        <a:lstStyle/>
        <a:p>
          <a:endParaRPr lang="en-US"/>
        </a:p>
      </dgm:t>
    </dgm:pt>
    <dgm:pt modelId="{6C07B17B-970D-4C33-BA54-0EB897416E8E}">
      <dgm:prSet/>
      <dgm:spPr/>
      <dgm:t>
        <a:bodyPr/>
        <a:lstStyle/>
        <a:p>
          <a:r>
            <a:rPr lang="en-US"/>
            <a:t>Conduct ongoing quality assurance and reporting</a:t>
          </a:r>
        </a:p>
      </dgm:t>
    </dgm:pt>
    <dgm:pt modelId="{C7748AB6-40A2-4D24-AA98-3570DBD7E330}" type="parTrans" cxnId="{FB7F8FDA-EACD-4592-9BCE-A8D172F26ECF}">
      <dgm:prSet/>
      <dgm:spPr/>
      <dgm:t>
        <a:bodyPr/>
        <a:lstStyle/>
        <a:p>
          <a:endParaRPr lang="en-US"/>
        </a:p>
      </dgm:t>
    </dgm:pt>
    <dgm:pt modelId="{ACFDB56C-51A0-453B-98BE-47602E78F9F4}" type="sibTrans" cxnId="{FB7F8FDA-EACD-4592-9BCE-A8D172F26ECF}">
      <dgm:prSet/>
      <dgm:spPr/>
      <dgm:t>
        <a:bodyPr/>
        <a:lstStyle/>
        <a:p>
          <a:endParaRPr lang="en-US"/>
        </a:p>
      </dgm:t>
    </dgm:pt>
    <dgm:pt modelId="{20E75CF9-547F-47A7-9860-65820672AC72}" type="pres">
      <dgm:prSet presAssocID="{86CEB1F0-18CF-43AA-9B6D-0AAA27B3BEFD}" presName="CompostProcess" presStyleCnt="0">
        <dgm:presLayoutVars>
          <dgm:dir/>
          <dgm:resizeHandles val="exact"/>
        </dgm:presLayoutVars>
      </dgm:prSet>
      <dgm:spPr/>
    </dgm:pt>
    <dgm:pt modelId="{79F41341-4704-4F94-B225-6AA1F134565D}" type="pres">
      <dgm:prSet presAssocID="{86CEB1F0-18CF-43AA-9B6D-0AAA27B3BEFD}" presName="arrow" presStyleLbl="bgShp" presStyleIdx="0" presStyleCnt="1" custScaleX="117647" custLinFactNeighborX="116"/>
      <dgm:spPr/>
    </dgm:pt>
    <dgm:pt modelId="{7F1D5BE1-5A8B-4EAC-9DF4-76C54001B09D}" type="pres">
      <dgm:prSet presAssocID="{86CEB1F0-18CF-43AA-9B6D-0AAA27B3BEFD}" presName="linearProcess" presStyleCnt="0"/>
      <dgm:spPr/>
    </dgm:pt>
    <dgm:pt modelId="{97416EE0-2AF3-4F3C-A13B-1F3CD9AD198D}" type="pres">
      <dgm:prSet presAssocID="{38A4256A-746B-4EAC-9283-528A58755879}" presName="textNode" presStyleLbl="node1" presStyleIdx="0" presStyleCnt="4">
        <dgm:presLayoutVars>
          <dgm:bulletEnabled val="1"/>
        </dgm:presLayoutVars>
      </dgm:prSet>
      <dgm:spPr/>
    </dgm:pt>
    <dgm:pt modelId="{8D36FBB9-64E8-48BA-AE37-F8FE6646DA4A}" type="pres">
      <dgm:prSet presAssocID="{526CAAA4-A0AD-4A6D-87BD-FC945BD39B1D}" presName="sibTrans" presStyleCnt="0"/>
      <dgm:spPr/>
    </dgm:pt>
    <dgm:pt modelId="{0940AC9A-C394-47A8-B8B8-F15E4EDEC11F}" type="pres">
      <dgm:prSet presAssocID="{3248EBC6-E4A6-41AA-9EA6-23E17E4622D3}" presName="textNode" presStyleLbl="node1" presStyleIdx="1" presStyleCnt="4">
        <dgm:presLayoutVars>
          <dgm:bulletEnabled val="1"/>
        </dgm:presLayoutVars>
      </dgm:prSet>
      <dgm:spPr/>
    </dgm:pt>
    <dgm:pt modelId="{5012D723-1A60-4805-8573-16B8079F9451}" type="pres">
      <dgm:prSet presAssocID="{42128E0B-3EFF-4C6C-9C4A-1E7F7ED79D7F}" presName="sibTrans" presStyleCnt="0"/>
      <dgm:spPr/>
    </dgm:pt>
    <dgm:pt modelId="{7C8804B8-A565-44A6-A904-03C70065B300}" type="pres">
      <dgm:prSet presAssocID="{88C678F5-2220-4173-B3FD-75745D3B79B5}" presName="textNode" presStyleLbl="node1" presStyleIdx="2" presStyleCnt="4">
        <dgm:presLayoutVars>
          <dgm:bulletEnabled val="1"/>
        </dgm:presLayoutVars>
      </dgm:prSet>
      <dgm:spPr/>
    </dgm:pt>
    <dgm:pt modelId="{D595C206-7561-44E3-ABD7-85A07C1E136E}" type="pres">
      <dgm:prSet presAssocID="{F3A6AF2D-1F8A-48D7-A6EA-A8178DB46B28}" presName="sibTrans" presStyleCnt="0"/>
      <dgm:spPr/>
    </dgm:pt>
    <dgm:pt modelId="{9E4B3412-B276-4F8A-855A-46DBE4DE1B8D}" type="pres">
      <dgm:prSet presAssocID="{6C07B17B-970D-4C33-BA54-0EB897416E8E}" presName="textNode" presStyleLbl="node1" presStyleIdx="3" presStyleCnt="4">
        <dgm:presLayoutVars>
          <dgm:bulletEnabled val="1"/>
        </dgm:presLayoutVars>
      </dgm:prSet>
      <dgm:spPr/>
    </dgm:pt>
  </dgm:ptLst>
  <dgm:cxnLst>
    <dgm:cxn modelId="{1865D415-BC2C-4BBF-BE73-44693B51EBF3}" type="presOf" srcId="{38A4256A-746B-4EAC-9283-528A58755879}" destId="{97416EE0-2AF3-4F3C-A13B-1F3CD9AD198D}" srcOrd="0" destOrd="0" presId="urn:microsoft.com/office/officeart/2005/8/layout/hProcess9"/>
    <dgm:cxn modelId="{93BD6623-6679-4E22-8CD7-E6F700EAD447}" srcId="{86CEB1F0-18CF-43AA-9B6D-0AAA27B3BEFD}" destId="{88C678F5-2220-4173-B3FD-75745D3B79B5}" srcOrd="2" destOrd="0" parTransId="{ABAE6FE2-6731-4FA0-AF23-2CFBE8708BAD}" sibTransId="{F3A6AF2D-1F8A-48D7-A6EA-A8178DB46B28}"/>
    <dgm:cxn modelId="{A3B23426-039C-4F41-9289-5641E136CF1C}" type="presOf" srcId="{3248EBC6-E4A6-41AA-9EA6-23E17E4622D3}" destId="{0940AC9A-C394-47A8-B8B8-F15E4EDEC11F}" srcOrd="0" destOrd="0" presId="urn:microsoft.com/office/officeart/2005/8/layout/hProcess9"/>
    <dgm:cxn modelId="{311DB251-5941-4F81-84FF-BA1082E7159C}" type="presOf" srcId="{6C07B17B-970D-4C33-BA54-0EB897416E8E}" destId="{9E4B3412-B276-4F8A-855A-46DBE4DE1B8D}" srcOrd="0" destOrd="0" presId="urn:microsoft.com/office/officeart/2005/8/layout/hProcess9"/>
    <dgm:cxn modelId="{7B46D7AA-A8DB-41E9-97E9-E8C38BFCB485}" type="presOf" srcId="{86CEB1F0-18CF-43AA-9B6D-0AAA27B3BEFD}" destId="{20E75CF9-547F-47A7-9860-65820672AC72}" srcOrd="0" destOrd="0" presId="urn:microsoft.com/office/officeart/2005/8/layout/hProcess9"/>
    <dgm:cxn modelId="{FB7F8FDA-EACD-4592-9BCE-A8D172F26ECF}" srcId="{86CEB1F0-18CF-43AA-9B6D-0AAA27B3BEFD}" destId="{6C07B17B-970D-4C33-BA54-0EB897416E8E}" srcOrd="3" destOrd="0" parTransId="{C7748AB6-40A2-4D24-AA98-3570DBD7E330}" sibTransId="{ACFDB56C-51A0-453B-98BE-47602E78F9F4}"/>
    <dgm:cxn modelId="{B061E8DD-8599-4F7F-AAA4-BF77F6B35401}" type="presOf" srcId="{88C678F5-2220-4173-B3FD-75745D3B79B5}" destId="{7C8804B8-A565-44A6-A904-03C70065B300}" srcOrd="0" destOrd="0" presId="urn:microsoft.com/office/officeart/2005/8/layout/hProcess9"/>
    <dgm:cxn modelId="{7673B8ED-B872-470E-966F-D27E57204494}" srcId="{86CEB1F0-18CF-43AA-9B6D-0AAA27B3BEFD}" destId="{38A4256A-746B-4EAC-9283-528A58755879}" srcOrd="0" destOrd="0" parTransId="{0A1A74EC-ED46-45DC-99DA-0B597DF79F67}" sibTransId="{526CAAA4-A0AD-4A6D-87BD-FC945BD39B1D}"/>
    <dgm:cxn modelId="{825335F2-9ADA-4FB1-833C-FD7D2363F67D}" srcId="{86CEB1F0-18CF-43AA-9B6D-0AAA27B3BEFD}" destId="{3248EBC6-E4A6-41AA-9EA6-23E17E4622D3}" srcOrd="1" destOrd="0" parTransId="{D4D42027-005B-4E5F-B562-9F98580CC14E}" sibTransId="{42128E0B-3EFF-4C6C-9C4A-1E7F7ED79D7F}"/>
    <dgm:cxn modelId="{04E381EB-4087-42B4-90B0-2DA40219E336}" type="presParOf" srcId="{20E75CF9-547F-47A7-9860-65820672AC72}" destId="{79F41341-4704-4F94-B225-6AA1F134565D}" srcOrd="0" destOrd="0" presId="urn:microsoft.com/office/officeart/2005/8/layout/hProcess9"/>
    <dgm:cxn modelId="{9A991960-FE8A-4232-8F43-A345CB7FDDB1}" type="presParOf" srcId="{20E75CF9-547F-47A7-9860-65820672AC72}" destId="{7F1D5BE1-5A8B-4EAC-9DF4-76C54001B09D}" srcOrd="1" destOrd="0" presId="urn:microsoft.com/office/officeart/2005/8/layout/hProcess9"/>
    <dgm:cxn modelId="{B658715C-62EA-4657-9A54-58626906C39F}" type="presParOf" srcId="{7F1D5BE1-5A8B-4EAC-9DF4-76C54001B09D}" destId="{97416EE0-2AF3-4F3C-A13B-1F3CD9AD198D}" srcOrd="0" destOrd="0" presId="urn:microsoft.com/office/officeart/2005/8/layout/hProcess9"/>
    <dgm:cxn modelId="{A7485791-2629-4FEB-B9FB-35FCD4AEF373}" type="presParOf" srcId="{7F1D5BE1-5A8B-4EAC-9DF4-76C54001B09D}" destId="{8D36FBB9-64E8-48BA-AE37-F8FE6646DA4A}" srcOrd="1" destOrd="0" presId="urn:microsoft.com/office/officeart/2005/8/layout/hProcess9"/>
    <dgm:cxn modelId="{C4D0F525-F5A0-4647-BD78-02FE49B2482C}" type="presParOf" srcId="{7F1D5BE1-5A8B-4EAC-9DF4-76C54001B09D}" destId="{0940AC9A-C394-47A8-B8B8-F15E4EDEC11F}" srcOrd="2" destOrd="0" presId="urn:microsoft.com/office/officeart/2005/8/layout/hProcess9"/>
    <dgm:cxn modelId="{E85FAF1F-0E21-455E-9735-FA27DB5E3054}" type="presParOf" srcId="{7F1D5BE1-5A8B-4EAC-9DF4-76C54001B09D}" destId="{5012D723-1A60-4805-8573-16B8079F9451}" srcOrd="3" destOrd="0" presId="urn:microsoft.com/office/officeart/2005/8/layout/hProcess9"/>
    <dgm:cxn modelId="{CCD05D35-2E20-4E13-BAF0-7D2C173265E7}" type="presParOf" srcId="{7F1D5BE1-5A8B-4EAC-9DF4-76C54001B09D}" destId="{7C8804B8-A565-44A6-A904-03C70065B300}" srcOrd="4" destOrd="0" presId="urn:microsoft.com/office/officeart/2005/8/layout/hProcess9"/>
    <dgm:cxn modelId="{77D5C0FF-3276-494C-BE65-C4B21120F65A}" type="presParOf" srcId="{7F1D5BE1-5A8B-4EAC-9DF4-76C54001B09D}" destId="{D595C206-7561-44E3-ABD7-85A07C1E136E}" srcOrd="5" destOrd="0" presId="urn:microsoft.com/office/officeart/2005/8/layout/hProcess9"/>
    <dgm:cxn modelId="{527FF1F6-AFAE-46E6-8103-2FD215F19930}" type="presParOf" srcId="{7F1D5BE1-5A8B-4EAC-9DF4-76C54001B09D}" destId="{9E4B3412-B276-4F8A-855A-46DBE4DE1B8D}"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89D936-FE68-4723-85E3-0E8D498B0D16}">
      <dsp:nvSpPr>
        <dsp:cNvPr id="0" name=""/>
        <dsp:cNvSpPr/>
      </dsp:nvSpPr>
      <dsp:spPr>
        <a:xfrm>
          <a:off x="-5875803" y="-899225"/>
          <a:ext cx="6995107" cy="6995107"/>
        </a:xfrm>
        <a:prstGeom prst="blockArc">
          <a:avLst>
            <a:gd name="adj1" fmla="val 18900000"/>
            <a:gd name="adj2" fmla="val 2700000"/>
            <a:gd name="adj3" fmla="val 309"/>
          </a:avLst>
        </a:pr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F869165-4A08-4D7F-BDB7-285DC1D341BC}">
      <dsp:nvSpPr>
        <dsp:cNvPr id="0" name=""/>
        <dsp:cNvSpPr/>
      </dsp:nvSpPr>
      <dsp:spPr>
        <a:xfrm>
          <a:off x="489202" y="323465"/>
          <a:ext cx="10071929" cy="652233"/>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5771" tIns="60960" rIns="60960" bIns="60960" numCol="1" spcCol="1270" anchor="ctr" anchorCtr="0">
          <a:noAutofit/>
        </a:bodyPr>
        <a:lstStyle/>
        <a:p>
          <a:pPr marL="0" lvl="0" indent="0" algn="l" defTabSz="1066800">
            <a:lnSpc>
              <a:spcPct val="90000"/>
            </a:lnSpc>
            <a:spcBef>
              <a:spcPct val="0"/>
            </a:spcBef>
            <a:spcAft>
              <a:spcPts val="0"/>
            </a:spcAft>
            <a:buNone/>
          </a:pPr>
          <a:r>
            <a:rPr lang="en-US" sz="2400" u="none" kern="1200">
              <a:latin typeface="Avenir Next LT Pro"/>
            </a:rPr>
            <a:t>Chemicals</a:t>
          </a:r>
          <a:r>
            <a:rPr lang="en-US" sz="2400" u="none" kern="1200"/>
            <a:t> to be detected by the </a:t>
          </a:r>
          <a:r>
            <a:rPr lang="en-US" sz="2400" kern="1200"/>
            <a:t>EDS</a:t>
          </a:r>
        </a:p>
      </dsp:txBody>
      <dsp:txXfrm>
        <a:off x="489202" y="323465"/>
        <a:ext cx="10071929" cy="652233"/>
      </dsp:txXfrm>
    </dsp:sp>
    <dsp:sp modelId="{1A77462F-99D5-4DC8-BF76-5E2F3E45D388}">
      <dsp:nvSpPr>
        <dsp:cNvPr id="0" name=""/>
        <dsp:cNvSpPr/>
      </dsp:nvSpPr>
      <dsp:spPr>
        <a:xfrm>
          <a:off x="83083" y="243463"/>
          <a:ext cx="812237" cy="812237"/>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15E3130-AD75-4CD3-9AC9-E7A8484E66E3}">
      <dsp:nvSpPr>
        <dsp:cNvPr id="0" name=""/>
        <dsp:cNvSpPr/>
      </dsp:nvSpPr>
      <dsp:spPr>
        <a:xfrm>
          <a:off x="954823" y="1299060"/>
          <a:ext cx="9606309" cy="649789"/>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5771" tIns="60960" rIns="60960" bIns="60960" numCol="1" spcCol="1270" anchor="ctr" anchorCtr="0">
          <a:noAutofit/>
        </a:bodyPr>
        <a:lstStyle/>
        <a:p>
          <a:pPr marL="0" lvl="0" indent="0" algn="l" defTabSz="1066800">
            <a:lnSpc>
              <a:spcPct val="90000"/>
            </a:lnSpc>
            <a:spcBef>
              <a:spcPct val="0"/>
            </a:spcBef>
            <a:spcAft>
              <a:spcPct val="35000"/>
            </a:spcAft>
            <a:buNone/>
          </a:pPr>
          <a:r>
            <a:rPr lang="en-US" sz="2400" u="none" kern="1200"/>
            <a:t>Continuously </a:t>
          </a:r>
          <a:r>
            <a:rPr lang="en-US" sz="2400" kern="1200"/>
            <a:t>operating EDS</a:t>
          </a:r>
        </a:p>
      </dsp:txBody>
      <dsp:txXfrm>
        <a:off x="954823" y="1299060"/>
        <a:ext cx="9606309" cy="649789"/>
      </dsp:txXfrm>
    </dsp:sp>
    <dsp:sp modelId="{53B9E78B-631E-4123-ACF4-6C890F7780CE}">
      <dsp:nvSpPr>
        <dsp:cNvPr id="0" name=""/>
        <dsp:cNvSpPr/>
      </dsp:nvSpPr>
      <dsp:spPr>
        <a:xfrm>
          <a:off x="548704" y="1217836"/>
          <a:ext cx="812237" cy="812237"/>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28E73E1-098E-465E-B53C-B661D15B6F9B}">
      <dsp:nvSpPr>
        <dsp:cNvPr id="0" name=""/>
        <dsp:cNvSpPr/>
      </dsp:nvSpPr>
      <dsp:spPr>
        <a:xfrm>
          <a:off x="1097731" y="2273433"/>
          <a:ext cx="9463401" cy="649789"/>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5771"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a:t>Alarm system alerts the operator when leaks are detected</a:t>
          </a:r>
        </a:p>
      </dsp:txBody>
      <dsp:txXfrm>
        <a:off x="1097731" y="2273433"/>
        <a:ext cx="9463401" cy="649789"/>
      </dsp:txXfrm>
    </dsp:sp>
    <dsp:sp modelId="{D4E7988F-F99B-4011-B8D1-130181A88DE2}">
      <dsp:nvSpPr>
        <dsp:cNvPr id="0" name=""/>
        <dsp:cNvSpPr/>
      </dsp:nvSpPr>
      <dsp:spPr>
        <a:xfrm>
          <a:off x="698768" y="2189829"/>
          <a:ext cx="812237" cy="812237"/>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0075453-4657-44DE-A6A8-B76147B0462E}">
      <dsp:nvSpPr>
        <dsp:cNvPr id="0" name=""/>
        <dsp:cNvSpPr/>
      </dsp:nvSpPr>
      <dsp:spPr>
        <a:xfrm>
          <a:off x="954823" y="3247806"/>
          <a:ext cx="9606309" cy="649789"/>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5771"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a:t>Response protocol for identification and repair of leaks</a:t>
          </a:r>
        </a:p>
      </dsp:txBody>
      <dsp:txXfrm>
        <a:off x="954823" y="3247806"/>
        <a:ext cx="9606309" cy="649789"/>
      </dsp:txXfrm>
    </dsp:sp>
    <dsp:sp modelId="{FEFA0E7D-F9D8-4FD5-BD98-56281C46B03A}">
      <dsp:nvSpPr>
        <dsp:cNvPr id="0" name=""/>
        <dsp:cNvSpPr/>
      </dsp:nvSpPr>
      <dsp:spPr>
        <a:xfrm>
          <a:off x="548704" y="3166582"/>
          <a:ext cx="812237" cy="812237"/>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535D7CE-2995-4851-B1E5-B8B28384524A}">
      <dsp:nvSpPr>
        <dsp:cNvPr id="0" name=""/>
        <dsp:cNvSpPr/>
      </dsp:nvSpPr>
      <dsp:spPr>
        <a:xfrm>
          <a:off x="489202" y="4222179"/>
          <a:ext cx="10071929" cy="649789"/>
        </a:xfrm>
        <a:prstGeom prst="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5771"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a:t>Notify community when leaks cannot be fixed within 48 hours</a:t>
          </a:r>
        </a:p>
      </dsp:txBody>
      <dsp:txXfrm>
        <a:off x="489202" y="4222179"/>
        <a:ext cx="10071929" cy="649789"/>
      </dsp:txXfrm>
    </dsp:sp>
    <dsp:sp modelId="{3792BF04-7E27-40F0-8620-6E3FDD317980}">
      <dsp:nvSpPr>
        <dsp:cNvPr id="0" name=""/>
        <dsp:cNvSpPr/>
      </dsp:nvSpPr>
      <dsp:spPr>
        <a:xfrm>
          <a:off x="83083" y="4140956"/>
          <a:ext cx="812237" cy="812237"/>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41341-4704-4F94-B225-6AA1F134565D}">
      <dsp:nvSpPr>
        <dsp:cNvPr id="0" name=""/>
        <dsp:cNvSpPr/>
      </dsp:nvSpPr>
      <dsp:spPr>
        <a:xfrm>
          <a:off x="5" y="0"/>
          <a:ext cx="10170807" cy="1656413"/>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7416EE0-2AF3-4F3C-A13B-1F3CD9AD198D}">
      <dsp:nvSpPr>
        <dsp:cNvPr id="0" name=""/>
        <dsp:cNvSpPr/>
      </dsp:nvSpPr>
      <dsp:spPr>
        <a:xfrm>
          <a:off x="5090" y="496923"/>
          <a:ext cx="2448345" cy="66256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u="none" kern="1200">
              <a:solidFill>
                <a:schemeClr val="bg1"/>
              </a:solidFill>
            </a:rPr>
            <a:t>Characterize facility emissions</a:t>
          </a:r>
        </a:p>
      </dsp:txBody>
      <dsp:txXfrm>
        <a:off x="37434" y="529267"/>
        <a:ext cx="2383657" cy="597877"/>
      </dsp:txXfrm>
    </dsp:sp>
    <dsp:sp modelId="{0940AC9A-C394-47A8-B8B8-F15E4EDEC11F}">
      <dsp:nvSpPr>
        <dsp:cNvPr id="0" name=""/>
        <dsp:cNvSpPr/>
      </dsp:nvSpPr>
      <dsp:spPr>
        <a:xfrm>
          <a:off x="2575852" y="496923"/>
          <a:ext cx="2448345" cy="66256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Conduct air dispersion modeling</a:t>
          </a:r>
        </a:p>
      </dsp:txBody>
      <dsp:txXfrm>
        <a:off x="2608196" y="529267"/>
        <a:ext cx="2383657" cy="597877"/>
      </dsp:txXfrm>
    </dsp:sp>
    <dsp:sp modelId="{7C8804B8-A565-44A6-A904-03C70065B300}">
      <dsp:nvSpPr>
        <dsp:cNvPr id="0" name=""/>
        <dsp:cNvSpPr/>
      </dsp:nvSpPr>
      <dsp:spPr>
        <a:xfrm>
          <a:off x="5146615" y="496923"/>
          <a:ext cx="2448345" cy="662565"/>
        </a:xfrm>
        <a:prstGeom prst="roundRect">
          <a:avLst/>
        </a:prstGeom>
        <a:solidFill>
          <a:schemeClr val="bg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Select &amp; site EDS, set   alert threshold</a:t>
          </a:r>
        </a:p>
      </dsp:txBody>
      <dsp:txXfrm>
        <a:off x="5178959" y="529267"/>
        <a:ext cx="2383657" cy="597877"/>
      </dsp:txXfrm>
    </dsp:sp>
    <dsp:sp modelId="{9E4B3412-B276-4F8A-855A-46DBE4DE1B8D}">
      <dsp:nvSpPr>
        <dsp:cNvPr id="0" name=""/>
        <dsp:cNvSpPr/>
      </dsp:nvSpPr>
      <dsp:spPr>
        <a:xfrm>
          <a:off x="7717377" y="496923"/>
          <a:ext cx="2448345" cy="66256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Conduct ongoing quality assurance and reporting</a:t>
          </a:r>
        </a:p>
      </dsp:txBody>
      <dsp:txXfrm>
        <a:off x="7749721" y="529267"/>
        <a:ext cx="2383657" cy="59787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41341-4704-4F94-B225-6AA1F134565D}">
      <dsp:nvSpPr>
        <dsp:cNvPr id="0" name=""/>
        <dsp:cNvSpPr/>
      </dsp:nvSpPr>
      <dsp:spPr>
        <a:xfrm>
          <a:off x="0" y="0"/>
          <a:ext cx="10170807" cy="1661122"/>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7416EE0-2AF3-4F3C-A13B-1F3CD9AD198D}">
      <dsp:nvSpPr>
        <dsp:cNvPr id="0" name=""/>
        <dsp:cNvSpPr/>
      </dsp:nvSpPr>
      <dsp:spPr>
        <a:xfrm>
          <a:off x="5090" y="498336"/>
          <a:ext cx="2448345" cy="66444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Characterize facility emissions</a:t>
          </a:r>
        </a:p>
      </dsp:txBody>
      <dsp:txXfrm>
        <a:off x="37526" y="530772"/>
        <a:ext cx="2383473" cy="599577"/>
      </dsp:txXfrm>
    </dsp:sp>
    <dsp:sp modelId="{0940AC9A-C394-47A8-B8B8-F15E4EDEC11F}">
      <dsp:nvSpPr>
        <dsp:cNvPr id="0" name=""/>
        <dsp:cNvSpPr/>
      </dsp:nvSpPr>
      <dsp:spPr>
        <a:xfrm>
          <a:off x="2575852" y="498336"/>
          <a:ext cx="2448345" cy="66444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Conduct air dispersion modeling</a:t>
          </a:r>
        </a:p>
      </dsp:txBody>
      <dsp:txXfrm>
        <a:off x="2608288" y="530772"/>
        <a:ext cx="2383473" cy="599577"/>
      </dsp:txXfrm>
    </dsp:sp>
    <dsp:sp modelId="{7C8804B8-A565-44A6-A904-03C70065B300}">
      <dsp:nvSpPr>
        <dsp:cNvPr id="0" name=""/>
        <dsp:cNvSpPr/>
      </dsp:nvSpPr>
      <dsp:spPr>
        <a:xfrm>
          <a:off x="5146615" y="498336"/>
          <a:ext cx="2448345" cy="66444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Select &amp; site EDS, set  alert threshold</a:t>
          </a:r>
        </a:p>
      </dsp:txBody>
      <dsp:txXfrm>
        <a:off x="5179051" y="530772"/>
        <a:ext cx="2383473" cy="599577"/>
      </dsp:txXfrm>
    </dsp:sp>
    <dsp:sp modelId="{9E4B3412-B276-4F8A-855A-46DBE4DE1B8D}">
      <dsp:nvSpPr>
        <dsp:cNvPr id="0" name=""/>
        <dsp:cNvSpPr/>
      </dsp:nvSpPr>
      <dsp:spPr>
        <a:xfrm>
          <a:off x="7717377" y="498336"/>
          <a:ext cx="2448345" cy="664449"/>
        </a:xfrm>
        <a:prstGeom prst="roundRect">
          <a:avLst/>
        </a:prstGeom>
        <a:solidFill>
          <a:schemeClr val="bg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Conduct ongoing quality assurance and reporting</a:t>
          </a:r>
        </a:p>
      </dsp:txBody>
      <dsp:txXfrm>
        <a:off x="7749813" y="530772"/>
        <a:ext cx="2383473" cy="59957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41341-4704-4F94-B225-6AA1F134565D}">
      <dsp:nvSpPr>
        <dsp:cNvPr id="0" name=""/>
        <dsp:cNvSpPr/>
      </dsp:nvSpPr>
      <dsp:spPr>
        <a:xfrm>
          <a:off x="0" y="0"/>
          <a:ext cx="10515594" cy="1798057"/>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40AC9A-C394-47A8-B8B8-F15E4EDEC11F}">
      <dsp:nvSpPr>
        <dsp:cNvPr id="0" name=""/>
        <dsp:cNvSpPr/>
      </dsp:nvSpPr>
      <dsp:spPr>
        <a:xfrm>
          <a:off x="3594" y="539417"/>
          <a:ext cx="2335202" cy="719222"/>
        </a:xfrm>
        <a:prstGeom prst="roundRect">
          <a:avLst/>
        </a:prstGeom>
        <a:solidFill>
          <a:schemeClr val="accent1"/>
        </a:solidFill>
        <a:ln w="12700" cap="flat" cmpd="sng" algn="ctr">
          <a:solidFill>
            <a:schemeClr val="accent5"/>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strike="noStrike" kern="1200"/>
            <a:t>Characterize facility emissions</a:t>
          </a:r>
        </a:p>
      </dsp:txBody>
      <dsp:txXfrm>
        <a:off x="38704" y="574527"/>
        <a:ext cx="2264982" cy="649002"/>
      </dsp:txXfrm>
    </dsp:sp>
    <dsp:sp modelId="{97416EE0-2AF3-4F3C-A13B-1F3CD9AD198D}">
      <dsp:nvSpPr>
        <dsp:cNvPr id="0" name=""/>
        <dsp:cNvSpPr/>
      </dsp:nvSpPr>
      <dsp:spPr>
        <a:xfrm>
          <a:off x="2727997" y="539417"/>
          <a:ext cx="2335202" cy="719222"/>
        </a:xfrm>
        <a:prstGeom prst="roundRect">
          <a:avLst/>
        </a:prstGeom>
        <a:solidFill>
          <a:schemeClr val="accent1">
            <a:hueOff val="0"/>
            <a:satOff val="0"/>
            <a:lumOff val="0"/>
            <a:alphaOff val="0"/>
          </a:schemeClr>
        </a:solidFill>
        <a:ln w="12700" cap="flat" cmpd="sng" algn="ctr">
          <a:solidFill>
            <a:schemeClr val="accent5"/>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strike="noStrike" kern="1200"/>
            <a:t>Conduct air dispersion modeling</a:t>
          </a:r>
        </a:p>
      </dsp:txBody>
      <dsp:txXfrm>
        <a:off x="2763107" y="574527"/>
        <a:ext cx="2264982" cy="649002"/>
      </dsp:txXfrm>
    </dsp:sp>
    <dsp:sp modelId="{7C8804B8-A565-44A6-A904-03C70065B300}">
      <dsp:nvSpPr>
        <dsp:cNvPr id="0" name=""/>
        <dsp:cNvSpPr/>
      </dsp:nvSpPr>
      <dsp:spPr>
        <a:xfrm>
          <a:off x="5452400" y="539417"/>
          <a:ext cx="2335202" cy="719222"/>
        </a:xfrm>
        <a:prstGeom prst="roundRect">
          <a:avLst/>
        </a:prstGeom>
        <a:solidFill>
          <a:schemeClr val="accent1">
            <a:hueOff val="0"/>
            <a:satOff val="0"/>
            <a:lumOff val="0"/>
            <a:alphaOff val="0"/>
          </a:schemeClr>
        </a:solidFill>
        <a:ln w="12700" cap="flat" cmpd="sng" algn="ctr">
          <a:solidFill>
            <a:schemeClr val="accent5"/>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strike="noStrike" kern="1200"/>
            <a:t>Select &amp; site EDS, set alert threshold</a:t>
          </a:r>
        </a:p>
      </dsp:txBody>
      <dsp:txXfrm>
        <a:off x="5487510" y="574527"/>
        <a:ext cx="2264982" cy="649002"/>
      </dsp:txXfrm>
    </dsp:sp>
    <dsp:sp modelId="{9E4B3412-B276-4F8A-855A-46DBE4DE1B8D}">
      <dsp:nvSpPr>
        <dsp:cNvPr id="0" name=""/>
        <dsp:cNvSpPr/>
      </dsp:nvSpPr>
      <dsp:spPr>
        <a:xfrm>
          <a:off x="8176803" y="539417"/>
          <a:ext cx="2335202" cy="719222"/>
        </a:xfrm>
        <a:prstGeom prst="roundRect">
          <a:avLst/>
        </a:prstGeom>
        <a:solidFill>
          <a:schemeClr val="accent1">
            <a:hueOff val="0"/>
            <a:satOff val="0"/>
            <a:lumOff val="0"/>
            <a:alphaOff val="0"/>
          </a:schemeClr>
        </a:solidFill>
        <a:ln w="12700" cap="flat" cmpd="sng" algn="ctr">
          <a:solidFill>
            <a:schemeClr val="accent5"/>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80000"/>
            </a:lnSpc>
            <a:spcBef>
              <a:spcPct val="0"/>
            </a:spcBef>
            <a:spcAft>
              <a:spcPct val="35000"/>
            </a:spcAft>
            <a:buNone/>
          </a:pPr>
          <a:r>
            <a:rPr lang="en-US" sz="1800" strike="noStrike" kern="1200"/>
            <a:t>Conduct ongoing quality assurance and reporting</a:t>
          </a:r>
        </a:p>
      </dsp:txBody>
      <dsp:txXfrm>
        <a:off x="8211913" y="574527"/>
        <a:ext cx="2264982" cy="6490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8BD7B4-4D13-4589-8CFE-8D58F9D9EB97}">
      <dsp:nvSpPr>
        <dsp:cNvPr id="0" name=""/>
        <dsp:cNvSpPr/>
      </dsp:nvSpPr>
      <dsp:spPr>
        <a:xfrm>
          <a:off x="1620699" y="21660"/>
          <a:ext cx="1436630" cy="764636"/>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endParaRPr lang="en-US" sz="1800" b="0" kern="1200" dirty="0"/>
        </a:p>
        <a:p>
          <a:pPr marL="0" lvl="0" indent="0" algn="ctr" defTabSz="800100">
            <a:lnSpc>
              <a:spcPct val="90000"/>
            </a:lnSpc>
            <a:spcBef>
              <a:spcPct val="0"/>
            </a:spcBef>
            <a:spcAft>
              <a:spcPct val="35000"/>
            </a:spcAft>
            <a:buNone/>
          </a:pPr>
          <a:r>
            <a:rPr lang="en-US" sz="1800" b="0" kern="1200" dirty="0"/>
            <a:t>Averaging Time</a:t>
          </a:r>
          <a:br>
            <a:rPr lang="en-US" sz="1800" b="0" kern="1200" dirty="0"/>
          </a:br>
          <a:endParaRPr lang="en-US" sz="1800" b="0" kern="1200" dirty="0"/>
        </a:p>
      </dsp:txBody>
      <dsp:txXfrm>
        <a:off x="1658025" y="58986"/>
        <a:ext cx="1361978" cy="689984"/>
      </dsp:txXfrm>
    </dsp:sp>
    <dsp:sp modelId="{714030E8-A48A-47B1-883D-7317EB1A7B76}">
      <dsp:nvSpPr>
        <dsp:cNvPr id="0" name=""/>
        <dsp:cNvSpPr/>
      </dsp:nvSpPr>
      <dsp:spPr>
        <a:xfrm>
          <a:off x="540920" y="346711"/>
          <a:ext cx="3374442" cy="3374442"/>
        </a:xfrm>
        <a:custGeom>
          <a:avLst/>
          <a:gdLst/>
          <a:ahLst/>
          <a:cxnLst/>
          <a:rect l="0" t="0" r="0" b="0"/>
          <a:pathLst>
            <a:path>
              <a:moveTo>
                <a:pt x="2523724" y="221964"/>
              </a:moveTo>
              <a:arcTo wR="1687221" hR="1687221" stAng="17983303" swAng="1697722"/>
            </a:path>
          </a:pathLst>
        </a:custGeom>
        <a:noFill/>
        <a:ln w="6350" cap="flat" cmpd="sng" algn="ctr">
          <a:noFill/>
          <a:prstDash val="solid"/>
          <a:miter lim="800000"/>
        </a:ln>
        <a:effectLst/>
      </dsp:spPr>
      <dsp:style>
        <a:lnRef idx="1">
          <a:scrgbClr r="0" g="0" b="0"/>
        </a:lnRef>
        <a:fillRef idx="0">
          <a:scrgbClr r="0" g="0" b="0"/>
        </a:fillRef>
        <a:effectRef idx="0">
          <a:scrgbClr r="0" g="0" b="0"/>
        </a:effectRef>
        <a:fontRef idx="minor"/>
      </dsp:style>
    </dsp:sp>
    <dsp:sp modelId="{012001FF-9D4B-4578-A176-6A5191E70FE9}">
      <dsp:nvSpPr>
        <dsp:cNvPr id="0" name=""/>
        <dsp:cNvSpPr/>
      </dsp:nvSpPr>
      <dsp:spPr>
        <a:xfrm>
          <a:off x="3229829" y="1147413"/>
          <a:ext cx="1299706" cy="84480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a:t>Spatial Coverage</a:t>
          </a:r>
        </a:p>
      </dsp:txBody>
      <dsp:txXfrm>
        <a:off x="3271069" y="1188653"/>
        <a:ext cx="1217226" cy="762329"/>
      </dsp:txXfrm>
    </dsp:sp>
    <dsp:sp modelId="{3142B657-FB33-4C07-9035-0603DAF8E1FA}">
      <dsp:nvSpPr>
        <dsp:cNvPr id="0" name=""/>
        <dsp:cNvSpPr/>
      </dsp:nvSpPr>
      <dsp:spPr>
        <a:xfrm>
          <a:off x="642005" y="728245"/>
          <a:ext cx="3374442" cy="3374442"/>
        </a:xfrm>
        <a:custGeom>
          <a:avLst/>
          <a:gdLst/>
          <a:ahLst/>
          <a:cxnLst/>
          <a:rect l="0" t="0" r="0" b="0"/>
          <a:pathLst>
            <a:path>
              <a:moveTo>
                <a:pt x="3323020" y="1273851"/>
              </a:moveTo>
              <a:arcTo wR="1687221" hR="1687221" stAng="20749089" swAng="2068191"/>
            </a:path>
          </a:pathLst>
        </a:custGeom>
        <a:noFill/>
        <a:ln w="6350" cap="flat" cmpd="sng" algn="ctr">
          <a:noFill/>
          <a:prstDash val="solid"/>
          <a:miter lim="800000"/>
        </a:ln>
        <a:effectLst/>
      </dsp:spPr>
      <dsp:style>
        <a:lnRef idx="1">
          <a:scrgbClr r="0" g="0" b="0"/>
        </a:lnRef>
        <a:fillRef idx="0">
          <a:scrgbClr r="0" g="0" b="0"/>
        </a:fillRef>
        <a:effectRef idx="0">
          <a:scrgbClr r="0" g="0" b="0"/>
        </a:effectRef>
        <a:fontRef idx="minor"/>
      </dsp:style>
    </dsp:sp>
    <dsp:sp modelId="{71B77F70-6887-408C-8456-68980D33EA26}">
      <dsp:nvSpPr>
        <dsp:cNvPr id="0" name=""/>
        <dsp:cNvSpPr/>
      </dsp:nvSpPr>
      <dsp:spPr>
        <a:xfrm>
          <a:off x="2917048" y="3010042"/>
          <a:ext cx="1299706" cy="84480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a:t>Detection Limit</a:t>
          </a:r>
        </a:p>
      </dsp:txBody>
      <dsp:txXfrm>
        <a:off x="2958288" y="3051282"/>
        <a:ext cx="1217226" cy="762329"/>
      </dsp:txXfrm>
    </dsp:sp>
    <dsp:sp modelId="{D98B1A05-630C-4261-AD08-9E12506B2A83}">
      <dsp:nvSpPr>
        <dsp:cNvPr id="0" name=""/>
        <dsp:cNvSpPr/>
      </dsp:nvSpPr>
      <dsp:spPr>
        <a:xfrm>
          <a:off x="518322" y="598218"/>
          <a:ext cx="3374442" cy="3374442"/>
        </a:xfrm>
        <a:custGeom>
          <a:avLst/>
          <a:gdLst/>
          <a:ahLst/>
          <a:cxnLst/>
          <a:rect l="0" t="0" r="0" b="0"/>
          <a:pathLst>
            <a:path>
              <a:moveTo>
                <a:pt x="2386557" y="3222683"/>
              </a:moveTo>
              <a:arcTo wR="1687221" hR="1687221" stAng="3930768" swAng="2752033"/>
            </a:path>
          </a:pathLst>
        </a:custGeom>
        <a:noFill/>
        <a:ln w="6350" cap="flat" cmpd="sng" algn="ctr">
          <a:noFill/>
          <a:prstDash val="solid"/>
          <a:miter lim="800000"/>
        </a:ln>
        <a:effectLst/>
      </dsp:spPr>
      <dsp:style>
        <a:lnRef idx="1">
          <a:scrgbClr r="0" g="0" b="0"/>
        </a:lnRef>
        <a:fillRef idx="0">
          <a:scrgbClr r="0" g="0" b="0"/>
        </a:fillRef>
        <a:effectRef idx="0">
          <a:scrgbClr r="0" g="0" b="0"/>
        </a:effectRef>
        <a:fontRef idx="minor"/>
      </dsp:style>
    </dsp:sp>
    <dsp:sp modelId="{F4E04CD0-7A46-4727-969C-7B180D1FECFB}">
      <dsp:nvSpPr>
        <dsp:cNvPr id="0" name=""/>
        <dsp:cNvSpPr/>
      </dsp:nvSpPr>
      <dsp:spPr>
        <a:xfrm>
          <a:off x="315145" y="3006809"/>
          <a:ext cx="1299706" cy="84480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a:latin typeface="Avenir Next LT Pro"/>
            </a:rPr>
            <a:t>Alert</a:t>
          </a:r>
          <a:r>
            <a:rPr lang="en-US" sz="1800" b="0" kern="1200"/>
            <a:t> Threshold</a:t>
          </a:r>
        </a:p>
      </dsp:txBody>
      <dsp:txXfrm>
        <a:off x="356385" y="3048049"/>
        <a:ext cx="1217226" cy="762329"/>
      </dsp:txXfrm>
    </dsp:sp>
    <dsp:sp modelId="{6A700ED2-0F83-4841-AEF4-8C9FDBD78B9F}">
      <dsp:nvSpPr>
        <dsp:cNvPr id="0" name=""/>
        <dsp:cNvSpPr/>
      </dsp:nvSpPr>
      <dsp:spPr>
        <a:xfrm>
          <a:off x="576192" y="813681"/>
          <a:ext cx="3374442" cy="3374442"/>
        </a:xfrm>
        <a:custGeom>
          <a:avLst/>
          <a:gdLst/>
          <a:ahLst/>
          <a:cxnLst/>
          <a:rect l="0" t="0" r="0" b="0"/>
          <a:pathLst>
            <a:path>
              <a:moveTo>
                <a:pt x="74620" y="2183439"/>
              </a:moveTo>
              <a:arcTo wR="1687221" hR="1687221" stAng="9773770" swAng="2058379"/>
            </a:path>
          </a:pathLst>
        </a:custGeom>
        <a:noFill/>
        <a:ln w="6350" cap="flat" cmpd="sng" algn="ctr">
          <a:noFill/>
          <a:prstDash val="solid"/>
          <a:miter lim="800000"/>
        </a:ln>
        <a:effectLst/>
      </dsp:spPr>
      <dsp:style>
        <a:lnRef idx="1">
          <a:scrgbClr r="0" g="0" b="0"/>
        </a:lnRef>
        <a:fillRef idx="0">
          <a:scrgbClr r="0" g="0" b="0"/>
        </a:fillRef>
        <a:effectRef idx="0">
          <a:scrgbClr r="0" g="0" b="0"/>
        </a:effectRef>
        <a:fontRef idx="minor"/>
      </dsp:style>
    </dsp:sp>
    <dsp:sp modelId="{49E36063-D64D-4A57-9435-DC494BFAA7E6}">
      <dsp:nvSpPr>
        <dsp:cNvPr id="0" name=""/>
        <dsp:cNvSpPr/>
      </dsp:nvSpPr>
      <dsp:spPr>
        <a:xfrm>
          <a:off x="84519" y="1147415"/>
          <a:ext cx="1299706" cy="84480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a:t>Detection Time</a:t>
          </a:r>
        </a:p>
      </dsp:txBody>
      <dsp:txXfrm>
        <a:off x="125759" y="1188655"/>
        <a:ext cx="1217226" cy="762329"/>
      </dsp:txXfrm>
    </dsp:sp>
    <dsp:sp modelId="{8FDC5764-55D5-48AB-9C18-B037D3946EFD}">
      <dsp:nvSpPr>
        <dsp:cNvPr id="0" name=""/>
        <dsp:cNvSpPr/>
      </dsp:nvSpPr>
      <dsp:spPr>
        <a:xfrm>
          <a:off x="651793" y="403978"/>
          <a:ext cx="3374442" cy="3374442"/>
        </a:xfrm>
        <a:custGeom>
          <a:avLst/>
          <a:gdLst/>
          <a:ahLst/>
          <a:cxnLst/>
          <a:rect l="0" t="0" r="0" b="0"/>
          <a:pathLst>
            <a:path>
              <a:moveTo>
                <a:pt x="293686" y="736024"/>
              </a:moveTo>
              <a:arcTo wR="1687221" hR="1687221" stAng="12858996" swAng="1810905"/>
            </a:path>
          </a:pathLst>
        </a:custGeom>
        <a:noFill/>
        <a:ln w="6350" cap="flat" cmpd="sng" algn="ctr">
          <a:no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41341-4704-4F94-B225-6AA1F134565D}">
      <dsp:nvSpPr>
        <dsp:cNvPr id="0" name=""/>
        <dsp:cNvSpPr/>
      </dsp:nvSpPr>
      <dsp:spPr>
        <a:xfrm>
          <a:off x="5" y="0"/>
          <a:ext cx="10981938" cy="2812667"/>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7416EE0-2AF3-4F3C-A13B-1F3CD9AD198D}">
      <dsp:nvSpPr>
        <dsp:cNvPr id="0" name=""/>
        <dsp:cNvSpPr/>
      </dsp:nvSpPr>
      <dsp:spPr>
        <a:xfrm>
          <a:off x="5496" y="843800"/>
          <a:ext cx="2643602" cy="1125066"/>
        </a:xfrm>
        <a:prstGeom prst="round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Characterize facility emissions</a:t>
          </a:r>
        </a:p>
      </dsp:txBody>
      <dsp:txXfrm>
        <a:off x="60417" y="898721"/>
        <a:ext cx="2533760" cy="1015224"/>
      </dsp:txXfrm>
    </dsp:sp>
    <dsp:sp modelId="{0940AC9A-C394-47A8-B8B8-F15E4EDEC11F}">
      <dsp:nvSpPr>
        <dsp:cNvPr id="0" name=""/>
        <dsp:cNvSpPr/>
      </dsp:nvSpPr>
      <dsp:spPr>
        <a:xfrm>
          <a:off x="2781279" y="843800"/>
          <a:ext cx="2643602" cy="1125066"/>
        </a:xfrm>
        <a:prstGeom prst="round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Conduct air dispersion modeling</a:t>
          </a:r>
        </a:p>
      </dsp:txBody>
      <dsp:txXfrm>
        <a:off x="2836200" y="898721"/>
        <a:ext cx="2533760" cy="1015224"/>
      </dsp:txXfrm>
    </dsp:sp>
    <dsp:sp modelId="{7C8804B8-A565-44A6-A904-03C70065B300}">
      <dsp:nvSpPr>
        <dsp:cNvPr id="0" name=""/>
        <dsp:cNvSpPr/>
      </dsp:nvSpPr>
      <dsp:spPr>
        <a:xfrm>
          <a:off x="5557062" y="843800"/>
          <a:ext cx="2643602" cy="1125066"/>
        </a:xfrm>
        <a:prstGeom prst="round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Select &amp; site EDS, set alert threshold</a:t>
          </a:r>
        </a:p>
      </dsp:txBody>
      <dsp:txXfrm>
        <a:off x="5611983" y="898721"/>
        <a:ext cx="2533760" cy="1015224"/>
      </dsp:txXfrm>
    </dsp:sp>
    <dsp:sp modelId="{9E4B3412-B276-4F8A-855A-46DBE4DE1B8D}">
      <dsp:nvSpPr>
        <dsp:cNvPr id="0" name=""/>
        <dsp:cNvSpPr/>
      </dsp:nvSpPr>
      <dsp:spPr>
        <a:xfrm>
          <a:off x="8332844" y="843800"/>
          <a:ext cx="2643602" cy="1125066"/>
        </a:xfrm>
        <a:prstGeom prst="round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Conduct ongoing quality assurance and reporting</a:t>
          </a:r>
        </a:p>
      </dsp:txBody>
      <dsp:txXfrm>
        <a:off x="8387765" y="898721"/>
        <a:ext cx="2533760" cy="10152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41341-4704-4F94-B225-6AA1F134565D}">
      <dsp:nvSpPr>
        <dsp:cNvPr id="0" name=""/>
        <dsp:cNvSpPr/>
      </dsp:nvSpPr>
      <dsp:spPr>
        <a:xfrm>
          <a:off x="0" y="0"/>
          <a:ext cx="10197968" cy="1661657"/>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40AC9A-C394-47A8-B8B8-F15E4EDEC11F}">
      <dsp:nvSpPr>
        <dsp:cNvPr id="0" name=""/>
        <dsp:cNvSpPr/>
      </dsp:nvSpPr>
      <dsp:spPr>
        <a:xfrm>
          <a:off x="5103" y="498497"/>
          <a:ext cx="2454883" cy="664662"/>
        </a:xfrm>
        <a:prstGeom prst="roundRect">
          <a:avLst/>
        </a:prstGeom>
        <a:solidFill>
          <a:schemeClr val="bg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strike="noStrike" kern="1200"/>
            <a:t>Characterize facility emissions</a:t>
          </a:r>
        </a:p>
      </dsp:txBody>
      <dsp:txXfrm>
        <a:off x="37549" y="530943"/>
        <a:ext cx="2389991" cy="599770"/>
      </dsp:txXfrm>
    </dsp:sp>
    <dsp:sp modelId="{97416EE0-2AF3-4F3C-A13B-1F3CD9AD198D}">
      <dsp:nvSpPr>
        <dsp:cNvPr id="0" name=""/>
        <dsp:cNvSpPr/>
      </dsp:nvSpPr>
      <dsp:spPr>
        <a:xfrm>
          <a:off x="2582731" y="498497"/>
          <a:ext cx="2454883" cy="66466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strike="noStrike" kern="1200"/>
            <a:t>Conduct air dispersion modeling</a:t>
          </a:r>
        </a:p>
      </dsp:txBody>
      <dsp:txXfrm>
        <a:off x="2615177" y="530943"/>
        <a:ext cx="2389991" cy="599770"/>
      </dsp:txXfrm>
    </dsp:sp>
    <dsp:sp modelId="{7C8804B8-A565-44A6-A904-03C70065B300}">
      <dsp:nvSpPr>
        <dsp:cNvPr id="0" name=""/>
        <dsp:cNvSpPr/>
      </dsp:nvSpPr>
      <dsp:spPr>
        <a:xfrm>
          <a:off x="5160359" y="498497"/>
          <a:ext cx="2454883" cy="66466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strike="noStrike" kern="1200"/>
            <a:t>Select &amp; site EDS, set  alert threshold</a:t>
          </a:r>
        </a:p>
      </dsp:txBody>
      <dsp:txXfrm>
        <a:off x="5192805" y="530943"/>
        <a:ext cx="2389991" cy="599770"/>
      </dsp:txXfrm>
    </dsp:sp>
    <dsp:sp modelId="{9E4B3412-B276-4F8A-855A-46DBE4DE1B8D}">
      <dsp:nvSpPr>
        <dsp:cNvPr id="0" name=""/>
        <dsp:cNvSpPr/>
      </dsp:nvSpPr>
      <dsp:spPr>
        <a:xfrm>
          <a:off x="7737986" y="498497"/>
          <a:ext cx="2454883" cy="66466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strike="noStrike" kern="1200"/>
            <a:t>Conduct ongoing quality assurance and reporting</a:t>
          </a:r>
        </a:p>
      </dsp:txBody>
      <dsp:txXfrm>
        <a:off x="7770432" y="530943"/>
        <a:ext cx="2389991" cy="59977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41341-4704-4F94-B225-6AA1F134565D}">
      <dsp:nvSpPr>
        <dsp:cNvPr id="0" name=""/>
        <dsp:cNvSpPr/>
      </dsp:nvSpPr>
      <dsp:spPr>
        <a:xfrm>
          <a:off x="0" y="0"/>
          <a:ext cx="10197968" cy="1661657"/>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40AC9A-C394-47A8-B8B8-F15E4EDEC11F}">
      <dsp:nvSpPr>
        <dsp:cNvPr id="0" name=""/>
        <dsp:cNvSpPr/>
      </dsp:nvSpPr>
      <dsp:spPr>
        <a:xfrm>
          <a:off x="5103" y="498497"/>
          <a:ext cx="2454883" cy="664662"/>
        </a:xfrm>
        <a:prstGeom prst="roundRect">
          <a:avLst/>
        </a:prstGeom>
        <a:solidFill>
          <a:schemeClr val="bg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strike="noStrike" kern="1200"/>
            <a:t>Characterize facility emissions</a:t>
          </a:r>
        </a:p>
      </dsp:txBody>
      <dsp:txXfrm>
        <a:off x="37549" y="530943"/>
        <a:ext cx="2389991" cy="599770"/>
      </dsp:txXfrm>
    </dsp:sp>
    <dsp:sp modelId="{97416EE0-2AF3-4F3C-A13B-1F3CD9AD198D}">
      <dsp:nvSpPr>
        <dsp:cNvPr id="0" name=""/>
        <dsp:cNvSpPr/>
      </dsp:nvSpPr>
      <dsp:spPr>
        <a:xfrm>
          <a:off x="2582731" y="498497"/>
          <a:ext cx="2454883" cy="66466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strike="noStrike" kern="1200"/>
            <a:t>Conduct air dispersion modeling</a:t>
          </a:r>
        </a:p>
      </dsp:txBody>
      <dsp:txXfrm>
        <a:off x="2615177" y="530943"/>
        <a:ext cx="2389991" cy="599770"/>
      </dsp:txXfrm>
    </dsp:sp>
    <dsp:sp modelId="{7C8804B8-A565-44A6-A904-03C70065B300}">
      <dsp:nvSpPr>
        <dsp:cNvPr id="0" name=""/>
        <dsp:cNvSpPr/>
      </dsp:nvSpPr>
      <dsp:spPr>
        <a:xfrm>
          <a:off x="5160359" y="498497"/>
          <a:ext cx="2454883" cy="66466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strike="noStrike" kern="1200"/>
            <a:t>Select &amp; site EDS, set  alert threshold</a:t>
          </a:r>
        </a:p>
      </dsp:txBody>
      <dsp:txXfrm>
        <a:off x="5192805" y="530943"/>
        <a:ext cx="2389991" cy="599770"/>
      </dsp:txXfrm>
    </dsp:sp>
    <dsp:sp modelId="{9E4B3412-B276-4F8A-855A-46DBE4DE1B8D}">
      <dsp:nvSpPr>
        <dsp:cNvPr id="0" name=""/>
        <dsp:cNvSpPr/>
      </dsp:nvSpPr>
      <dsp:spPr>
        <a:xfrm>
          <a:off x="7737986" y="498497"/>
          <a:ext cx="2454883" cy="66466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strike="noStrike" kern="1200"/>
            <a:t>Conduct ongoing quality assurance and reporting</a:t>
          </a:r>
        </a:p>
      </dsp:txBody>
      <dsp:txXfrm>
        <a:off x="7770432" y="530943"/>
        <a:ext cx="2389991" cy="59977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41341-4704-4F94-B225-6AA1F134565D}">
      <dsp:nvSpPr>
        <dsp:cNvPr id="0" name=""/>
        <dsp:cNvSpPr/>
      </dsp:nvSpPr>
      <dsp:spPr>
        <a:xfrm>
          <a:off x="0" y="0"/>
          <a:ext cx="10197968" cy="1661657"/>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40AC9A-C394-47A8-B8B8-F15E4EDEC11F}">
      <dsp:nvSpPr>
        <dsp:cNvPr id="0" name=""/>
        <dsp:cNvSpPr/>
      </dsp:nvSpPr>
      <dsp:spPr>
        <a:xfrm>
          <a:off x="5103" y="498497"/>
          <a:ext cx="2454883" cy="664662"/>
        </a:xfrm>
        <a:prstGeom prst="roundRect">
          <a:avLst/>
        </a:prstGeom>
        <a:solidFill>
          <a:schemeClr val="bg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strike="noStrike" kern="1200"/>
            <a:t>Characterize facility emissions</a:t>
          </a:r>
        </a:p>
      </dsp:txBody>
      <dsp:txXfrm>
        <a:off x="37549" y="530943"/>
        <a:ext cx="2389991" cy="599770"/>
      </dsp:txXfrm>
    </dsp:sp>
    <dsp:sp modelId="{97416EE0-2AF3-4F3C-A13B-1F3CD9AD198D}">
      <dsp:nvSpPr>
        <dsp:cNvPr id="0" name=""/>
        <dsp:cNvSpPr/>
      </dsp:nvSpPr>
      <dsp:spPr>
        <a:xfrm>
          <a:off x="2582731" y="498497"/>
          <a:ext cx="2454883" cy="66466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strike="noStrike" kern="1200"/>
            <a:t>Conduct air dispersion modeling</a:t>
          </a:r>
        </a:p>
      </dsp:txBody>
      <dsp:txXfrm>
        <a:off x="2615177" y="530943"/>
        <a:ext cx="2389991" cy="599770"/>
      </dsp:txXfrm>
    </dsp:sp>
    <dsp:sp modelId="{7C8804B8-A565-44A6-A904-03C70065B300}">
      <dsp:nvSpPr>
        <dsp:cNvPr id="0" name=""/>
        <dsp:cNvSpPr/>
      </dsp:nvSpPr>
      <dsp:spPr>
        <a:xfrm>
          <a:off x="5160359" y="498497"/>
          <a:ext cx="2454883" cy="66466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strike="noStrike" kern="1200"/>
            <a:t>Select &amp; site EDS, set  alert threshold</a:t>
          </a:r>
        </a:p>
      </dsp:txBody>
      <dsp:txXfrm>
        <a:off x="5192805" y="530943"/>
        <a:ext cx="2389991" cy="599770"/>
      </dsp:txXfrm>
    </dsp:sp>
    <dsp:sp modelId="{9E4B3412-B276-4F8A-855A-46DBE4DE1B8D}">
      <dsp:nvSpPr>
        <dsp:cNvPr id="0" name=""/>
        <dsp:cNvSpPr/>
      </dsp:nvSpPr>
      <dsp:spPr>
        <a:xfrm>
          <a:off x="7737986" y="498497"/>
          <a:ext cx="2454883" cy="66466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strike="noStrike" kern="1200"/>
            <a:t>Conduct ongoing quality assurance and reporting</a:t>
          </a:r>
        </a:p>
      </dsp:txBody>
      <dsp:txXfrm>
        <a:off x="7770432" y="530943"/>
        <a:ext cx="2389991" cy="59977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41341-4704-4F94-B225-6AA1F134565D}">
      <dsp:nvSpPr>
        <dsp:cNvPr id="0" name=""/>
        <dsp:cNvSpPr/>
      </dsp:nvSpPr>
      <dsp:spPr>
        <a:xfrm>
          <a:off x="0" y="0"/>
          <a:ext cx="10216076" cy="1661657"/>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7416EE0-2AF3-4F3C-A13B-1F3CD9AD198D}">
      <dsp:nvSpPr>
        <dsp:cNvPr id="0" name=""/>
        <dsp:cNvSpPr/>
      </dsp:nvSpPr>
      <dsp:spPr>
        <a:xfrm>
          <a:off x="5113" y="498497"/>
          <a:ext cx="2459242" cy="66466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strike="noStrike" kern="1200"/>
            <a:t>Characterize facility emissions</a:t>
          </a:r>
        </a:p>
      </dsp:txBody>
      <dsp:txXfrm>
        <a:off x="37559" y="530943"/>
        <a:ext cx="2394350" cy="599770"/>
      </dsp:txXfrm>
    </dsp:sp>
    <dsp:sp modelId="{0940AC9A-C394-47A8-B8B8-F15E4EDEC11F}">
      <dsp:nvSpPr>
        <dsp:cNvPr id="0" name=""/>
        <dsp:cNvSpPr/>
      </dsp:nvSpPr>
      <dsp:spPr>
        <a:xfrm>
          <a:off x="2587317" y="498497"/>
          <a:ext cx="2459242" cy="664662"/>
        </a:xfrm>
        <a:prstGeom prst="roundRect">
          <a:avLst/>
        </a:prstGeom>
        <a:solidFill>
          <a:schemeClr val="bg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strike="noStrike" kern="1200"/>
            <a:t>Conduct air dispersion modeling</a:t>
          </a:r>
        </a:p>
      </dsp:txBody>
      <dsp:txXfrm>
        <a:off x="2619763" y="530943"/>
        <a:ext cx="2394350" cy="599770"/>
      </dsp:txXfrm>
    </dsp:sp>
    <dsp:sp modelId="{7C8804B8-A565-44A6-A904-03C70065B300}">
      <dsp:nvSpPr>
        <dsp:cNvPr id="0" name=""/>
        <dsp:cNvSpPr/>
      </dsp:nvSpPr>
      <dsp:spPr>
        <a:xfrm>
          <a:off x="5169522" y="498497"/>
          <a:ext cx="2459242" cy="66466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strike="noStrike" kern="1200"/>
            <a:t>Select &amp; site EDS, set  alert threshold</a:t>
          </a:r>
        </a:p>
      </dsp:txBody>
      <dsp:txXfrm>
        <a:off x="5201968" y="530943"/>
        <a:ext cx="2394350" cy="599770"/>
      </dsp:txXfrm>
    </dsp:sp>
    <dsp:sp modelId="{9E4B3412-B276-4F8A-855A-46DBE4DE1B8D}">
      <dsp:nvSpPr>
        <dsp:cNvPr id="0" name=""/>
        <dsp:cNvSpPr/>
      </dsp:nvSpPr>
      <dsp:spPr>
        <a:xfrm>
          <a:off x="7751726" y="498497"/>
          <a:ext cx="2459242" cy="66466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strike="noStrike" kern="1200"/>
            <a:t>Conduct ongoing quality assurance and reporting</a:t>
          </a:r>
        </a:p>
      </dsp:txBody>
      <dsp:txXfrm>
        <a:off x="7784172" y="530943"/>
        <a:ext cx="2394350" cy="59977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41341-4704-4F94-B225-6AA1F134565D}">
      <dsp:nvSpPr>
        <dsp:cNvPr id="0" name=""/>
        <dsp:cNvSpPr/>
      </dsp:nvSpPr>
      <dsp:spPr>
        <a:xfrm>
          <a:off x="0" y="0"/>
          <a:ext cx="10216076" cy="1661657"/>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7416EE0-2AF3-4F3C-A13B-1F3CD9AD198D}">
      <dsp:nvSpPr>
        <dsp:cNvPr id="0" name=""/>
        <dsp:cNvSpPr/>
      </dsp:nvSpPr>
      <dsp:spPr>
        <a:xfrm>
          <a:off x="5113" y="498497"/>
          <a:ext cx="2459242" cy="66466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strike="noStrike" kern="1200"/>
            <a:t>Characterize facility emissions</a:t>
          </a:r>
        </a:p>
      </dsp:txBody>
      <dsp:txXfrm>
        <a:off x="37559" y="530943"/>
        <a:ext cx="2394350" cy="599770"/>
      </dsp:txXfrm>
    </dsp:sp>
    <dsp:sp modelId="{0940AC9A-C394-47A8-B8B8-F15E4EDEC11F}">
      <dsp:nvSpPr>
        <dsp:cNvPr id="0" name=""/>
        <dsp:cNvSpPr/>
      </dsp:nvSpPr>
      <dsp:spPr>
        <a:xfrm>
          <a:off x="2587317" y="498497"/>
          <a:ext cx="2459242" cy="664662"/>
        </a:xfrm>
        <a:prstGeom prst="roundRect">
          <a:avLst/>
        </a:prstGeom>
        <a:solidFill>
          <a:schemeClr val="bg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strike="noStrike" kern="1200"/>
            <a:t>Conduct air dispersion modeling</a:t>
          </a:r>
        </a:p>
      </dsp:txBody>
      <dsp:txXfrm>
        <a:off x="2619763" y="530943"/>
        <a:ext cx="2394350" cy="599770"/>
      </dsp:txXfrm>
    </dsp:sp>
    <dsp:sp modelId="{7C8804B8-A565-44A6-A904-03C70065B300}">
      <dsp:nvSpPr>
        <dsp:cNvPr id="0" name=""/>
        <dsp:cNvSpPr/>
      </dsp:nvSpPr>
      <dsp:spPr>
        <a:xfrm>
          <a:off x="5169522" y="498497"/>
          <a:ext cx="2459242" cy="66466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strike="noStrike" kern="1200"/>
            <a:t>Select &amp; site EDS, set  alert threshold</a:t>
          </a:r>
        </a:p>
      </dsp:txBody>
      <dsp:txXfrm>
        <a:off x="5201968" y="530943"/>
        <a:ext cx="2394350" cy="599770"/>
      </dsp:txXfrm>
    </dsp:sp>
    <dsp:sp modelId="{9E4B3412-B276-4F8A-855A-46DBE4DE1B8D}">
      <dsp:nvSpPr>
        <dsp:cNvPr id="0" name=""/>
        <dsp:cNvSpPr/>
      </dsp:nvSpPr>
      <dsp:spPr>
        <a:xfrm>
          <a:off x="7751726" y="498497"/>
          <a:ext cx="2459242" cy="66466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strike="noStrike" kern="1200"/>
            <a:t>Conduct ongoing quality assurance and reporting</a:t>
          </a:r>
        </a:p>
      </dsp:txBody>
      <dsp:txXfrm>
        <a:off x="7784172" y="530943"/>
        <a:ext cx="2394350" cy="59977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41341-4704-4F94-B225-6AA1F134565D}">
      <dsp:nvSpPr>
        <dsp:cNvPr id="0" name=""/>
        <dsp:cNvSpPr/>
      </dsp:nvSpPr>
      <dsp:spPr>
        <a:xfrm>
          <a:off x="5" y="0"/>
          <a:ext cx="10170807" cy="1656413"/>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7416EE0-2AF3-4F3C-A13B-1F3CD9AD198D}">
      <dsp:nvSpPr>
        <dsp:cNvPr id="0" name=""/>
        <dsp:cNvSpPr/>
      </dsp:nvSpPr>
      <dsp:spPr>
        <a:xfrm>
          <a:off x="5090" y="496923"/>
          <a:ext cx="2448345" cy="66256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u="none" kern="1200">
              <a:solidFill>
                <a:schemeClr val="bg1"/>
              </a:solidFill>
            </a:rPr>
            <a:t>Characterize facility emissions</a:t>
          </a:r>
        </a:p>
      </dsp:txBody>
      <dsp:txXfrm>
        <a:off x="37434" y="529267"/>
        <a:ext cx="2383657" cy="597877"/>
      </dsp:txXfrm>
    </dsp:sp>
    <dsp:sp modelId="{0940AC9A-C394-47A8-B8B8-F15E4EDEC11F}">
      <dsp:nvSpPr>
        <dsp:cNvPr id="0" name=""/>
        <dsp:cNvSpPr/>
      </dsp:nvSpPr>
      <dsp:spPr>
        <a:xfrm>
          <a:off x="2575852" y="496923"/>
          <a:ext cx="2448345" cy="66256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Conduct air dispersion modeling</a:t>
          </a:r>
        </a:p>
      </dsp:txBody>
      <dsp:txXfrm>
        <a:off x="2608196" y="529267"/>
        <a:ext cx="2383657" cy="597877"/>
      </dsp:txXfrm>
    </dsp:sp>
    <dsp:sp modelId="{7C8804B8-A565-44A6-A904-03C70065B300}">
      <dsp:nvSpPr>
        <dsp:cNvPr id="0" name=""/>
        <dsp:cNvSpPr/>
      </dsp:nvSpPr>
      <dsp:spPr>
        <a:xfrm>
          <a:off x="5146615" y="496923"/>
          <a:ext cx="2448345" cy="662565"/>
        </a:xfrm>
        <a:prstGeom prst="roundRect">
          <a:avLst/>
        </a:prstGeom>
        <a:solidFill>
          <a:schemeClr val="bg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Select &amp; site EDS, set   alert threshold</a:t>
          </a:r>
        </a:p>
      </dsp:txBody>
      <dsp:txXfrm>
        <a:off x="5178959" y="529267"/>
        <a:ext cx="2383657" cy="597877"/>
      </dsp:txXfrm>
    </dsp:sp>
    <dsp:sp modelId="{9E4B3412-B276-4F8A-855A-46DBE4DE1B8D}">
      <dsp:nvSpPr>
        <dsp:cNvPr id="0" name=""/>
        <dsp:cNvSpPr/>
      </dsp:nvSpPr>
      <dsp:spPr>
        <a:xfrm>
          <a:off x="7717377" y="496923"/>
          <a:ext cx="2448345" cy="66256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Conduct ongoing quality assurance and reporting</a:t>
          </a:r>
        </a:p>
      </dsp:txBody>
      <dsp:txXfrm>
        <a:off x="7749721" y="529267"/>
        <a:ext cx="2383657" cy="597877"/>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CE07E96-5F6D-EE05-4D5F-26E3A99CEB44}"/>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64D6BD1-8B32-5063-F8A9-4D9B48957843}"/>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17EC417F-B913-4BF5-964C-C26468230094}" type="datetimeFigureOut">
              <a:rPr lang="en-US" smtClean="0"/>
              <a:t>7/30/2026</a:t>
            </a:fld>
            <a:endParaRPr lang="en-US"/>
          </a:p>
        </p:txBody>
      </p:sp>
      <p:sp>
        <p:nvSpPr>
          <p:cNvPr id="4" name="Footer Placeholder 3">
            <a:extLst>
              <a:ext uri="{FF2B5EF4-FFF2-40B4-BE49-F238E27FC236}">
                <a16:creationId xmlns:a16="http://schemas.microsoft.com/office/drawing/2014/main" id="{D3B5D1C2-191A-369B-A6ED-50C09C91470C}"/>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A37FBF3-9F0E-59AD-4A8F-44DE5F4B1F0A}"/>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B03748E8-6663-4B18-94CD-1AD773D33EC1}" type="slidenum">
              <a:rPr lang="en-US" smtClean="0"/>
              <a:t>‹#›</a:t>
            </a:fld>
            <a:endParaRPr lang="en-US"/>
          </a:p>
        </p:txBody>
      </p:sp>
    </p:spTree>
    <p:extLst>
      <p:ext uri="{BB962C8B-B14F-4D97-AF65-F5344CB8AC3E}">
        <p14:creationId xmlns:p14="http://schemas.microsoft.com/office/powerpoint/2010/main" val="10014263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D10C988-295B-4FF8-9600-6C66840680D8}" type="datetimeFigureOut">
              <a:rPr lang="en-US" smtClean="0"/>
              <a:t>7/30/2026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3E32B0D8-C50A-4413-8BEE-A66AB71C3D6F}" type="slidenum">
              <a:rPr lang="en-US" smtClean="0"/>
              <a:t>‹#›</a:t>
            </a:fld>
            <a:endParaRPr lang="en-US"/>
          </a:p>
        </p:txBody>
      </p:sp>
    </p:spTree>
    <p:extLst>
      <p:ext uri="{BB962C8B-B14F-4D97-AF65-F5344CB8AC3E}">
        <p14:creationId xmlns:p14="http://schemas.microsoft.com/office/powerpoint/2010/main" val="3854248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a:t>Speaking Notes are in a Separate Word Document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3E32B0D8-C50A-4413-8BEE-A66AB71C3D6F}" type="slidenum">
              <a:rPr lang="en-US" smtClean="0"/>
              <a:t>1</a:t>
            </a:fld>
            <a:endParaRPr lang="en-US"/>
          </a:p>
        </p:txBody>
      </p:sp>
    </p:spTree>
    <p:extLst>
      <p:ext uri="{BB962C8B-B14F-4D97-AF65-F5344CB8AC3E}">
        <p14:creationId xmlns:p14="http://schemas.microsoft.com/office/powerpoint/2010/main" val="3681670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a:t>Speaking Notes are in a Separate Word Document</a:t>
            </a:r>
          </a:p>
          <a:p>
            <a:endParaRPr lang="en-US"/>
          </a:p>
        </p:txBody>
      </p:sp>
      <p:sp>
        <p:nvSpPr>
          <p:cNvPr id="4" name="Slide Number Placeholder 3"/>
          <p:cNvSpPr>
            <a:spLocks noGrp="1"/>
          </p:cNvSpPr>
          <p:nvPr>
            <p:ph type="sldNum" sz="quarter" idx="5"/>
          </p:nvPr>
        </p:nvSpPr>
        <p:spPr/>
        <p:txBody>
          <a:bodyPr/>
          <a:lstStyle/>
          <a:p>
            <a:fld id="{3E32B0D8-C50A-4413-8BEE-A66AB71C3D6F}" type="slidenum">
              <a:rPr lang="en-US" smtClean="0"/>
              <a:t>10</a:t>
            </a:fld>
            <a:endParaRPr lang="en-US"/>
          </a:p>
        </p:txBody>
      </p:sp>
    </p:spTree>
    <p:extLst>
      <p:ext uri="{BB962C8B-B14F-4D97-AF65-F5344CB8AC3E}">
        <p14:creationId xmlns:p14="http://schemas.microsoft.com/office/powerpoint/2010/main" val="19902680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60A5C-5110-5DD1-949F-C37FB86FC8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AE096D-F924-EEEE-AA5A-DCB5EA22347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DC338D6-412B-052F-D560-1BB0A561290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i="1"/>
          </a:p>
          <a:p>
            <a:pPr marL="0" marR="0" lvl="0" indent="0" algn="l" defTabSz="914400" rtl="0" eaLnBrk="1" fontAlgn="auto" latinLnBrk="0" hangingPunct="1">
              <a:lnSpc>
                <a:spcPct val="100000"/>
              </a:lnSpc>
              <a:spcBef>
                <a:spcPts val="0"/>
              </a:spcBef>
              <a:spcAft>
                <a:spcPts val="0"/>
              </a:spcAft>
              <a:buClrTx/>
              <a:buSzTx/>
              <a:buFontTx/>
              <a:buNone/>
              <a:tabLst/>
              <a:defRPr/>
            </a:pPr>
            <a:r>
              <a:rPr lang="en-US" i="1"/>
              <a:t>Speaking Notes are in a Separate Word Document</a:t>
            </a:r>
          </a:p>
          <a:p>
            <a:endParaRPr lang="en-US"/>
          </a:p>
        </p:txBody>
      </p:sp>
      <p:sp>
        <p:nvSpPr>
          <p:cNvPr id="4" name="Slide Number Placeholder 3">
            <a:extLst>
              <a:ext uri="{FF2B5EF4-FFF2-40B4-BE49-F238E27FC236}">
                <a16:creationId xmlns:a16="http://schemas.microsoft.com/office/drawing/2014/main" id="{84AD478C-A39C-D285-871C-D39AF364F294}"/>
              </a:ext>
            </a:extLst>
          </p:cNvPr>
          <p:cNvSpPr>
            <a:spLocks noGrp="1"/>
          </p:cNvSpPr>
          <p:nvPr>
            <p:ph type="sldNum" sz="quarter" idx="5"/>
          </p:nvPr>
        </p:nvSpPr>
        <p:spPr/>
        <p:txBody>
          <a:bodyPr/>
          <a:lstStyle/>
          <a:p>
            <a:fld id="{3E32B0D8-C50A-4413-8BEE-A66AB71C3D6F}" type="slidenum">
              <a:rPr lang="en-US" smtClean="0"/>
              <a:t>11</a:t>
            </a:fld>
            <a:endParaRPr lang="en-US"/>
          </a:p>
        </p:txBody>
      </p:sp>
    </p:spTree>
    <p:extLst>
      <p:ext uri="{BB962C8B-B14F-4D97-AF65-F5344CB8AC3E}">
        <p14:creationId xmlns:p14="http://schemas.microsoft.com/office/powerpoint/2010/main" val="19227211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a:t>Speaking Notes are in a Separate Word Document</a:t>
            </a:r>
          </a:p>
          <a:p>
            <a:endParaRPr lang="en-US"/>
          </a:p>
        </p:txBody>
      </p:sp>
      <p:sp>
        <p:nvSpPr>
          <p:cNvPr id="4" name="Slide Number Placeholder 3"/>
          <p:cNvSpPr>
            <a:spLocks noGrp="1"/>
          </p:cNvSpPr>
          <p:nvPr>
            <p:ph type="sldNum" sz="quarter" idx="5"/>
          </p:nvPr>
        </p:nvSpPr>
        <p:spPr/>
        <p:txBody>
          <a:bodyPr/>
          <a:lstStyle/>
          <a:p>
            <a:fld id="{3E32B0D8-C50A-4413-8BEE-A66AB71C3D6F}" type="slidenum">
              <a:rPr lang="en-US" smtClean="0"/>
              <a:t>12</a:t>
            </a:fld>
            <a:endParaRPr lang="en-US"/>
          </a:p>
        </p:txBody>
      </p:sp>
    </p:spTree>
    <p:extLst>
      <p:ext uri="{BB962C8B-B14F-4D97-AF65-F5344CB8AC3E}">
        <p14:creationId xmlns:p14="http://schemas.microsoft.com/office/powerpoint/2010/main" val="9351632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a:t>Speaking Notes are in a Separate Word Document</a:t>
            </a:r>
          </a:p>
          <a:p>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E32B0D8-C50A-4413-8BEE-A66AB71C3D6F}" type="slidenum">
              <a:rPr lang="en-US" smtClean="0"/>
              <a:t>13</a:t>
            </a:fld>
            <a:endParaRPr lang="en-US"/>
          </a:p>
        </p:txBody>
      </p:sp>
    </p:spTree>
    <p:extLst>
      <p:ext uri="{BB962C8B-B14F-4D97-AF65-F5344CB8AC3E}">
        <p14:creationId xmlns:p14="http://schemas.microsoft.com/office/powerpoint/2010/main" val="6966058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5E99A-4D45-EE7B-C26A-A4205C33D6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E5347F-2D6E-4631-C71A-481366DE956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8C61C99-97C3-5E96-609E-667373090BE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a:t>Speaking Notes are in a Separate Word Document</a:t>
            </a:r>
          </a:p>
          <a:p>
            <a:endParaRPr lang="en-US"/>
          </a:p>
        </p:txBody>
      </p:sp>
      <p:sp>
        <p:nvSpPr>
          <p:cNvPr id="4" name="Slide Number Placeholder 3">
            <a:extLst>
              <a:ext uri="{FF2B5EF4-FFF2-40B4-BE49-F238E27FC236}">
                <a16:creationId xmlns:a16="http://schemas.microsoft.com/office/drawing/2014/main" id="{DE8B6C4F-4656-7C59-AC30-DEF132321B80}"/>
              </a:ext>
            </a:extLst>
          </p:cNvPr>
          <p:cNvSpPr>
            <a:spLocks noGrp="1"/>
          </p:cNvSpPr>
          <p:nvPr>
            <p:ph type="sldNum" sz="quarter" idx="5"/>
          </p:nvPr>
        </p:nvSpPr>
        <p:spPr/>
        <p:txBody>
          <a:bodyPr/>
          <a:lstStyle/>
          <a:p>
            <a:fld id="{3E32B0D8-C50A-4413-8BEE-A66AB71C3D6F}" type="slidenum">
              <a:rPr lang="en-US" smtClean="0"/>
              <a:t>14</a:t>
            </a:fld>
            <a:endParaRPr lang="en-US"/>
          </a:p>
        </p:txBody>
      </p:sp>
    </p:spTree>
    <p:extLst>
      <p:ext uri="{BB962C8B-B14F-4D97-AF65-F5344CB8AC3E}">
        <p14:creationId xmlns:p14="http://schemas.microsoft.com/office/powerpoint/2010/main" val="7988448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B1DDB-9F51-3BBE-B23B-39F17CF2CD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833560-D09A-97C6-0BBC-C25CD632068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0DAA0EF-2D3D-4995-E859-198A77F5F61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a:t>Speaking Notes are in a Separate Word Document</a:t>
            </a:r>
          </a:p>
          <a:p>
            <a:endParaRPr lang="en-US"/>
          </a:p>
        </p:txBody>
      </p:sp>
      <p:sp>
        <p:nvSpPr>
          <p:cNvPr id="4" name="Slide Number Placeholder 3">
            <a:extLst>
              <a:ext uri="{FF2B5EF4-FFF2-40B4-BE49-F238E27FC236}">
                <a16:creationId xmlns:a16="http://schemas.microsoft.com/office/drawing/2014/main" id="{736C7907-0CAE-7B62-A7E0-47BB14242AFD}"/>
              </a:ext>
            </a:extLst>
          </p:cNvPr>
          <p:cNvSpPr>
            <a:spLocks noGrp="1"/>
          </p:cNvSpPr>
          <p:nvPr>
            <p:ph type="sldNum" sz="quarter" idx="5"/>
          </p:nvPr>
        </p:nvSpPr>
        <p:spPr/>
        <p:txBody>
          <a:bodyPr/>
          <a:lstStyle/>
          <a:p>
            <a:fld id="{3E32B0D8-C50A-4413-8BEE-A66AB71C3D6F}" type="slidenum">
              <a:rPr lang="en-US" smtClean="0"/>
              <a:t>15</a:t>
            </a:fld>
            <a:endParaRPr lang="en-US"/>
          </a:p>
        </p:txBody>
      </p:sp>
    </p:spTree>
    <p:extLst>
      <p:ext uri="{BB962C8B-B14F-4D97-AF65-F5344CB8AC3E}">
        <p14:creationId xmlns:p14="http://schemas.microsoft.com/office/powerpoint/2010/main" val="5375092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98ABA-80D5-0AD8-BED7-8199EBF98C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D61183-0A8C-2FC2-7A7E-E393A799306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87EEC3F-34BA-2C06-E018-826D513A17C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a:t>Speaking Notes are in a Separate Word Document</a:t>
            </a:r>
          </a:p>
          <a:p>
            <a:endParaRPr lang="en-US"/>
          </a:p>
        </p:txBody>
      </p:sp>
      <p:sp>
        <p:nvSpPr>
          <p:cNvPr id="4" name="Slide Number Placeholder 3">
            <a:extLst>
              <a:ext uri="{FF2B5EF4-FFF2-40B4-BE49-F238E27FC236}">
                <a16:creationId xmlns:a16="http://schemas.microsoft.com/office/drawing/2014/main" id="{04F367A6-D52D-E72F-A272-0B929CFAA750}"/>
              </a:ext>
            </a:extLst>
          </p:cNvPr>
          <p:cNvSpPr>
            <a:spLocks noGrp="1"/>
          </p:cNvSpPr>
          <p:nvPr>
            <p:ph type="sldNum" sz="quarter" idx="5"/>
          </p:nvPr>
        </p:nvSpPr>
        <p:spPr/>
        <p:txBody>
          <a:bodyPr/>
          <a:lstStyle/>
          <a:p>
            <a:fld id="{3E32B0D8-C50A-4413-8BEE-A66AB71C3D6F}" type="slidenum">
              <a:rPr lang="en-US" smtClean="0"/>
              <a:t>16</a:t>
            </a:fld>
            <a:endParaRPr lang="en-US"/>
          </a:p>
        </p:txBody>
      </p:sp>
    </p:spTree>
    <p:extLst>
      <p:ext uri="{BB962C8B-B14F-4D97-AF65-F5344CB8AC3E}">
        <p14:creationId xmlns:p14="http://schemas.microsoft.com/office/powerpoint/2010/main" val="1739784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8D657-B200-CCBC-FEE0-F9DE13E3D1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9E81F4-10BA-7A75-14B6-481BFE98830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8DF4B18-A737-3741-A7DA-21864DA9E86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a:t>Speaking Notes are in a Separate Word Document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a:p>
          <a:p>
            <a:endParaRPr lang="en-US"/>
          </a:p>
        </p:txBody>
      </p:sp>
      <p:sp>
        <p:nvSpPr>
          <p:cNvPr id="4" name="Slide Number Placeholder 3">
            <a:extLst>
              <a:ext uri="{FF2B5EF4-FFF2-40B4-BE49-F238E27FC236}">
                <a16:creationId xmlns:a16="http://schemas.microsoft.com/office/drawing/2014/main" id="{88F61509-4802-DD4F-3BA0-02AB53905C36}"/>
              </a:ext>
            </a:extLst>
          </p:cNvPr>
          <p:cNvSpPr>
            <a:spLocks noGrp="1"/>
          </p:cNvSpPr>
          <p:nvPr>
            <p:ph type="sldNum" sz="quarter" idx="5"/>
          </p:nvPr>
        </p:nvSpPr>
        <p:spPr/>
        <p:txBody>
          <a:bodyPr/>
          <a:lstStyle/>
          <a:p>
            <a:fld id="{3E32B0D8-C50A-4413-8BEE-A66AB71C3D6F}" type="slidenum">
              <a:rPr lang="en-US" smtClean="0"/>
              <a:t>17</a:t>
            </a:fld>
            <a:endParaRPr lang="en-US"/>
          </a:p>
        </p:txBody>
      </p:sp>
    </p:spTree>
    <p:extLst>
      <p:ext uri="{BB962C8B-B14F-4D97-AF65-F5344CB8AC3E}">
        <p14:creationId xmlns:p14="http://schemas.microsoft.com/office/powerpoint/2010/main" val="24226993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9B775-EAA4-5B8E-29BA-84E51D39E2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D30E5E-1F7E-7B7C-5702-AAA45477946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3B2D510-5FA1-C174-9C93-267735A1833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a:t>Speaking Notes are in a Separate Word Document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a:p>
          <a:p>
            <a:endParaRPr lang="en-US"/>
          </a:p>
        </p:txBody>
      </p:sp>
      <p:sp>
        <p:nvSpPr>
          <p:cNvPr id="4" name="Slide Number Placeholder 3">
            <a:extLst>
              <a:ext uri="{FF2B5EF4-FFF2-40B4-BE49-F238E27FC236}">
                <a16:creationId xmlns:a16="http://schemas.microsoft.com/office/drawing/2014/main" id="{7F24A2FD-91D3-5E40-DD3C-A282BD56B748}"/>
              </a:ext>
            </a:extLst>
          </p:cNvPr>
          <p:cNvSpPr>
            <a:spLocks noGrp="1"/>
          </p:cNvSpPr>
          <p:nvPr>
            <p:ph type="sldNum" sz="quarter" idx="5"/>
          </p:nvPr>
        </p:nvSpPr>
        <p:spPr/>
        <p:txBody>
          <a:bodyPr/>
          <a:lstStyle/>
          <a:p>
            <a:fld id="{3E32B0D8-C50A-4413-8BEE-A66AB71C3D6F}" type="slidenum">
              <a:rPr lang="en-US" smtClean="0"/>
              <a:t>18</a:t>
            </a:fld>
            <a:endParaRPr lang="en-US"/>
          </a:p>
        </p:txBody>
      </p:sp>
    </p:spTree>
    <p:extLst>
      <p:ext uri="{BB962C8B-B14F-4D97-AF65-F5344CB8AC3E}">
        <p14:creationId xmlns:p14="http://schemas.microsoft.com/office/powerpoint/2010/main" val="8057416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FB708-3318-D310-25B9-E0FD041B37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240341-2AA9-44D6-83A4-59EF7436037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1465F41-DF4C-54F3-31FB-5072A09EDE5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a:t>Speaking Notes are in a Separate Word Document</a:t>
            </a:r>
          </a:p>
          <a:p>
            <a:endParaRPr lang="en-US"/>
          </a:p>
        </p:txBody>
      </p:sp>
      <p:sp>
        <p:nvSpPr>
          <p:cNvPr id="4" name="Slide Number Placeholder 3">
            <a:extLst>
              <a:ext uri="{FF2B5EF4-FFF2-40B4-BE49-F238E27FC236}">
                <a16:creationId xmlns:a16="http://schemas.microsoft.com/office/drawing/2014/main" id="{C292E9D8-C2A1-6C1F-E014-C70605390251}"/>
              </a:ext>
            </a:extLst>
          </p:cNvPr>
          <p:cNvSpPr>
            <a:spLocks noGrp="1"/>
          </p:cNvSpPr>
          <p:nvPr>
            <p:ph type="sldNum" sz="quarter" idx="5"/>
          </p:nvPr>
        </p:nvSpPr>
        <p:spPr/>
        <p:txBody>
          <a:bodyPr/>
          <a:lstStyle/>
          <a:p>
            <a:fld id="{3E32B0D8-C50A-4413-8BEE-A66AB71C3D6F}" type="slidenum">
              <a:rPr lang="en-US" smtClean="0"/>
              <a:t>19</a:t>
            </a:fld>
            <a:endParaRPr lang="en-US"/>
          </a:p>
        </p:txBody>
      </p:sp>
    </p:spTree>
    <p:extLst>
      <p:ext uri="{BB962C8B-B14F-4D97-AF65-F5344CB8AC3E}">
        <p14:creationId xmlns:p14="http://schemas.microsoft.com/office/powerpoint/2010/main" val="40724519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i="1"/>
              <a:t>Speaking Notes are in a Separate Word Document</a:t>
            </a:r>
          </a:p>
          <a:p>
            <a:endParaRPr lang="en-US"/>
          </a:p>
        </p:txBody>
      </p:sp>
      <p:sp>
        <p:nvSpPr>
          <p:cNvPr id="4" name="Slide Number Placeholder 3"/>
          <p:cNvSpPr>
            <a:spLocks noGrp="1"/>
          </p:cNvSpPr>
          <p:nvPr>
            <p:ph type="sldNum" sz="quarter" idx="5"/>
          </p:nvPr>
        </p:nvSpPr>
        <p:spPr/>
        <p:txBody>
          <a:bodyPr/>
          <a:lstStyle/>
          <a:p>
            <a:fld id="{3E32B0D8-C50A-4413-8BEE-A66AB71C3D6F}" type="slidenum">
              <a:rPr lang="en-US" smtClean="0"/>
              <a:t>2</a:t>
            </a:fld>
            <a:endParaRPr lang="en-US"/>
          </a:p>
        </p:txBody>
      </p:sp>
    </p:spTree>
    <p:extLst>
      <p:ext uri="{BB962C8B-B14F-4D97-AF65-F5344CB8AC3E}">
        <p14:creationId xmlns:p14="http://schemas.microsoft.com/office/powerpoint/2010/main" val="36715512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4CFAE-33FA-519E-809C-9611324176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1170F5-E43D-14ED-8733-B8D75D1E451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1ABC0B7-FEDA-1B4B-E00B-4E83AA2CD37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a:t>Speaking Notes are in a Separate Word Document</a:t>
            </a:r>
          </a:p>
          <a:p>
            <a:endParaRPr lang="en-US"/>
          </a:p>
        </p:txBody>
      </p:sp>
      <p:sp>
        <p:nvSpPr>
          <p:cNvPr id="4" name="Slide Number Placeholder 3">
            <a:extLst>
              <a:ext uri="{FF2B5EF4-FFF2-40B4-BE49-F238E27FC236}">
                <a16:creationId xmlns:a16="http://schemas.microsoft.com/office/drawing/2014/main" id="{07416A8F-F7C5-3D22-7DD2-9891E8A332CF}"/>
              </a:ext>
            </a:extLst>
          </p:cNvPr>
          <p:cNvSpPr>
            <a:spLocks noGrp="1"/>
          </p:cNvSpPr>
          <p:nvPr>
            <p:ph type="sldNum" sz="quarter" idx="5"/>
          </p:nvPr>
        </p:nvSpPr>
        <p:spPr/>
        <p:txBody>
          <a:bodyPr/>
          <a:lstStyle/>
          <a:p>
            <a:fld id="{3E32B0D8-C50A-4413-8BEE-A66AB71C3D6F}" type="slidenum">
              <a:rPr lang="en-US" smtClean="0"/>
              <a:t>20</a:t>
            </a:fld>
            <a:endParaRPr lang="en-US"/>
          </a:p>
        </p:txBody>
      </p:sp>
    </p:spTree>
    <p:extLst>
      <p:ext uri="{BB962C8B-B14F-4D97-AF65-F5344CB8AC3E}">
        <p14:creationId xmlns:p14="http://schemas.microsoft.com/office/powerpoint/2010/main" val="6007394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DE96F-9848-1E41-CADA-ADBE4959E0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5D3DD0-238B-D2BE-27C0-A0CD26FBD15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5D9F728-F1C0-D016-3E31-07D342D538D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a:t>Speaking notes are in a separate Word Document</a:t>
            </a:r>
          </a:p>
        </p:txBody>
      </p:sp>
      <p:sp>
        <p:nvSpPr>
          <p:cNvPr id="4" name="Slide Number Placeholder 3">
            <a:extLst>
              <a:ext uri="{FF2B5EF4-FFF2-40B4-BE49-F238E27FC236}">
                <a16:creationId xmlns:a16="http://schemas.microsoft.com/office/drawing/2014/main" id="{A2EC37F2-3077-D8D0-B6D5-3A031371343A}"/>
              </a:ext>
            </a:extLst>
          </p:cNvPr>
          <p:cNvSpPr>
            <a:spLocks noGrp="1"/>
          </p:cNvSpPr>
          <p:nvPr>
            <p:ph type="sldNum" sz="quarter" idx="5"/>
          </p:nvPr>
        </p:nvSpPr>
        <p:spPr/>
        <p:txBody>
          <a:bodyPr/>
          <a:lstStyle/>
          <a:p>
            <a:fld id="{3E32B0D8-C50A-4413-8BEE-A66AB71C3D6F}" type="slidenum">
              <a:rPr lang="en-US" smtClean="0"/>
              <a:t>21</a:t>
            </a:fld>
            <a:endParaRPr lang="en-US"/>
          </a:p>
        </p:txBody>
      </p:sp>
    </p:spTree>
    <p:extLst>
      <p:ext uri="{BB962C8B-B14F-4D97-AF65-F5344CB8AC3E}">
        <p14:creationId xmlns:p14="http://schemas.microsoft.com/office/powerpoint/2010/main" val="30080238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094E0-349A-0747-DF0C-D1EFBBDE25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C49F2F-0D65-02FF-4EDC-419CB085CE5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1544844-7B90-B93D-86E3-F8D5084AD3E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a:t>Speaking Notes are in a Separate Word Document</a:t>
            </a:r>
          </a:p>
        </p:txBody>
      </p:sp>
      <p:sp>
        <p:nvSpPr>
          <p:cNvPr id="4" name="Slide Number Placeholder 3">
            <a:extLst>
              <a:ext uri="{FF2B5EF4-FFF2-40B4-BE49-F238E27FC236}">
                <a16:creationId xmlns:a16="http://schemas.microsoft.com/office/drawing/2014/main" id="{459F4B5B-05CC-C631-FE7E-85871B596A73}"/>
              </a:ext>
            </a:extLst>
          </p:cNvPr>
          <p:cNvSpPr>
            <a:spLocks noGrp="1"/>
          </p:cNvSpPr>
          <p:nvPr>
            <p:ph type="sldNum" sz="quarter" idx="5"/>
          </p:nvPr>
        </p:nvSpPr>
        <p:spPr/>
        <p:txBody>
          <a:bodyPr/>
          <a:lstStyle/>
          <a:p>
            <a:fld id="{3E32B0D8-C50A-4413-8BEE-A66AB71C3D6F}" type="slidenum">
              <a:rPr lang="en-US" smtClean="0"/>
              <a:t>22</a:t>
            </a:fld>
            <a:endParaRPr lang="en-US"/>
          </a:p>
        </p:txBody>
      </p:sp>
    </p:spTree>
    <p:extLst>
      <p:ext uri="{BB962C8B-B14F-4D97-AF65-F5344CB8AC3E}">
        <p14:creationId xmlns:p14="http://schemas.microsoft.com/office/powerpoint/2010/main" val="3767935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Speaking notes in a separate word document</a:t>
            </a:r>
          </a:p>
        </p:txBody>
      </p:sp>
      <p:sp>
        <p:nvSpPr>
          <p:cNvPr id="4" name="Slide Number Placeholder 3"/>
          <p:cNvSpPr>
            <a:spLocks noGrp="1"/>
          </p:cNvSpPr>
          <p:nvPr>
            <p:ph type="sldNum" sz="quarter" idx="5"/>
          </p:nvPr>
        </p:nvSpPr>
        <p:spPr/>
        <p:txBody>
          <a:bodyPr/>
          <a:lstStyle/>
          <a:p>
            <a:fld id="{3E32B0D8-C50A-4413-8BEE-A66AB71C3D6F}" type="slidenum">
              <a:rPr lang="en-US" smtClean="0"/>
              <a:t>23</a:t>
            </a:fld>
            <a:endParaRPr lang="en-US"/>
          </a:p>
        </p:txBody>
      </p:sp>
    </p:spTree>
    <p:extLst>
      <p:ext uri="{BB962C8B-B14F-4D97-AF65-F5344CB8AC3E}">
        <p14:creationId xmlns:p14="http://schemas.microsoft.com/office/powerpoint/2010/main" val="17522846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B3322-1E86-8C0E-68AC-D06C1E92C0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0934D8-0187-1233-5B2F-51DE562AC61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94A5DC1-04EA-7B0E-48B4-C1729C6265CA}"/>
              </a:ext>
            </a:extLst>
          </p:cNvPr>
          <p:cNvSpPr>
            <a:spLocks noGrp="1"/>
          </p:cNvSpPr>
          <p:nvPr>
            <p:ph type="body" idx="1"/>
          </p:nvPr>
        </p:nvSpPr>
        <p:spPr/>
        <p:txBody>
          <a:bodyPr/>
          <a:lstStyle/>
          <a:p>
            <a:r>
              <a:rPr lang="en-US"/>
              <a:t>Speaking notes in a separate word document</a:t>
            </a:r>
          </a:p>
        </p:txBody>
      </p:sp>
      <p:sp>
        <p:nvSpPr>
          <p:cNvPr id="4" name="Slide Number Placeholder 3">
            <a:extLst>
              <a:ext uri="{FF2B5EF4-FFF2-40B4-BE49-F238E27FC236}">
                <a16:creationId xmlns:a16="http://schemas.microsoft.com/office/drawing/2014/main" id="{1B0FC573-B2DB-FF7C-D5E0-37C24D0BBEB7}"/>
              </a:ext>
            </a:extLst>
          </p:cNvPr>
          <p:cNvSpPr>
            <a:spLocks noGrp="1"/>
          </p:cNvSpPr>
          <p:nvPr>
            <p:ph type="sldNum" sz="quarter" idx="5"/>
          </p:nvPr>
        </p:nvSpPr>
        <p:spPr/>
        <p:txBody>
          <a:bodyPr/>
          <a:lstStyle/>
          <a:p>
            <a:fld id="{3E32B0D8-C50A-4413-8BEE-A66AB71C3D6F}" type="slidenum">
              <a:rPr lang="en-US" smtClean="0"/>
              <a:t>24</a:t>
            </a:fld>
            <a:endParaRPr lang="en-US"/>
          </a:p>
        </p:txBody>
      </p:sp>
    </p:spTree>
    <p:extLst>
      <p:ext uri="{BB962C8B-B14F-4D97-AF65-F5344CB8AC3E}">
        <p14:creationId xmlns:p14="http://schemas.microsoft.com/office/powerpoint/2010/main" val="41600881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a:t>Speaking Notes are in a Separate Word Document</a:t>
            </a:r>
          </a:p>
          <a:p>
            <a:endParaRPr lang="en-US"/>
          </a:p>
        </p:txBody>
      </p:sp>
      <p:sp>
        <p:nvSpPr>
          <p:cNvPr id="4" name="Slide Number Placeholder 3"/>
          <p:cNvSpPr>
            <a:spLocks noGrp="1"/>
          </p:cNvSpPr>
          <p:nvPr>
            <p:ph type="sldNum" sz="quarter" idx="5"/>
          </p:nvPr>
        </p:nvSpPr>
        <p:spPr/>
        <p:txBody>
          <a:bodyPr/>
          <a:lstStyle/>
          <a:p>
            <a:fld id="{3E32B0D8-C50A-4413-8BEE-A66AB71C3D6F}" type="slidenum">
              <a:rPr lang="en-US" smtClean="0"/>
              <a:t>25</a:t>
            </a:fld>
            <a:endParaRPr lang="en-US"/>
          </a:p>
        </p:txBody>
      </p:sp>
    </p:spTree>
    <p:extLst>
      <p:ext uri="{BB962C8B-B14F-4D97-AF65-F5344CB8AC3E}">
        <p14:creationId xmlns:p14="http://schemas.microsoft.com/office/powerpoint/2010/main" val="25853196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Speaking notes in a separate word document</a:t>
            </a:r>
          </a:p>
        </p:txBody>
      </p:sp>
      <p:sp>
        <p:nvSpPr>
          <p:cNvPr id="4" name="Slide Number Placeholder 3"/>
          <p:cNvSpPr>
            <a:spLocks noGrp="1"/>
          </p:cNvSpPr>
          <p:nvPr>
            <p:ph type="sldNum" sz="quarter" idx="5"/>
          </p:nvPr>
        </p:nvSpPr>
        <p:spPr/>
        <p:txBody>
          <a:bodyPr/>
          <a:lstStyle/>
          <a:p>
            <a:fld id="{3E32B0D8-C50A-4413-8BEE-A66AB71C3D6F}" type="slidenum">
              <a:rPr lang="en-US" smtClean="0"/>
              <a:t>26</a:t>
            </a:fld>
            <a:endParaRPr lang="en-US"/>
          </a:p>
        </p:txBody>
      </p:sp>
    </p:spTree>
    <p:extLst>
      <p:ext uri="{BB962C8B-B14F-4D97-AF65-F5344CB8AC3E}">
        <p14:creationId xmlns:p14="http://schemas.microsoft.com/office/powerpoint/2010/main" val="11427982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E32B0D8-C50A-4413-8BEE-A66AB71C3D6F}" type="slidenum">
              <a:rPr lang="en-US" smtClean="0"/>
              <a:t>27</a:t>
            </a:fld>
            <a:endParaRPr lang="en-US"/>
          </a:p>
        </p:txBody>
      </p:sp>
    </p:spTree>
    <p:extLst>
      <p:ext uri="{BB962C8B-B14F-4D97-AF65-F5344CB8AC3E}">
        <p14:creationId xmlns:p14="http://schemas.microsoft.com/office/powerpoint/2010/main" val="41381953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9DE94-6A55-CE28-119A-E8A3064349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C3EB23-6A14-C9B9-087A-B4707BBECC4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D225DB6-3360-344F-DC8C-BFB9E15C380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a:t>Speaking Notes are in a Separate Word Document</a:t>
            </a:r>
          </a:p>
          <a:p>
            <a:endParaRPr lang="en-US"/>
          </a:p>
        </p:txBody>
      </p:sp>
      <p:sp>
        <p:nvSpPr>
          <p:cNvPr id="4" name="Slide Number Placeholder 3">
            <a:extLst>
              <a:ext uri="{FF2B5EF4-FFF2-40B4-BE49-F238E27FC236}">
                <a16:creationId xmlns:a16="http://schemas.microsoft.com/office/drawing/2014/main" id="{54A45051-76ED-7DCA-F2DE-A62A4F37570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A6A016-B7F4-46D6-B04A-18D9CE1B33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76295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a:t>Speaking Notes are in a Separate Word Document</a:t>
            </a:r>
          </a:p>
          <a:p>
            <a:endParaRPr lang="en-US"/>
          </a:p>
        </p:txBody>
      </p:sp>
      <p:sp>
        <p:nvSpPr>
          <p:cNvPr id="4" name="Slide Number Placeholder 3"/>
          <p:cNvSpPr>
            <a:spLocks noGrp="1"/>
          </p:cNvSpPr>
          <p:nvPr>
            <p:ph type="sldNum" sz="quarter" idx="5"/>
          </p:nvPr>
        </p:nvSpPr>
        <p:spPr/>
        <p:txBody>
          <a:bodyPr/>
          <a:lstStyle/>
          <a:p>
            <a:fld id="{2EA6A016-B7F4-46D6-B04A-18D9CE1B33CD}" type="slidenum">
              <a:rPr lang="en-US" smtClean="0"/>
              <a:t>29</a:t>
            </a:fld>
            <a:endParaRPr lang="en-US"/>
          </a:p>
        </p:txBody>
      </p:sp>
    </p:spTree>
    <p:extLst>
      <p:ext uri="{BB962C8B-B14F-4D97-AF65-F5344CB8AC3E}">
        <p14:creationId xmlns:p14="http://schemas.microsoft.com/office/powerpoint/2010/main" val="533217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i="1"/>
              <a:t>Speaking Notes are in a Separate Word Document</a:t>
            </a:r>
          </a:p>
          <a:p>
            <a:endParaRPr lang="en-US"/>
          </a:p>
        </p:txBody>
      </p:sp>
      <p:sp>
        <p:nvSpPr>
          <p:cNvPr id="4" name="Slide Number Placeholder 3"/>
          <p:cNvSpPr>
            <a:spLocks noGrp="1"/>
          </p:cNvSpPr>
          <p:nvPr>
            <p:ph type="sldNum" sz="quarter" idx="5"/>
          </p:nvPr>
        </p:nvSpPr>
        <p:spPr/>
        <p:txBody>
          <a:bodyPr/>
          <a:lstStyle/>
          <a:p>
            <a:fld id="{3E32B0D8-C50A-4413-8BEE-A66AB71C3D6F}" type="slidenum">
              <a:rPr lang="en-US" smtClean="0"/>
              <a:t>3</a:t>
            </a:fld>
            <a:endParaRPr lang="en-US"/>
          </a:p>
        </p:txBody>
      </p:sp>
    </p:spTree>
    <p:extLst>
      <p:ext uri="{BB962C8B-B14F-4D97-AF65-F5344CB8AC3E}">
        <p14:creationId xmlns:p14="http://schemas.microsoft.com/office/powerpoint/2010/main" val="4075220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a:t>Speaking Notes are in a Separate Word Document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3E32B0D8-C50A-4413-8BEE-A66AB71C3D6F}" type="slidenum">
              <a:rPr lang="en-US" smtClean="0"/>
              <a:t>30</a:t>
            </a:fld>
            <a:endParaRPr lang="en-US"/>
          </a:p>
        </p:txBody>
      </p:sp>
    </p:spTree>
    <p:extLst>
      <p:ext uri="{BB962C8B-B14F-4D97-AF65-F5344CB8AC3E}">
        <p14:creationId xmlns:p14="http://schemas.microsoft.com/office/powerpoint/2010/main" val="2232490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a:t>Speaking Notes are in a Separate Word Document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2EA6A016-B7F4-46D6-B04A-18D9CE1B33CD}" type="slidenum">
              <a:rPr lang="en-US" smtClean="0"/>
              <a:t>31</a:t>
            </a:fld>
            <a:endParaRPr lang="en-US"/>
          </a:p>
        </p:txBody>
      </p:sp>
    </p:spTree>
    <p:extLst>
      <p:ext uri="{BB962C8B-B14F-4D97-AF65-F5344CB8AC3E}">
        <p14:creationId xmlns:p14="http://schemas.microsoft.com/office/powerpoint/2010/main" val="5332175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860D0A-BC75-64BB-934A-B87D4EE9FC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20FDA9-6CCE-DDA2-C2CB-6B32581BE8D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CDE2F1F-4862-AB96-3FC2-9B2F612D523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a:t>Speaking Notes are in a Separate Word Document</a:t>
            </a:r>
          </a:p>
          <a:p>
            <a:endParaRPr lang="en-US"/>
          </a:p>
        </p:txBody>
      </p:sp>
      <p:sp>
        <p:nvSpPr>
          <p:cNvPr id="4" name="Slide Number Placeholder 3">
            <a:extLst>
              <a:ext uri="{FF2B5EF4-FFF2-40B4-BE49-F238E27FC236}">
                <a16:creationId xmlns:a16="http://schemas.microsoft.com/office/drawing/2014/main" id="{146C2D23-E0D6-91C2-FE4D-ED5FBD4825A6}"/>
              </a:ext>
            </a:extLst>
          </p:cNvPr>
          <p:cNvSpPr>
            <a:spLocks noGrp="1"/>
          </p:cNvSpPr>
          <p:nvPr>
            <p:ph type="sldNum" sz="quarter" idx="5"/>
          </p:nvPr>
        </p:nvSpPr>
        <p:spPr/>
        <p:txBody>
          <a:bodyPr/>
          <a:lstStyle/>
          <a:p>
            <a:fld id="{2EA6A016-B7F4-46D6-B04A-18D9CE1B33CD}" type="slidenum">
              <a:rPr lang="en-US" smtClean="0"/>
              <a:t>4</a:t>
            </a:fld>
            <a:endParaRPr lang="en-US"/>
          </a:p>
        </p:txBody>
      </p:sp>
    </p:spTree>
    <p:extLst>
      <p:ext uri="{BB962C8B-B14F-4D97-AF65-F5344CB8AC3E}">
        <p14:creationId xmlns:p14="http://schemas.microsoft.com/office/powerpoint/2010/main" val="40543982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a:t>Speaking Notes are in a Separate Word Document</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CF8491-9EE5-4E6C-8AC0-06BA1736091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58653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a:t>Speaking Notes are in a Separate Word Document</a:t>
            </a:r>
          </a:p>
          <a:p>
            <a:endParaRPr lang="en-US"/>
          </a:p>
        </p:txBody>
      </p:sp>
      <p:sp>
        <p:nvSpPr>
          <p:cNvPr id="4" name="Slide Number Placeholder 3"/>
          <p:cNvSpPr>
            <a:spLocks noGrp="1"/>
          </p:cNvSpPr>
          <p:nvPr>
            <p:ph type="sldNum" sz="quarter" idx="5"/>
          </p:nvPr>
        </p:nvSpPr>
        <p:spPr/>
        <p:txBody>
          <a:bodyPr/>
          <a:lstStyle/>
          <a:p>
            <a:fld id="{53CF8491-9EE5-4E6C-8AC0-06BA17360912}" type="slidenum">
              <a:rPr lang="en-US" smtClean="0"/>
              <a:t>6</a:t>
            </a:fld>
            <a:endParaRPr lang="en-US"/>
          </a:p>
        </p:txBody>
      </p:sp>
    </p:spTree>
    <p:extLst>
      <p:ext uri="{BB962C8B-B14F-4D97-AF65-F5344CB8AC3E}">
        <p14:creationId xmlns:p14="http://schemas.microsoft.com/office/powerpoint/2010/main" val="16504375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i="1"/>
          </a:p>
          <a:p>
            <a:pPr marL="0" marR="0" lvl="0" indent="0" algn="l" defTabSz="914400" rtl="0" eaLnBrk="1" fontAlgn="auto" latinLnBrk="0" hangingPunct="1">
              <a:lnSpc>
                <a:spcPct val="100000"/>
              </a:lnSpc>
              <a:spcBef>
                <a:spcPts val="0"/>
              </a:spcBef>
              <a:spcAft>
                <a:spcPts val="0"/>
              </a:spcAft>
              <a:buClrTx/>
              <a:buSzTx/>
              <a:buFontTx/>
              <a:buNone/>
              <a:tabLst/>
              <a:defRPr/>
            </a:pPr>
            <a:r>
              <a:rPr lang="en-US" i="1"/>
              <a:t>Speaking Notes are in a Separate Word Document</a:t>
            </a:r>
          </a:p>
          <a:p>
            <a:endParaRPr lang="en-US"/>
          </a:p>
        </p:txBody>
      </p:sp>
      <p:sp>
        <p:nvSpPr>
          <p:cNvPr id="4" name="Slide Number Placeholder 3"/>
          <p:cNvSpPr>
            <a:spLocks noGrp="1"/>
          </p:cNvSpPr>
          <p:nvPr>
            <p:ph type="sldNum" sz="quarter" idx="5"/>
          </p:nvPr>
        </p:nvSpPr>
        <p:spPr/>
        <p:txBody>
          <a:bodyPr/>
          <a:lstStyle/>
          <a:p>
            <a:fld id="{3E32B0D8-C50A-4413-8BEE-A66AB71C3D6F}" type="slidenum">
              <a:rPr lang="en-US" smtClean="0"/>
              <a:t>7</a:t>
            </a:fld>
            <a:endParaRPr lang="en-US"/>
          </a:p>
        </p:txBody>
      </p:sp>
    </p:spTree>
    <p:extLst>
      <p:ext uri="{BB962C8B-B14F-4D97-AF65-F5344CB8AC3E}">
        <p14:creationId xmlns:p14="http://schemas.microsoft.com/office/powerpoint/2010/main" val="34379567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a:t>Speaking Notes are in a Separate Word Document</a:t>
            </a:r>
          </a:p>
          <a:p>
            <a:endParaRPr lang="en-US"/>
          </a:p>
        </p:txBody>
      </p:sp>
      <p:sp>
        <p:nvSpPr>
          <p:cNvPr id="4" name="Slide Number Placeholder 3"/>
          <p:cNvSpPr>
            <a:spLocks noGrp="1"/>
          </p:cNvSpPr>
          <p:nvPr>
            <p:ph type="sldNum" sz="quarter" idx="5"/>
          </p:nvPr>
        </p:nvSpPr>
        <p:spPr/>
        <p:txBody>
          <a:bodyPr/>
          <a:lstStyle/>
          <a:p>
            <a:pPr defTabSz="966612">
              <a:defRPr/>
            </a:pPr>
            <a:fld id="{2EA6A016-B7F4-46D6-B04A-18D9CE1B33CD}" type="slidenum">
              <a:rPr lang="en-US">
                <a:solidFill>
                  <a:prstClr val="black"/>
                </a:solidFill>
                <a:latin typeface="Calibri" panose="020F0502020204030204"/>
              </a:rPr>
              <a:pPr defTabSz="966612">
                <a:defRPr/>
              </a:pPr>
              <a:t>8</a:t>
            </a:fld>
            <a:endParaRPr lang="en-US">
              <a:solidFill>
                <a:prstClr val="black"/>
              </a:solidFill>
              <a:latin typeface="Calibri" panose="020F0502020204030204"/>
            </a:endParaRPr>
          </a:p>
        </p:txBody>
      </p:sp>
    </p:spTree>
    <p:extLst>
      <p:ext uri="{BB962C8B-B14F-4D97-AF65-F5344CB8AC3E}">
        <p14:creationId xmlns:p14="http://schemas.microsoft.com/office/powerpoint/2010/main" val="7877951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a:t>Speaking Notes are in a Separate Word Document</a:t>
            </a:r>
          </a:p>
          <a:p>
            <a:endParaRPr lang="en-US" sz="1200"/>
          </a:p>
        </p:txBody>
      </p:sp>
      <p:sp>
        <p:nvSpPr>
          <p:cNvPr id="4" name="Slide Number Placeholder 3"/>
          <p:cNvSpPr>
            <a:spLocks noGrp="1"/>
          </p:cNvSpPr>
          <p:nvPr>
            <p:ph type="sldNum" sz="quarter" idx="5"/>
          </p:nvPr>
        </p:nvSpPr>
        <p:spPr/>
        <p:txBody>
          <a:bodyPr/>
          <a:lstStyle/>
          <a:p>
            <a:fld id="{3E32B0D8-C50A-4413-8BEE-A66AB71C3D6F}" type="slidenum">
              <a:rPr lang="en-US" smtClean="0"/>
              <a:t>9</a:t>
            </a:fld>
            <a:endParaRPr lang="en-US"/>
          </a:p>
        </p:txBody>
      </p:sp>
    </p:spTree>
    <p:extLst>
      <p:ext uri="{BB962C8B-B14F-4D97-AF65-F5344CB8AC3E}">
        <p14:creationId xmlns:p14="http://schemas.microsoft.com/office/powerpoint/2010/main" val="17136364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60C74-29DC-DA6B-BC9E-DEDF7EFBB681}"/>
              </a:ext>
            </a:extLst>
          </p:cNvPr>
          <p:cNvSpPr>
            <a:spLocks noGrp="1"/>
          </p:cNvSpPr>
          <p:nvPr>
            <p:ph type="ctrTitle"/>
          </p:nvPr>
        </p:nvSpPr>
        <p:spPr>
          <a:xfrm>
            <a:off x="1524000" y="3778830"/>
            <a:ext cx="9144000" cy="914400"/>
          </a:xfrm>
        </p:spPr>
        <p:txBody>
          <a:bodyPr anchor="ctr">
            <a:normAutofit/>
          </a:bodyPr>
          <a:lstStyle>
            <a:lvl1pPr algn="ctr">
              <a:defRPr sz="3600" b="1"/>
            </a:lvl1pPr>
          </a:lstStyle>
          <a:p>
            <a:r>
              <a:rPr lang="en-US"/>
              <a:t>Click to edit Master title style</a:t>
            </a:r>
          </a:p>
        </p:txBody>
      </p:sp>
      <p:sp>
        <p:nvSpPr>
          <p:cNvPr id="3" name="Subtitle 2">
            <a:extLst>
              <a:ext uri="{FF2B5EF4-FFF2-40B4-BE49-F238E27FC236}">
                <a16:creationId xmlns:a16="http://schemas.microsoft.com/office/drawing/2014/main" id="{83FA066D-F7EB-A53E-16B3-B7AAD0882531}"/>
              </a:ext>
            </a:extLst>
          </p:cNvPr>
          <p:cNvSpPr>
            <a:spLocks noGrp="1"/>
          </p:cNvSpPr>
          <p:nvPr>
            <p:ph type="subTitle" idx="1"/>
          </p:nvPr>
        </p:nvSpPr>
        <p:spPr>
          <a:xfrm>
            <a:off x="1524000" y="4895528"/>
            <a:ext cx="9144000" cy="731520"/>
          </a:xfrm>
        </p:spPr>
        <p:txBody>
          <a:bodyPr anchor="ctr">
            <a:normAutofit/>
          </a:bodyPr>
          <a:lstStyle>
            <a:lvl1pPr marL="0" indent="0" algn="ctr">
              <a:buNone/>
              <a:defRPr sz="2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7" name="Picture 6" descr="CARB_logo.eps">
            <a:extLst>
              <a:ext uri="{FF2B5EF4-FFF2-40B4-BE49-F238E27FC236}">
                <a16:creationId xmlns:a16="http://schemas.microsoft.com/office/drawing/2014/main" id="{1F860F83-2BEF-E7F6-677A-9650106B71E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300836" y="574713"/>
            <a:ext cx="3589064" cy="2688336"/>
          </a:xfrm>
          <a:prstGeom prst="rect">
            <a:avLst/>
          </a:prstGeom>
        </p:spPr>
      </p:pic>
    </p:spTree>
    <p:extLst>
      <p:ext uri="{BB962C8B-B14F-4D97-AF65-F5344CB8AC3E}">
        <p14:creationId xmlns:p14="http://schemas.microsoft.com/office/powerpoint/2010/main" val="3788768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7C307-B74A-482C-FE1B-F711DC5F47C6}"/>
              </a:ext>
            </a:extLst>
          </p:cNvPr>
          <p:cNvSpPr>
            <a:spLocks noGrp="1"/>
          </p:cNvSpPr>
          <p:nvPr>
            <p:ph type="title"/>
          </p:nvPr>
        </p:nvSpPr>
        <p:spPr/>
        <p:txBody>
          <a:bodyPr/>
          <a:lstStyle>
            <a:lvl1pPr algn="ctr">
              <a:defRPr b="1"/>
            </a:lvl1pPr>
          </a:lstStyle>
          <a:p>
            <a:r>
              <a:rPr lang="en-US"/>
              <a:t>Click to edit Master title style</a:t>
            </a:r>
          </a:p>
        </p:txBody>
      </p:sp>
      <p:sp>
        <p:nvSpPr>
          <p:cNvPr id="3" name="Content Placeholder 2">
            <a:extLst>
              <a:ext uri="{FF2B5EF4-FFF2-40B4-BE49-F238E27FC236}">
                <a16:creationId xmlns:a16="http://schemas.microsoft.com/office/drawing/2014/main" id="{C7984EB8-97DD-C3D1-12E3-A75AD649BC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AB856E56-C1BB-2ED4-5D07-634A8B63B131}"/>
              </a:ext>
            </a:extLst>
          </p:cNvPr>
          <p:cNvSpPr>
            <a:spLocks noGrp="1"/>
          </p:cNvSpPr>
          <p:nvPr>
            <p:ph type="sldNum" sz="quarter" idx="12"/>
          </p:nvPr>
        </p:nvSpPr>
        <p:spPr/>
        <p:txBody>
          <a:bodyPr/>
          <a:lstStyle/>
          <a:p>
            <a:fld id="{15427C57-C128-45E6-B223-9D701C552BB5}" type="slidenum">
              <a:rPr lang="en-US" smtClean="0"/>
              <a:t>‹#›</a:t>
            </a:fld>
            <a:endParaRPr lang="en-US"/>
          </a:p>
        </p:txBody>
      </p:sp>
      <p:pic>
        <p:nvPicPr>
          <p:cNvPr id="4" name="Picture 3" descr="CARB_A_logo.eps">
            <a:extLst>
              <a:ext uri="{FF2B5EF4-FFF2-40B4-BE49-F238E27FC236}">
                <a16:creationId xmlns:a16="http://schemas.microsoft.com/office/drawing/2014/main" id="{B93A96FB-38A8-A3C9-A06E-5FCE1882ED8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38200" y="6424412"/>
            <a:ext cx="1230468" cy="273843"/>
          </a:xfrm>
          <a:prstGeom prst="rect">
            <a:avLst/>
          </a:prstGeom>
        </p:spPr>
      </p:pic>
    </p:spTree>
    <p:extLst>
      <p:ext uri="{BB962C8B-B14F-4D97-AF65-F5344CB8AC3E}">
        <p14:creationId xmlns:p14="http://schemas.microsoft.com/office/powerpoint/2010/main" val="1194873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D00C8-FB87-705C-9A2C-FC1D6B7C5D2D}"/>
              </a:ext>
            </a:extLst>
          </p:cNvPr>
          <p:cNvSpPr>
            <a:spLocks noGrp="1"/>
          </p:cNvSpPr>
          <p:nvPr>
            <p:ph type="title"/>
          </p:nvPr>
        </p:nvSpPr>
        <p:spPr>
          <a:xfrm>
            <a:off x="831850" y="3253362"/>
            <a:ext cx="10515600" cy="1024128"/>
          </a:xfrm>
        </p:spPr>
        <p:txBody>
          <a:bodyPr anchor="ctr">
            <a:normAutofit/>
          </a:bodyPr>
          <a:lstStyle>
            <a:lvl1pPr algn="l">
              <a:defRPr sz="3600" b="1"/>
            </a:lvl1pPr>
          </a:lstStyle>
          <a:p>
            <a:r>
              <a:rPr lang="en-US"/>
              <a:t>Click to edit Master title style</a:t>
            </a:r>
          </a:p>
        </p:txBody>
      </p:sp>
      <p:sp>
        <p:nvSpPr>
          <p:cNvPr id="3" name="Text Placeholder 2">
            <a:extLst>
              <a:ext uri="{FF2B5EF4-FFF2-40B4-BE49-F238E27FC236}">
                <a16:creationId xmlns:a16="http://schemas.microsoft.com/office/drawing/2014/main" id="{3F38F996-39DC-39D4-CA22-1FB2773BE1FC}"/>
              </a:ext>
            </a:extLst>
          </p:cNvPr>
          <p:cNvSpPr>
            <a:spLocks noGrp="1"/>
          </p:cNvSpPr>
          <p:nvPr>
            <p:ph type="body" idx="1"/>
          </p:nvPr>
        </p:nvSpPr>
        <p:spPr>
          <a:xfrm>
            <a:off x="831850" y="2207200"/>
            <a:ext cx="10515600" cy="914400"/>
          </a:xfrm>
        </p:spPr>
        <p:txBody>
          <a:bodyPr anchor="b"/>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BC874345-BE49-0D6F-05EF-D1ABC24BA0FC}"/>
              </a:ext>
            </a:extLst>
          </p:cNvPr>
          <p:cNvSpPr>
            <a:spLocks noGrp="1"/>
          </p:cNvSpPr>
          <p:nvPr>
            <p:ph type="sldNum" sz="quarter" idx="12"/>
          </p:nvPr>
        </p:nvSpPr>
        <p:spPr/>
        <p:txBody>
          <a:bodyPr/>
          <a:lstStyle/>
          <a:p>
            <a:fld id="{15427C57-C128-45E6-B223-9D701C552BB5}" type="slidenum">
              <a:rPr lang="en-US" smtClean="0"/>
              <a:t>‹#›</a:t>
            </a:fld>
            <a:endParaRPr lang="en-US"/>
          </a:p>
        </p:txBody>
      </p:sp>
      <p:pic>
        <p:nvPicPr>
          <p:cNvPr id="4" name="Picture 3" descr="CARB_A_logo.eps">
            <a:extLst>
              <a:ext uri="{FF2B5EF4-FFF2-40B4-BE49-F238E27FC236}">
                <a16:creationId xmlns:a16="http://schemas.microsoft.com/office/drawing/2014/main" id="{F3E40216-DCD3-FC3F-321D-7BBA056D5D50}"/>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38200" y="6424412"/>
            <a:ext cx="1230468" cy="273843"/>
          </a:xfrm>
          <a:prstGeom prst="rect">
            <a:avLst/>
          </a:prstGeom>
        </p:spPr>
      </p:pic>
    </p:spTree>
    <p:extLst>
      <p:ext uri="{BB962C8B-B14F-4D97-AF65-F5344CB8AC3E}">
        <p14:creationId xmlns:p14="http://schemas.microsoft.com/office/powerpoint/2010/main" val="1940414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C35F2-626B-7F75-F554-7DA0045BEC9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5E3620D-5C9A-8AF2-2449-4F3E5A2B432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A667D40-70E7-8BD6-4B9D-691157F7E40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6925B5CD-DD85-D6C1-D720-76A8698D46CA}"/>
              </a:ext>
            </a:extLst>
          </p:cNvPr>
          <p:cNvSpPr>
            <a:spLocks noGrp="1"/>
          </p:cNvSpPr>
          <p:nvPr>
            <p:ph type="sldNum" sz="quarter" idx="12"/>
          </p:nvPr>
        </p:nvSpPr>
        <p:spPr/>
        <p:txBody>
          <a:bodyPr/>
          <a:lstStyle/>
          <a:p>
            <a:fld id="{15427C57-C128-45E6-B223-9D701C552BB5}" type="slidenum">
              <a:rPr lang="en-US" smtClean="0"/>
              <a:t>‹#›</a:t>
            </a:fld>
            <a:endParaRPr lang="en-US"/>
          </a:p>
        </p:txBody>
      </p:sp>
      <p:pic>
        <p:nvPicPr>
          <p:cNvPr id="5" name="Picture 4" descr="CARB_A_logo.eps">
            <a:extLst>
              <a:ext uri="{FF2B5EF4-FFF2-40B4-BE49-F238E27FC236}">
                <a16:creationId xmlns:a16="http://schemas.microsoft.com/office/drawing/2014/main" id="{D31B63FD-1E3D-02DD-98E4-746F76678A2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38200" y="6424412"/>
            <a:ext cx="1230468" cy="273843"/>
          </a:xfrm>
          <a:prstGeom prst="rect">
            <a:avLst/>
          </a:prstGeom>
        </p:spPr>
      </p:pic>
    </p:spTree>
    <p:extLst>
      <p:ext uri="{BB962C8B-B14F-4D97-AF65-F5344CB8AC3E}">
        <p14:creationId xmlns:p14="http://schemas.microsoft.com/office/powerpoint/2010/main" val="3121385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43F8A-D19E-7288-C3C3-C75DAA99290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A382363-AD41-345F-4033-73E899FECA15}"/>
              </a:ext>
            </a:extLst>
          </p:cNvPr>
          <p:cNvSpPr>
            <a:spLocks noGrp="1"/>
          </p:cNvSpPr>
          <p:nvPr>
            <p:ph type="body" idx="1"/>
          </p:nvPr>
        </p:nvSpPr>
        <p:spPr>
          <a:xfrm>
            <a:off x="839788" y="1681163"/>
            <a:ext cx="5157787" cy="823912"/>
          </a:xfrm>
        </p:spPr>
        <p:txBody>
          <a:bodyPr anchor="b">
            <a:normAutofit/>
          </a:bodyPr>
          <a:lstStyle>
            <a:lvl1pPr marL="0" indent="0">
              <a:buNone/>
              <a:defRPr sz="2200" b="1">
                <a:latin typeface="Avenir Next LT Pro Demi" panose="020B07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4FA0B4A-28A4-3360-1F6A-A52E76796A0C}"/>
              </a:ext>
            </a:extLst>
          </p:cNvPr>
          <p:cNvSpPr>
            <a:spLocks noGrp="1"/>
          </p:cNvSpPr>
          <p:nvPr>
            <p:ph sz="half" idx="2"/>
          </p:nvPr>
        </p:nvSpPr>
        <p:spPr>
          <a:xfrm>
            <a:off x="839788" y="2505075"/>
            <a:ext cx="5157787" cy="3684588"/>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5B82C2B-5975-7E58-442B-E7B35E75630C}"/>
              </a:ext>
            </a:extLst>
          </p:cNvPr>
          <p:cNvSpPr>
            <a:spLocks noGrp="1"/>
          </p:cNvSpPr>
          <p:nvPr>
            <p:ph type="body" sz="quarter" idx="3"/>
          </p:nvPr>
        </p:nvSpPr>
        <p:spPr>
          <a:xfrm>
            <a:off x="6172200" y="1681163"/>
            <a:ext cx="5183188" cy="823912"/>
          </a:xfrm>
        </p:spPr>
        <p:txBody>
          <a:bodyPr anchor="b">
            <a:normAutofit/>
          </a:bodyPr>
          <a:lstStyle>
            <a:lvl1pPr marL="0" indent="0">
              <a:buNone/>
              <a:defRPr sz="2200" b="1">
                <a:latin typeface="Avenir Next LT Pro Demi" panose="020B07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1E4B7F6-0486-3D84-85BA-A19A1BD39224}"/>
              </a:ext>
            </a:extLst>
          </p:cNvPr>
          <p:cNvSpPr>
            <a:spLocks noGrp="1"/>
          </p:cNvSpPr>
          <p:nvPr>
            <p:ph sz="quarter" idx="4"/>
          </p:nvPr>
        </p:nvSpPr>
        <p:spPr>
          <a:xfrm>
            <a:off x="6172200" y="2505075"/>
            <a:ext cx="5183188" cy="3684588"/>
          </a:xfrm>
        </p:spPr>
        <p:txBody>
          <a:bodyPr/>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FF8CEAF7-8B27-766E-F0ED-2B3AD645FA3E}"/>
              </a:ext>
            </a:extLst>
          </p:cNvPr>
          <p:cNvSpPr>
            <a:spLocks noGrp="1"/>
          </p:cNvSpPr>
          <p:nvPr>
            <p:ph type="sldNum" sz="quarter" idx="12"/>
          </p:nvPr>
        </p:nvSpPr>
        <p:spPr/>
        <p:txBody>
          <a:bodyPr/>
          <a:lstStyle/>
          <a:p>
            <a:fld id="{15427C57-C128-45E6-B223-9D701C552BB5}" type="slidenum">
              <a:rPr lang="en-US" smtClean="0"/>
              <a:t>‹#›</a:t>
            </a:fld>
            <a:endParaRPr lang="en-US"/>
          </a:p>
        </p:txBody>
      </p:sp>
      <p:pic>
        <p:nvPicPr>
          <p:cNvPr id="7" name="Picture 6" descr="CARB_A_logo.eps">
            <a:extLst>
              <a:ext uri="{FF2B5EF4-FFF2-40B4-BE49-F238E27FC236}">
                <a16:creationId xmlns:a16="http://schemas.microsoft.com/office/drawing/2014/main" id="{61DD49DE-BD7C-C69E-BF9A-698358C24975}"/>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38200" y="6424412"/>
            <a:ext cx="1230468" cy="273843"/>
          </a:xfrm>
          <a:prstGeom prst="rect">
            <a:avLst/>
          </a:prstGeom>
        </p:spPr>
      </p:pic>
    </p:spTree>
    <p:extLst>
      <p:ext uri="{BB962C8B-B14F-4D97-AF65-F5344CB8AC3E}">
        <p14:creationId xmlns:p14="http://schemas.microsoft.com/office/powerpoint/2010/main" val="1902750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74110-06DB-8944-0336-0AE5A303FF4E}"/>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CEE25ADE-74BD-BF86-5D48-C95610EE3806}"/>
              </a:ext>
            </a:extLst>
          </p:cNvPr>
          <p:cNvSpPr>
            <a:spLocks noGrp="1"/>
          </p:cNvSpPr>
          <p:nvPr>
            <p:ph type="sldNum" sz="quarter" idx="12"/>
          </p:nvPr>
        </p:nvSpPr>
        <p:spPr/>
        <p:txBody>
          <a:bodyPr/>
          <a:lstStyle/>
          <a:p>
            <a:fld id="{15427C57-C128-45E6-B223-9D701C552BB5}" type="slidenum">
              <a:rPr lang="en-US" smtClean="0"/>
              <a:t>‹#›</a:t>
            </a:fld>
            <a:endParaRPr lang="en-US"/>
          </a:p>
        </p:txBody>
      </p:sp>
      <p:pic>
        <p:nvPicPr>
          <p:cNvPr id="3" name="Picture 2" descr="CARB_A_logo.eps">
            <a:extLst>
              <a:ext uri="{FF2B5EF4-FFF2-40B4-BE49-F238E27FC236}">
                <a16:creationId xmlns:a16="http://schemas.microsoft.com/office/drawing/2014/main" id="{76579DE1-6E89-AFEB-9A84-E91349FAC29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38200" y="6424412"/>
            <a:ext cx="1230468" cy="273843"/>
          </a:xfrm>
          <a:prstGeom prst="rect">
            <a:avLst/>
          </a:prstGeom>
        </p:spPr>
      </p:pic>
    </p:spTree>
    <p:extLst>
      <p:ext uri="{BB962C8B-B14F-4D97-AF65-F5344CB8AC3E}">
        <p14:creationId xmlns:p14="http://schemas.microsoft.com/office/powerpoint/2010/main" val="39088924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EE9057E-E3EB-FBAB-4593-C886C66BAD96}"/>
              </a:ext>
            </a:extLst>
          </p:cNvPr>
          <p:cNvSpPr>
            <a:spLocks noGrp="1"/>
          </p:cNvSpPr>
          <p:nvPr>
            <p:ph type="sldNum" sz="quarter" idx="12"/>
          </p:nvPr>
        </p:nvSpPr>
        <p:spPr/>
        <p:txBody>
          <a:bodyPr/>
          <a:lstStyle/>
          <a:p>
            <a:fld id="{15427C57-C128-45E6-B223-9D701C552BB5}" type="slidenum">
              <a:rPr lang="en-US" smtClean="0"/>
              <a:t>‹#›</a:t>
            </a:fld>
            <a:endParaRPr lang="en-US"/>
          </a:p>
        </p:txBody>
      </p:sp>
      <p:pic>
        <p:nvPicPr>
          <p:cNvPr id="2" name="Picture 1" descr="CARB_A_logo.eps">
            <a:extLst>
              <a:ext uri="{FF2B5EF4-FFF2-40B4-BE49-F238E27FC236}">
                <a16:creationId xmlns:a16="http://schemas.microsoft.com/office/drawing/2014/main" id="{EB8D7A32-0707-A3E2-843B-3D49B3B0DFD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38200" y="6424412"/>
            <a:ext cx="1230468" cy="273843"/>
          </a:xfrm>
          <a:prstGeom prst="rect">
            <a:avLst/>
          </a:prstGeom>
        </p:spPr>
      </p:pic>
    </p:spTree>
    <p:extLst>
      <p:ext uri="{BB962C8B-B14F-4D97-AF65-F5344CB8AC3E}">
        <p14:creationId xmlns:p14="http://schemas.microsoft.com/office/powerpoint/2010/main" val="215651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469A9-2550-DC3F-14A8-B08D605F94A1}"/>
              </a:ext>
            </a:extLst>
          </p:cNvPr>
          <p:cNvSpPr>
            <a:spLocks noGrp="1"/>
          </p:cNvSpPr>
          <p:nvPr>
            <p:ph type="title"/>
          </p:nvPr>
        </p:nvSpPr>
        <p:spPr>
          <a:xfrm>
            <a:off x="839788" y="457200"/>
            <a:ext cx="3932237" cy="1600200"/>
          </a:xfrm>
        </p:spPr>
        <p:txBody>
          <a:bodyPr anchor="b"/>
          <a:lstStyle>
            <a:lvl1pPr algn="l">
              <a:defRPr sz="2000" b="0">
                <a:latin typeface="Avenir Next LT Pro Demi" panose="020B07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C6C83802-87ED-D88E-0E75-4AF451BDA967}"/>
              </a:ext>
            </a:extLst>
          </p:cNvPr>
          <p:cNvSpPr>
            <a:spLocks noGrp="1"/>
          </p:cNvSpPr>
          <p:nvPr>
            <p:ph idx="1"/>
          </p:nvPr>
        </p:nvSpPr>
        <p:spPr>
          <a:xfrm>
            <a:off x="5183188" y="987425"/>
            <a:ext cx="6172200" cy="4873625"/>
          </a:xfrm>
        </p:spPr>
        <p:txBody>
          <a:bodyPr/>
          <a:lstStyle>
            <a:lvl1pPr>
              <a:defRPr sz="2600"/>
            </a:lvl1pPr>
            <a:lvl2pPr>
              <a:defRPr sz="2400"/>
            </a:lvl2pPr>
            <a:lvl3pPr>
              <a:defRPr sz="2200"/>
            </a:lvl3pPr>
            <a:lvl4pPr>
              <a:defRPr sz="20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7E718CC-B0BB-3A1D-6652-C6D5724E8209}"/>
              </a:ext>
            </a:extLst>
          </p:cNvPr>
          <p:cNvSpPr>
            <a:spLocks noGrp="1"/>
          </p:cNvSpPr>
          <p:nvPr>
            <p:ph type="body" sz="half" idx="2"/>
          </p:nvPr>
        </p:nvSpPr>
        <p:spPr>
          <a:xfrm>
            <a:off x="839788" y="2057400"/>
            <a:ext cx="3932237" cy="381158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B3A6AA3C-F0D5-F76D-26D1-1AC07F06434F}"/>
              </a:ext>
            </a:extLst>
          </p:cNvPr>
          <p:cNvSpPr>
            <a:spLocks noGrp="1"/>
          </p:cNvSpPr>
          <p:nvPr>
            <p:ph type="sldNum" sz="quarter" idx="12"/>
          </p:nvPr>
        </p:nvSpPr>
        <p:spPr/>
        <p:txBody>
          <a:bodyPr/>
          <a:lstStyle/>
          <a:p>
            <a:fld id="{15427C57-C128-45E6-B223-9D701C552BB5}" type="slidenum">
              <a:rPr lang="en-US" smtClean="0"/>
              <a:t>‹#›</a:t>
            </a:fld>
            <a:endParaRPr lang="en-US"/>
          </a:p>
        </p:txBody>
      </p:sp>
      <p:pic>
        <p:nvPicPr>
          <p:cNvPr id="5" name="Picture 4" descr="CARB_A_logo.eps">
            <a:extLst>
              <a:ext uri="{FF2B5EF4-FFF2-40B4-BE49-F238E27FC236}">
                <a16:creationId xmlns:a16="http://schemas.microsoft.com/office/drawing/2014/main" id="{5B24E6DC-CDFC-3707-7BB9-A7FC9207EDD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38200" y="6424412"/>
            <a:ext cx="1230468" cy="273843"/>
          </a:xfrm>
          <a:prstGeom prst="rect">
            <a:avLst/>
          </a:prstGeom>
        </p:spPr>
      </p:pic>
    </p:spTree>
    <p:extLst>
      <p:ext uri="{BB962C8B-B14F-4D97-AF65-F5344CB8AC3E}">
        <p14:creationId xmlns:p14="http://schemas.microsoft.com/office/powerpoint/2010/main" val="26250372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5C254-C9CA-380B-7CDB-AC67D163541B}"/>
              </a:ext>
            </a:extLst>
          </p:cNvPr>
          <p:cNvSpPr>
            <a:spLocks noGrp="1"/>
          </p:cNvSpPr>
          <p:nvPr>
            <p:ph type="title"/>
          </p:nvPr>
        </p:nvSpPr>
        <p:spPr>
          <a:xfrm>
            <a:off x="1981200" y="4516104"/>
            <a:ext cx="8229600" cy="457200"/>
          </a:xfrm>
        </p:spPr>
        <p:txBody>
          <a:bodyPr anchor="ctr">
            <a:normAutofit/>
          </a:bodyPr>
          <a:lstStyle>
            <a:lvl1pPr algn="l">
              <a:defRPr sz="2000" b="0">
                <a:latin typeface="Avenir Next LT Pro Demi" panose="020B0704020202020204" pitchFamily="34" charset="0"/>
              </a:defRPr>
            </a:lvl1pPr>
          </a:lstStyle>
          <a:p>
            <a:r>
              <a:rPr lang="en-US"/>
              <a:t>Click to edit Master title style</a:t>
            </a:r>
          </a:p>
        </p:txBody>
      </p:sp>
      <p:sp>
        <p:nvSpPr>
          <p:cNvPr id="3" name="Picture Placeholder 2">
            <a:extLst>
              <a:ext uri="{FF2B5EF4-FFF2-40B4-BE49-F238E27FC236}">
                <a16:creationId xmlns:a16="http://schemas.microsoft.com/office/drawing/2014/main" id="{4D2915CC-4870-8ED4-02E4-2F14A5B24D73}"/>
              </a:ext>
            </a:extLst>
          </p:cNvPr>
          <p:cNvSpPr>
            <a:spLocks noGrp="1"/>
          </p:cNvSpPr>
          <p:nvPr>
            <p:ph type="pic" idx="1"/>
          </p:nvPr>
        </p:nvSpPr>
        <p:spPr>
          <a:xfrm>
            <a:off x="1981200" y="459580"/>
            <a:ext cx="8229600" cy="375018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E66591E-E429-EC2F-3942-E734BD502628}"/>
              </a:ext>
            </a:extLst>
          </p:cNvPr>
          <p:cNvSpPr>
            <a:spLocks noGrp="1"/>
          </p:cNvSpPr>
          <p:nvPr>
            <p:ph type="body" sz="half" idx="2"/>
          </p:nvPr>
        </p:nvSpPr>
        <p:spPr>
          <a:xfrm>
            <a:off x="1982887" y="4975074"/>
            <a:ext cx="8227814" cy="685800"/>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1E448F72-1F56-05F8-67FF-9F0470FB6CFE}"/>
              </a:ext>
            </a:extLst>
          </p:cNvPr>
          <p:cNvSpPr>
            <a:spLocks noGrp="1"/>
          </p:cNvSpPr>
          <p:nvPr>
            <p:ph type="sldNum" sz="quarter" idx="12"/>
          </p:nvPr>
        </p:nvSpPr>
        <p:spPr/>
        <p:txBody>
          <a:bodyPr/>
          <a:lstStyle/>
          <a:p>
            <a:fld id="{15427C57-C128-45E6-B223-9D701C552BB5}" type="slidenum">
              <a:rPr lang="en-US" smtClean="0"/>
              <a:t>‹#›</a:t>
            </a:fld>
            <a:endParaRPr lang="en-US"/>
          </a:p>
        </p:txBody>
      </p:sp>
      <p:pic>
        <p:nvPicPr>
          <p:cNvPr id="5" name="Picture 4" descr="CARB_A_logo.eps">
            <a:extLst>
              <a:ext uri="{FF2B5EF4-FFF2-40B4-BE49-F238E27FC236}">
                <a16:creationId xmlns:a16="http://schemas.microsoft.com/office/drawing/2014/main" id="{0FFAA8E2-68B6-3146-90A6-DFF6389E35FD}"/>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38200" y="6424412"/>
            <a:ext cx="1230468" cy="273843"/>
          </a:xfrm>
          <a:prstGeom prst="rect">
            <a:avLst/>
          </a:prstGeom>
        </p:spPr>
      </p:pic>
    </p:spTree>
    <p:extLst>
      <p:ext uri="{BB962C8B-B14F-4D97-AF65-F5344CB8AC3E}">
        <p14:creationId xmlns:p14="http://schemas.microsoft.com/office/powerpoint/2010/main" val="4278528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cstate="hqprint">
            <a:alphaModFix amt="35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9CDF0A2-900D-DB02-613C-31E32C3FAD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BEE1710-1F41-04B4-10C4-98AA291459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A918A8E7-04DB-39DE-B6BB-F96AC281EEBB}"/>
              </a:ext>
            </a:extLst>
          </p:cNvPr>
          <p:cNvSpPr>
            <a:spLocks noGrp="1"/>
          </p:cNvSpPr>
          <p:nvPr>
            <p:ph type="sldNum" sz="quarter" idx="4"/>
          </p:nvPr>
        </p:nvSpPr>
        <p:spPr>
          <a:xfrm>
            <a:off x="10439400" y="6356350"/>
            <a:ext cx="914400" cy="341905"/>
          </a:xfrm>
          <a:prstGeom prst="rect">
            <a:avLst/>
          </a:prstGeom>
        </p:spPr>
        <p:txBody>
          <a:bodyPr vert="horz" lIns="91440" tIns="45720" rIns="91440" bIns="45720" rtlCol="0" anchor="ctr"/>
          <a:lstStyle>
            <a:lvl1pPr algn="r">
              <a:defRPr sz="1400">
                <a:solidFill>
                  <a:schemeClr val="tx1">
                    <a:tint val="75000"/>
                  </a:schemeClr>
                </a:solidFill>
              </a:defRPr>
            </a:lvl1pPr>
          </a:lstStyle>
          <a:p>
            <a:fld id="{15427C57-C128-45E6-B223-9D701C552BB5}" type="slidenum">
              <a:rPr lang="en-US" smtClean="0"/>
              <a:pPr/>
              <a:t>‹#›</a:t>
            </a:fld>
            <a:endParaRPr lang="en-US"/>
          </a:p>
        </p:txBody>
      </p:sp>
    </p:spTree>
    <p:extLst>
      <p:ext uri="{BB962C8B-B14F-4D97-AF65-F5344CB8AC3E}">
        <p14:creationId xmlns:p14="http://schemas.microsoft.com/office/powerpoint/2010/main" val="9855288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hdr="0" ftr="0" dt="0"/>
  <p:txStyles>
    <p:titleStyle>
      <a:lvl1pPr algn="ctr" defTabSz="914400" rtl="0" eaLnBrk="1" latinLnBrk="0" hangingPunct="1">
        <a:lnSpc>
          <a:spcPct val="90000"/>
        </a:lnSpc>
        <a:spcBef>
          <a:spcPct val="0"/>
        </a:spcBef>
        <a:buNone/>
        <a:defRPr sz="3600" b="1" i="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hyperlink" Target="https://ww2.arb.ca.gov/our-work/programs/senate-bill-1137-establishment-health-protection-zones-oil-and-gas-production"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hdphoto" Target="../media/hdphoto4.wdp"/><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image" Target="../media/image24.png"/><Relationship Id="rId5" Type="http://schemas.openxmlformats.org/officeDocument/2006/relationships/diagramQuickStyle" Target="../diagrams/quickStyle3.xml"/><Relationship Id="rId10" Type="http://schemas.openxmlformats.org/officeDocument/2006/relationships/image" Target="../media/image23.png"/><Relationship Id="rId4" Type="http://schemas.openxmlformats.org/officeDocument/2006/relationships/diagramLayout" Target="../diagrams/layout3.xml"/><Relationship Id="rId9"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6.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25.png"/><Relationship Id="rId7" Type="http://schemas.openxmlformats.org/officeDocument/2006/relationships/diagramColors" Target="../diagrams/colors6.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hyperlink" Target="https://valvemagazine.com/news/emersons-new-gas-detectors-operate-in-extreme-conditions/"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image" Target="../media/image28.jpeg"/><Relationship Id="rId5" Type="http://schemas.openxmlformats.org/officeDocument/2006/relationships/image" Target="../media/image27.png"/><Relationship Id="rId4" Type="http://schemas.openxmlformats.org/officeDocument/2006/relationships/hyperlink" Target="https://kvrinfrared.com/product/flir-adgile/" TargetMode="Externa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2.arb.ca.gov/public-comments/SB-1137-workshop-development-performance-standards-EDS"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8.xml.rels><?xml version="1.0" encoding="UTF-8" standalone="yes"?>
<Relationships xmlns="http://schemas.openxmlformats.org/package/2006/relationships"><Relationship Id="rId3" Type="http://schemas.openxmlformats.org/officeDocument/2006/relationships/hyperlink" Target="https://dof.ca.gov/forecasting/economics/major-regulations/"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31.xml.rels><?xml version="1.0" encoding="UTF-8" standalone="yes"?>
<Relationships xmlns="http://schemas.openxmlformats.org/package/2006/relationships"><Relationship Id="rId3" Type="http://schemas.openxmlformats.org/officeDocument/2006/relationships/hyperlink" Target="https://ww2.arb.ca.gov/public-comments/SB-1137-workshop-development-performance-standards-EDS" TargetMode="External"/><Relationship Id="rId7" Type="http://schemas.openxmlformats.org/officeDocument/2006/relationships/image" Target="../media/image8.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hyperlink" Target="mailto:sb1137implementation@arb.ca.gov" TargetMode="External"/><Relationship Id="rId5" Type="http://schemas.openxmlformats.org/officeDocument/2006/relationships/hyperlink" Target="https://public.govdelivery.com/accounts/CARB/subscriber/new?topic_id=sb1137" TargetMode="External"/><Relationship Id="rId4" Type="http://schemas.openxmlformats.org/officeDocument/2006/relationships/hyperlink" Target="https://ww2.arb.ca.gov/our-work/programs/senate-bill-1137-establishment-health-protection-zones-oil-and-gas-production"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3.sv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12.svg"/><Relationship Id="rId5" Type="http://schemas.openxmlformats.org/officeDocument/2006/relationships/diagramQuickStyle" Target="../diagrams/quickStyle1.xml"/><Relationship Id="rId10" Type="http://schemas.openxmlformats.org/officeDocument/2006/relationships/image" Target="../media/image11.svg"/><Relationship Id="rId4" Type="http://schemas.openxmlformats.org/officeDocument/2006/relationships/diagramLayout" Target="../diagrams/layout1.xml"/><Relationship Id="rId9"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7.png"/><Relationship Id="rId7" Type="http://schemas.openxmlformats.org/officeDocument/2006/relationships/diagramColors" Target="../diagrams/colors2.xm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D5C6B-723D-B86C-D358-9146FADECB1D}"/>
              </a:ext>
            </a:extLst>
          </p:cNvPr>
          <p:cNvSpPr>
            <a:spLocks noGrp="1"/>
          </p:cNvSpPr>
          <p:nvPr>
            <p:ph type="ctrTitle"/>
          </p:nvPr>
        </p:nvSpPr>
        <p:spPr>
          <a:xfrm>
            <a:off x="150876" y="3294346"/>
            <a:ext cx="11890248" cy="2323777"/>
          </a:xfrm>
        </p:spPr>
        <p:txBody>
          <a:bodyPr>
            <a:normAutofit/>
          </a:bodyPr>
          <a:lstStyle/>
          <a:p>
            <a:pPr>
              <a:lnSpc>
                <a:spcPct val="100000"/>
              </a:lnSpc>
              <a:spcAft>
                <a:spcPts val="1200"/>
              </a:spcAft>
            </a:pPr>
            <a:r>
              <a:rPr lang="en-US" sz="3200"/>
              <a:t>Public Workshop:</a:t>
            </a:r>
            <a:br>
              <a:rPr lang="en-US" sz="3200"/>
            </a:br>
            <a:r>
              <a:rPr lang="en-US" sz="3100"/>
              <a:t>Senate Bill 1137 – Discussion Draft Performance Standards for </a:t>
            </a:r>
            <a:br>
              <a:rPr lang="en-US" sz="3100"/>
            </a:br>
            <a:r>
              <a:rPr lang="en-US" sz="3100"/>
              <a:t>Continuously Operating Emissions Detection Systems</a:t>
            </a:r>
          </a:p>
        </p:txBody>
      </p:sp>
      <p:sp>
        <p:nvSpPr>
          <p:cNvPr id="3" name="Subtitle 2">
            <a:extLst>
              <a:ext uri="{FF2B5EF4-FFF2-40B4-BE49-F238E27FC236}">
                <a16:creationId xmlns:a16="http://schemas.microsoft.com/office/drawing/2014/main" id="{E58BDAA9-8D7C-2254-FEFF-B7539B85AA99}"/>
              </a:ext>
            </a:extLst>
          </p:cNvPr>
          <p:cNvSpPr>
            <a:spLocks noGrp="1"/>
          </p:cNvSpPr>
          <p:nvPr>
            <p:ph type="subTitle" idx="1"/>
          </p:nvPr>
        </p:nvSpPr>
        <p:spPr>
          <a:xfrm>
            <a:off x="1432560" y="5378093"/>
            <a:ext cx="9144000" cy="1159867"/>
          </a:xfrm>
        </p:spPr>
        <p:txBody>
          <a:bodyPr>
            <a:noAutofit/>
          </a:bodyPr>
          <a:lstStyle/>
          <a:p>
            <a:pPr>
              <a:spcBef>
                <a:spcPts val="600"/>
              </a:spcBef>
            </a:pPr>
            <a:r>
              <a:rPr lang="en-US"/>
              <a:t>July 16, 2026</a:t>
            </a:r>
          </a:p>
          <a:p>
            <a:pPr>
              <a:spcBef>
                <a:spcPts val="600"/>
              </a:spcBef>
            </a:pPr>
            <a:r>
              <a:rPr lang="en-US"/>
              <a:t>Zoom Virtual Workshop</a:t>
            </a:r>
          </a:p>
        </p:txBody>
      </p:sp>
    </p:spTree>
    <p:extLst>
      <p:ext uri="{BB962C8B-B14F-4D97-AF65-F5344CB8AC3E}">
        <p14:creationId xmlns:p14="http://schemas.microsoft.com/office/powerpoint/2010/main" val="7007175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32DF10-7E05-0665-5E72-F9AE1D97CE20}"/>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4F36E711-8D38-BF06-7C1D-7403D0DC6B26}"/>
              </a:ext>
            </a:extLst>
          </p:cNvPr>
          <p:cNvSpPr>
            <a:spLocks noGrp="1"/>
          </p:cNvSpPr>
          <p:nvPr>
            <p:ph type="title"/>
          </p:nvPr>
        </p:nvSpPr>
        <p:spPr>
          <a:xfrm>
            <a:off x="614000" y="229595"/>
            <a:ext cx="10963999" cy="1138341"/>
          </a:xfrm>
        </p:spPr>
        <p:txBody>
          <a:bodyPr>
            <a:normAutofit/>
          </a:bodyPr>
          <a:lstStyle/>
          <a:p>
            <a:r>
              <a:rPr lang="en-US" sz="3200"/>
              <a:t> Anticipated Scope of SB 1137 on CA Oil and Gas Production - Preliminary Estimates</a:t>
            </a:r>
          </a:p>
        </p:txBody>
      </p:sp>
      <p:graphicFrame>
        <p:nvGraphicFramePr>
          <p:cNvPr id="3" name="Table 2">
            <a:extLst>
              <a:ext uri="{FF2B5EF4-FFF2-40B4-BE49-F238E27FC236}">
                <a16:creationId xmlns:a16="http://schemas.microsoft.com/office/drawing/2014/main" id="{2B260E7C-7EDB-47FB-4E2B-FA8CDEBF4EA5}"/>
              </a:ext>
            </a:extLst>
          </p:cNvPr>
          <p:cNvGraphicFramePr>
            <a:graphicFrameLocks noGrp="1"/>
          </p:cNvGraphicFramePr>
          <p:nvPr>
            <p:extLst>
              <p:ext uri="{D42A27DB-BD31-4B8C-83A1-F6EECF244321}">
                <p14:modId xmlns:p14="http://schemas.microsoft.com/office/powerpoint/2010/main" val="3728739041"/>
              </p:ext>
            </p:extLst>
          </p:nvPr>
        </p:nvGraphicFramePr>
        <p:xfrm>
          <a:off x="4214133" y="1886807"/>
          <a:ext cx="7259443" cy="2350505"/>
        </p:xfrm>
        <a:graphic>
          <a:graphicData uri="http://schemas.openxmlformats.org/drawingml/2006/table">
            <a:tbl>
              <a:tblPr firstRow="1" bandRow="1">
                <a:tableStyleId>{9D7B26C5-4107-4FEC-AEDC-1716B250A1EF}</a:tableStyleId>
              </a:tblPr>
              <a:tblGrid>
                <a:gridCol w="4973443">
                  <a:extLst>
                    <a:ext uri="{9D8B030D-6E8A-4147-A177-3AD203B41FA5}">
                      <a16:colId xmlns:a16="http://schemas.microsoft.com/office/drawing/2014/main" val="389000234"/>
                    </a:ext>
                  </a:extLst>
                </a:gridCol>
                <a:gridCol w="2286000">
                  <a:extLst>
                    <a:ext uri="{9D8B030D-6E8A-4147-A177-3AD203B41FA5}">
                      <a16:colId xmlns:a16="http://schemas.microsoft.com/office/drawing/2014/main" val="2656254669"/>
                    </a:ext>
                  </a:extLst>
                </a:gridCol>
              </a:tblGrid>
              <a:tr h="554700">
                <a:tc>
                  <a:txBody>
                    <a:bodyPr/>
                    <a:lstStyle/>
                    <a:p>
                      <a:pPr>
                        <a:buNone/>
                      </a:pPr>
                      <a:r>
                        <a:rPr lang="en-US" sz="2400" b="1" dirty="0">
                          <a:effectLst/>
                        </a:rPr>
                        <a:t>Category</a:t>
                      </a:r>
                    </a:p>
                  </a:txBody>
                  <a:tcPr marL="0" marR="0" marT="0" marB="0" anchor="ctr">
                    <a:solidFill>
                      <a:schemeClr val="accent3">
                        <a:lumMod val="60000"/>
                        <a:lumOff val="40000"/>
                        <a:alpha val="20000"/>
                      </a:schemeClr>
                    </a:solidFill>
                  </a:tcPr>
                </a:tc>
                <a:tc>
                  <a:txBody>
                    <a:bodyPr/>
                    <a:lstStyle/>
                    <a:p>
                      <a:pPr lvl="0" algn="ctr">
                        <a:buNone/>
                      </a:pPr>
                      <a:r>
                        <a:rPr lang="en-US" sz="2400" b="1">
                          <a:effectLst/>
                        </a:rPr>
                        <a:t>Estimate*</a:t>
                      </a:r>
                    </a:p>
                  </a:txBody>
                  <a:tcPr marL="0" marR="0" marT="0" marB="0" anchor="ctr">
                    <a:solidFill>
                      <a:schemeClr val="accent3">
                        <a:lumMod val="60000"/>
                        <a:lumOff val="40000"/>
                        <a:alpha val="20000"/>
                      </a:schemeClr>
                    </a:solidFill>
                  </a:tcPr>
                </a:tc>
                <a:extLst>
                  <a:ext uri="{0D108BD9-81ED-4DB2-BD59-A6C34878D82A}">
                    <a16:rowId xmlns:a16="http://schemas.microsoft.com/office/drawing/2014/main" val="2372644087"/>
                  </a:ext>
                </a:extLst>
              </a:tr>
              <a:tr h="369105">
                <a:tc>
                  <a:txBody>
                    <a:bodyPr/>
                    <a:lstStyle/>
                    <a:p>
                      <a:pPr>
                        <a:buNone/>
                      </a:pPr>
                      <a:r>
                        <a:rPr lang="en-US" sz="2000" dirty="0">
                          <a:effectLst/>
                        </a:rPr>
                        <a:t>Operators to develop LDRPs</a:t>
                      </a:r>
                    </a:p>
                  </a:txBody>
                  <a:tcPr marL="0" marR="0" marT="0" marB="0" anchor="ctr">
                    <a:solidFill>
                      <a:schemeClr val="bg1">
                        <a:alpha val="20000"/>
                      </a:schemeClr>
                    </a:solidFill>
                  </a:tcPr>
                </a:tc>
                <a:tc>
                  <a:txBody>
                    <a:bodyPr/>
                    <a:lstStyle/>
                    <a:p>
                      <a:pPr algn="ctr">
                        <a:buNone/>
                      </a:pPr>
                      <a:r>
                        <a:rPr lang="en-US" sz="2000" u="none" dirty="0"/>
                        <a:t>200</a:t>
                      </a:r>
                      <a:endParaRPr lang="en-US" sz="2000" u="none" strike="sngStrike" dirty="0"/>
                    </a:p>
                  </a:txBody>
                  <a:tcPr marL="0" marR="0" marT="0" marB="0" anchor="ctr">
                    <a:solidFill>
                      <a:schemeClr val="bg1">
                        <a:alpha val="20000"/>
                      </a:schemeClr>
                    </a:solidFill>
                  </a:tcPr>
                </a:tc>
                <a:extLst>
                  <a:ext uri="{0D108BD9-81ED-4DB2-BD59-A6C34878D82A}">
                    <a16:rowId xmlns:a16="http://schemas.microsoft.com/office/drawing/2014/main" val="584602526"/>
                  </a:ext>
                </a:extLst>
              </a:tr>
              <a:tr h="369105">
                <a:tc>
                  <a:txBody>
                    <a:bodyPr/>
                    <a:lstStyle/>
                    <a:p>
                      <a:pPr>
                        <a:buNone/>
                      </a:pPr>
                      <a:r>
                        <a:rPr lang="en-US" sz="2000" dirty="0">
                          <a:effectLst/>
                        </a:rPr>
                        <a:t>Percent of oil production in HPZ</a:t>
                      </a:r>
                    </a:p>
                  </a:txBody>
                  <a:tcPr marL="0" marR="0" marT="0" marB="0" anchor="ctr">
                    <a:solidFill>
                      <a:schemeClr val="accent3">
                        <a:lumMod val="40000"/>
                        <a:lumOff val="60000"/>
                        <a:alpha val="20000"/>
                      </a:schemeClr>
                    </a:solidFill>
                  </a:tcPr>
                </a:tc>
                <a:tc>
                  <a:txBody>
                    <a:bodyPr/>
                    <a:lstStyle/>
                    <a:p>
                      <a:pPr algn="ctr">
                        <a:buNone/>
                      </a:pPr>
                      <a:r>
                        <a:rPr lang="en-US" sz="2000"/>
                        <a:t>23%</a:t>
                      </a:r>
                    </a:p>
                  </a:txBody>
                  <a:tcPr marL="0" marR="0" marT="0" marB="0" anchor="ctr">
                    <a:solidFill>
                      <a:schemeClr val="accent3">
                        <a:lumMod val="40000"/>
                        <a:lumOff val="60000"/>
                        <a:alpha val="20000"/>
                      </a:schemeClr>
                    </a:solidFill>
                  </a:tcPr>
                </a:tc>
                <a:extLst>
                  <a:ext uri="{0D108BD9-81ED-4DB2-BD59-A6C34878D82A}">
                    <a16:rowId xmlns:a16="http://schemas.microsoft.com/office/drawing/2014/main" val="3359734340"/>
                  </a:ext>
                </a:extLst>
              </a:tr>
              <a:tr h="319385">
                <a:tc>
                  <a:txBody>
                    <a:bodyPr/>
                    <a:lstStyle/>
                    <a:p>
                      <a:pPr>
                        <a:buNone/>
                      </a:pPr>
                      <a:r>
                        <a:rPr lang="en-US" sz="2000" dirty="0">
                          <a:effectLst/>
                        </a:rPr>
                        <a:t>Percent of natural gas production in HPZ</a:t>
                      </a:r>
                    </a:p>
                  </a:txBody>
                  <a:tcPr marL="0" marR="0" marT="0" marB="0" anchor="ctr">
                    <a:solidFill>
                      <a:schemeClr val="bg1">
                        <a:alpha val="20000"/>
                      </a:schemeClr>
                    </a:solidFill>
                  </a:tcPr>
                </a:tc>
                <a:tc>
                  <a:txBody>
                    <a:bodyPr/>
                    <a:lstStyle/>
                    <a:p>
                      <a:pPr algn="ctr">
                        <a:buNone/>
                      </a:pPr>
                      <a:r>
                        <a:rPr lang="en-US" sz="2000" dirty="0"/>
                        <a:t>7%</a:t>
                      </a:r>
                    </a:p>
                  </a:txBody>
                  <a:tcPr marL="0" marR="0" marT="0" marB="0" anchor="ctr">
                    <a:solidFill>
                      <a:schemeClr val="bg1">
                        <a:alpha val="20000"/>
                      </a:schemeClr>
                    </a:solidFill>
                  </a:tcPr>
                </a:tc>
                <a:extLst>
                  <a:ext uri="{0D108BD9-81ED-4DB2-BD59-A6C34878D82A}">
                    <a16:rowId xmlns:a16="http://schemas.microsoft.com/office/drawing/2014/main" val="3292362179"/>
                  </a:ext>
                </a:extLst>
              </a:tr>
              <a:tr h="369105">
                <a:tc>
                  <a:txBody>
                    <a:bodyPr/>
                    <a:lstStyle/>
                    <a:p>
                      <a:pPr>
                        <a:buNone/>
                      </a:pPr>
                      <a:r>
                        <a:rPr lang="en-US" sz="2000">
                          <a:effectLst/>
                        </a:rPr>
                        <a:t>Wells in HPZ</a:t>
                      </a:r>
                    </a:p>
                  </a:txBody>
                  <a:tcPr marL="0" marR="0" marT="0" marB="0" anchor="ctr">
                    <a:solidFill>
                      <a:schemeClr val="accent3">
                        <a:lumMod val="40000"/>
                        <a:lumOff val="60000"/>
                        <a:alpha val="20000"/>
                      </a:schemeClr>
                    </a:solidFill>
                  </a:tcPr>
                </a:tc>
                <a:tc>
                  <a:txBody>
                    <a:bodyPr/>
                    <a:lstStyle/>
                    <a:p>
                      <a:pPr algn="ctr">
                        <a:buNone/>
                      </a:pPr>
                      <a:r>
                        <a:rPr lang="en-US" sz="2000" u="none"/>
                        <a:t>21,000</a:t>
                      </a:r>
                      <a:endParaRPr lang="en-US" sz="2000" strike="sngStrike"/>
                    </a:p>
                  </a:txBody>
                  <a:tcPr marL="0" marR="0" marT="0" marB="0" anchor="ctr">
                    <a:solidFill>
                      <a:schemeClr val="accent3">
                        <a:lumMod val="40000"/>
                        <a:lumOff val="60000"/>
                        <a:alpha val="20000"/>
                      </a:schemeClr>
                    </a:solidFill>
                  </a:tcPr>
                </a:tc>
                <a:extLst>
                  <a:ext uri="{0D108BD9-81ED-4DB2-BD59-A6C34878D82A}">
                    <a16:rowId xmlns:a16="http://schemas.microsoft.com/office/drawing/2014/main" val="1423659667"/>
                  </a:ext>
                </a:extLst>
              </a:tr>
              <a:tr h="369105">
                <a:tc>
                  <a:txBody>
                    <a:bodyPr/>
                    <a:lstStyle/>
                    <a:p>
                      <a:pPr>
                        <a:buNone/>
                      </a:pPr>
                      <a:r>
                        <a:rPr lang="en-US" sz="2000" dirty="0">
                          <a:effectLst/>
                        </a:rPr>
                        <a:t>Tanks in HPZ</a:t>
                      </a:r>
                    </a:p>
                  </a:txBody>
                  <a:tcPr marL="0" marR="0" marT="0" marB="0" anchor="ctr">
                    <a:solidFill>
                      <a:schemeClr val="bg1">
                        <a:alpha val="20000"/>
                      </a:schemeClr>
                    </a:solidFill>
                  </a:tcPr>
                </a:tc>
                <a:tc>
                  <a:txBody>
                    <a:bodyPr/>
                    <a:lstStyle/>
                    <a:p>
                      <a:pPr lvl="0" algn="ctr">
                        <a:buNone/>
                      </a:pPr>
                      <a:r>
                        <a:rPr lang="en-US" sz="2000" u="none" dirty="0"/>
                        <a:t>7,300</a:t>
                      </a:r>
                      <a:endParaRPr lang="en-US" sz="2000" strike="sngStrike" dirty="0"/>
                    </a:p>
                  </a:txBody>
                  <a:tcPr marL="0" marR="0" marT="0" marB="0" anchor="ctr">
                    <a:solidFill>
                      <a:schemeClr val="bg1">
                        <a:alpha val="20000"/>
                      </a:schemeClr>
                    </a:solidFill>
                  </a:tcPr>
                </a:tc>
                <a:extLst>
                  <a:ext uri="{0D108BD9-81ED-4DB2-BD59-A6C34878D82A}">
                    <a16:rowId xmlns:a16="http://schemas.microsoft.com/office/drawing/2014/main" val="3449163928"/>
                  </a:ext>
                </a:extLst>
              </a:tr>
            </a:tbl>
          </a:graphicData>
        </a:graphic>
      </p:graphicFrame>
      <p:sp>
        <p:nvSpPr>
          <p:cNvPr id="2" name="TextBox 1">
            <a:extLst>
              <a:ext uri="{FF2B5EF4-FFF2-40B4-BE49-F238E27FC236}">
                <a16:creationId xmlns:a16="http://schemas.microsoft.com/office/drawing/2014/main" id="{975275ED-93AC-4D60-7B1A-054FC9B5A58B}"/>
              </a:ext>
            </a:extLst>
          </p:cNvPr>
          <p:cNvSpPr txBox="1"/>
          <p:nvPr/>
        </p:nvSpPr>
        <p:spPr>
          <a:xfrm>
            <a:off x="5958478" y="4359666"/>
            <a:ext cx="5619521" cy="338554"/>
          </a:xfrm>
          <a:prstGeom prst="rect">
            <a:avLst/>
          </a:prstGeom>
          <a:noFill/>
        </p:spPr>
        <p:txBody>
          <a:bodyPr wrap="square" rtlCol="0">
            <a:spAutoFit/>
          </a:bodyPr>
          <a:lstStyle/>
          <a:p>
            <a:r>
              <a:rPr lang="en-US" sz="1600"/>
              <a:t>*Source </a:t>
            </a:r>
            <a:r>
              <a:rPr lang="en-US" sz="1600" err="1"/>
              <a:t>CalGEM</a:t>
            </a:r>
            <a:r>
              <a:rPr lang="en-US" sz="1600"/>
              <a:t> </a:t>
            </a:r>
            <a:r>
              <a:rPr lang="en-US" sz="1600" err="1"/>
              <a:t>WellSTAR</a:t>
            </a:r>
            <a:r>
              <a:rPr lang="en-US" sz="1600"/>
              <a:t> database as of December 2025</a:t>
            </a:r>
          </a:p>
        </p:txBody>
      </p:sp>
      <p:grpSp>
        <p:nvGrpSpPr>
          <p:cNvPr id="4" name="Group 3" descr="Map of California marked with HPZ designations.">
            <a:extLst>
              <a:ext uri="{FF2B5EF4-FFF2-40B4-BE49-F238E27FC236}">
                <a16:creationId xmlns:a16="http://schemas.microsoft.com/office/drawing/2014/main" id="{A83E1FFE-D5E7-C8A9-6705-C79A8F65CF83}"/>
              </a:ext>
            </a:extLst>
          </p:cNvPr>
          <p:cNvGrpSpPr/>
          <p:nvPr/>
        </p:nvGrpSpPr>
        <p:grpSpPr>
          <a:xfrm>
            <a:off x="314438" y="1367936"/>
            <a:ext cx="4286053" cy="5029200"/>
            <a:chOff x="314438" y="1367936"/>
            <a:chExt cx="4286053" cy="5029200"/>
          </a:xfrm>
        </p:grpSpPr>
        <p:pic>
          <p:nvPicPr>
            <p:cNvPr id="8" name="Picture 7">
              <a:extLst>
                <a:ext uri="{FF2B5EF4-FFF2-40B4-BE49-F238E27FC236}">
                  <a16:creationId xmlns:a16="http://schemas.microsoft.com/office/drawing/2014/main" id="{C8B193D8-4F59-998E-8B09-F5A17B8A38DD}"/>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50000"/>
                      </a14:imgEffect>
                    </a14:imgLayer>
                  </a14:imgProps>
                </a:ext>
              </a:extLst>
            </a:blip>
            <a:stretch>
              <a:fillRect/>
            </a:stretch>
          </p:blipFill>
          <p:spPr>
            <a:xfrm>
              <a:off x="314438" y="1367936"/>
              <a:ext cx="4286053" cy="5029200"/>
            </a:xfrm>
            <a:prstGeom prst="rect">
              <a:avLst/>
            </a:prstGeom>
          </p:spPr>
        </p:pic>
        <p:sp>
          <p:nvSpPr>
            <p:cNvPr id="11" name="Rectangle: Rounded Corners 10">
              <a:extLst>
                <a:ext uri="{FF2B5EF4-FFF2-40B4-BE49-F238E27FC236}">
                  <a16:creationId xmlns:a16="http://schemas.microsoft.com/office/drawing/2014/main" id="{8751D978-04AD-8BD2-7020-E79C059691F9}"/>
                </a:ext>
              </a:extLst>
            </p:cNvPr>
            <p:cNvSpPr/>
            <p:nvPr/>
          </p:nvSpPr>
          <p:spPr>
            <a:xfrm>
              <a:off x="723585" y="5946091"/>
              <a:ext cx="822960" cy="314704"/>
            </a:xfrm>
            <a:prstGeom prst="roundRect">
              <a:avLst/>
            </a:prstGeom>
            <a:solidFill>
              <a:srgbClr val="E27CE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lumMod val="50000"/>
                    </a:schemeClr>
                  </a:solidFill>
                </a:rPr>
                <a:t>HPZ</a:t>
              </a:r>
            </a:p>
          </p:txBody>
        </p:sp>
      </p:grpSp>
      <p:sp>
        <p:nvSpPr>
          <p:cNvPr id="5" name="Slide Number Placeholder 4">
            <a:extLst>
              <a:ext uri="{FF2B5EF4-FFF2-40B4-BE49-F238E27FC236}">
                <a16:creationId xmlns:a16="http://schemas.microsoft.com/office/drawing/2014/main" id="{AC154ACF-4977-884C-2515-D07DFD8850B1}"/>
              </a:ext>
            </a:extLst>
          </p:cNvPr>
          <p:cNvSpPr>
            <a:spLocks noGrp="1"/>
          </p:cNvSpPr>
          <p:nvPr>
            <p:ph type="sldNum" sz="quarter" idx="12"/>
          </p:nvPr>
        </p:nvSpPr>
        <p:spPr/>
        <p:txBody>
          <a:bodyPr/>
          <a:lstStyle/>
          <a:p>
            <a:fld id="{15427C57-C128-45E6-B223-9D701C552BB5}" type="slidenum">
              <a:rPr lang="en-US" smtClean="0"/>
              <a:t>10</a:t>
            </a:fld>
            <a:endParaRPr lang="en-US"/>
          </a:p>
        </p:txBody>
      </p:sp>
    </p:spTree>
    <p:extLst>
      <p:ext uri="{BB962C8B-B14F-4D97-AF65-F5344CB8AC3E}">
        <p14:creationId xmlns:p14="http://schemas.microsoft.com/office/powerpoint/2010/main" val="10487974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5C75D-BD7F-AB1B-B51E-C5174C7280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AE1D85-C120-FE88-FFE0-59EA03863238}"/>
              </a:ext>
            </a:extLst>
          </p:cNvPr>
          <p:cNvSpPr>
            <a:spLocks noGrp="1"/>
          </p:cNvSpPr>
          <p:nvPr>
            <p:ph type="title"/>
          </p:nvPr>
        </p:nvSpPr>
        <p:spPr>
          <a:xfrm>
            <a:off x="419099" y="227120"/>
            <a:ext cx="11353799" cy="1325563"/>
          </a:xfrm>
        </p:spPr>
        <p:txBody>
          <a:bodyPr/>
          <a:lstStyle/>
          <a:p>
            <a:r>
              <a:rPr lang="en-US"/>
              <a:t>SB 1137 Considerations </a:t>
            </a:r>
          </a:p>
        </p:txBody>
      </p:sp>
      <p:pic>
        <p:nvPicPr>
          <p:cNvPr id="7" name="Picture 6" descr="Photo of an isolated upstream oil and gas pump jack.">
            <a:extLst>
              <a:ext uri="{FF2B5EF4-FFF2-40B4-BE49-F238E27FC236}">
                <a16:creationId xmlns:a16="http://schemas.microsoft.com/office/drawing/2014/main" id="{924D33E6-38B3-9EFD-4F67-46430953BAAD}"/>
              </a:ext>
            </a:extLst>
          </p:cNvPr>
          <p:cNvPicPr>
            <a:picLocks noChangeAspect="1"/>
          </p:cNvPicPr>
          <p:nvPr/>
        </p:nvPicPr>
        <p:blipFill>
          <a:blip r:embed="rId3"/>
          <a:stretch>
            <a:fillRect/>
          </a:stretch>
        </p:blipFill>
        <p:spPr>
          <a:xfrm>
            <a:off x="1666125" y="1535792"/>
            <a:ext cx="3776013" cy="3072783"/>
          </a:xfrm>
          <a:prstGeom prst="rect">
            <a:avLst/>
          </a:prstGeom>
          <a:ln>
            <a:noFill/>
          </a:ln>
          <a:effectLst>
            <a:outerShdw blurRad="292100" dist="139700" dir="2700000" algn="tl" rotWithShape="0">
              <a:srgbClr val="333333">
                <a:alpha val="65000"/>
              </a:srgbClr>
            </a:outerShdw>
          </a:effectLst>
        </p:spPr>
      </p:pic>
      <p:pic>
        <p:nvPicPr>
          <p:cNvPr id="3" name="Picture 2" descr="Image of an oil and gas pumpjack across the street from residential homes.">
            <a:extLst>
              <a:ext uri="{FF2B5EF4-FFF2-40B4-BE49-F238E27FC236}">
                <a16:creationId xmlns:a16="http://schemas.microsoft.com/office/drawing/2014/main" id="{9FB1D11B-F08F-98A9-8901-1CEDE198EAA8}"/>
              </a:ext>
            </a:extLst>
          </p:cNvPr>
          <p:cNvPicPr/>
          <p:nvPr/>
        </p:nvPicPr>
        <p:blipFill>
          <a:blip r:embed="rId4">
            <a:extLst>
              <a:ext uri="{28A0092B-C50C-407E-A947-70E740481C1C}">
                <a14:useLocalDpi xmlns:a14="http://schemas.microsoft.com/office/drawing/2010/main"/>
              </a:ext>
            </a:extLst>
          </a:blip>
          <a:srcRect l="9437" t="22095" r="12888" b="8554"/>
          <a:stretch>
            <a:fillRect/>
          </a:stretch>
        </p:blipFill>
        <p:spPr>
          <a:xfrm>
            <a:off x="5870448" y="1535793"/>
            <a:ext cx="4366497" cy="3072782"/>
          </a:xfrm>
          <a:prstGeom prst="rect">
            <a:avLst/>
          </a:prstGeom>
          <a:ln>
            <a:noFill/>
          </a:ln>
          <a:effectLst>
            <a:outerShdw blurRad="292100" dist="139700" dir="2700000" algn="tl" rotWithShape="0">
              <a:srgbClr val="333333">
                <a:alpha val="65000"/>
              </a:srgbClr>
            </a:outerShdw>
          </a:effectLst>
        </p:spPr>
      </p:pic>
      <p:sp>
        <p:nvSpPr>
          <p:cNvPr id="8" name="Content Placeholder 2">
            <a:extLst>
              <a:ext uri="{FF2B5EF4-FFF2-40B4-BE49-F238E27FC236}">
                <a16:creationId xmlns:a16="http://schemas.microsoft.com/office/drawing/2014/main" id="{A33A6B21-0644-F847-F451-123C89FFD358}"/>
              </a:ext>
            </a:extLst>
          </p:cNvPr>
          <p:cNvSpPr txBox="1">
            <a:spLocks/>
          </p:cNvSpPr>
          <p:nvPr/>
        </p:nvSpPr>
        <p:spPr>
          <a:xfrm>
            <a:off x="1203158" y="4926900"/>
            <a:ext cx="9721516" cy="137542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600"/>
              </a:spcAft>
              <a:buNone/>
            </a:pPr>
            <a:r>
              <a:rPr lang="en-US" sz="2400"/>
              <a:t>California oil and gas production facilities vary widely in configuration, complexity, chemical composition of emissions, meteorology, topography, and distance to sensitive receptor(s)</a:t>
            </a:r>
          </a:p>
        </p:txBody>
      </p:sp>
      <p:sp>
        <p:nvSpPr>
          <p:cNvPr id="4" name="Slide Number Placeholder 3">
            <a:extLst>
              <a:ext uri="{FF2B5EF4-FFF2-40B4-BE49-F238E27FC236}">
                <a16:creationId xmlns:a16="http://schemas.microsoft.com/office/drawing/2014/main" id="{E55E3EC0-FD19-6276-609F-8EA6CD43393E}"/>
              </a:ext>
            </a:extLst>
          </p:cNvPr>
          <p:cNvSpPr>
            <a:spLocks noGrp="1"/>
          </p:cNvSpPr>
          <p:nvPr>
            <p:ph type="sldNum" sz="quarter" idx="12"/>
          </p:nvPr>
        </p:nvSpPr>
        <p:spPr/>
        <p:txBody>
          <a:bodyPr/>
          <a:lstStyle/>
          <a:p>
            <a:fld id="{15427C57-C128-45E6-B223-9D701C552BB5}" type="slidenum">
              <a:rPr lang="en-US" smtClean="0"/>
              <a:t>11</a:t>
            </a:fld>
            <a:endParaRPr lang="en-US"/>
          </a:p>
        </p:txBody>
      </p:sp>
    </p:spTree>
    <p:extLst>
      <p:ext uri="{BB962C8B-B14F-4D97-AF65-F5344CB8AC3E}">
        <p14:creationId xmlns:p14="http://schemas.microsoft.com/office/powerpoint/2010/main" val="3086426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E95A1-2745-4696-AD1B-7DB90F3E8CCF}"/>
              </a:ext>
            </a:extLst>
          </p:cNvPr>
          <p:cNvSpPr>
            <a:spLocks noGrp="1"/>
          </p:cNvSpPr>
          <p:nvPr>
            <p:ph type="title"/>
          </p:nvPr>
        </p:nvSpPr>
        <p:spPr>
          <a:xfrm>
            <a:off x="838200" y="357525"/>
            <a:ext cx="10515600" cy="1006115"/>
          </a:xfrm>
        </p:spPr>
        <p:txBody>
          <a:bodyPr>
            <a:normAutofit/>
          </a:bodyPr>
          <a:lstStyle/>
          <a:p>
            <a:r>
              <a:rPr lang="en-US" sz="3000"/>
              <a:t>Discussion Draft Documents Available for Review</a:t>
            </a:r>
          </a:p>
        </p:txBody>
      </p:sp>
      <p:graphicFrame>
        <p:nvGraphicFramePr>
          <p:cNvPr id="5" name="Table 4">
            <a:extLst>
              <a:ext uri="{FF2B5EF4-FFF2-40B4-BE49-F238E27FC236}">
                <a16:creationId xmlns:a16="http://schemas.microsoft.com/office/drawing/2014/main" id="{7B959728-7DDB-C92E-5799-86A17D247A19}"/>
              </a:ext>
            </a:extLst>
          </p:cNvPr>
          <p:cNvGraphicFramePr>
            <a:graphicFrameLocks noGrp="1"/>
          </p:cNvGraphicFramePr>
          <p:nvPr>
            <p:extLst>
              <p:ext uri="{D42A27DB-BD31-4B8C-83A1-F6EECF244321}">
                <p14:modId xmlns:p14="http://schemas.microsoft.com/office/powerpoint/2010/main" val="1558033675"/>
              </p:ext>
            </p:extLst>
          </p:nvPr>
        </p:nvGraphicFramePr>
        <p:xfrm>
          <a:off x="741145" y="1386038"/>
          <a:ext cx="10740350" cy="4444857"/>
        </p:xfrm>
        <a:graphic>
          <a:graphicData uri="http://schemas.openxmlformats.org/drawingml/2006/table">
            <a:tbl>
              <a:tblPr firstRow="1" bandRow="1">
                <a:tableStyleId>{5C22544A-7EE6-4342-B048-85BDC9FD1C3A}</a:tableStyleId>
              </a:tblPr>
              <a:tblGrid>
                <a:gridCol w="8730114">
                  <a:extLst>
                    <a:ext uri="{9D8B030D-6E8A-4147-A177-3AD203B41FA5}">
                      <a16:colId xmlns:a16="http://schemas.microsoft.com/office/drawing/2014/main" val="2629240142"/>
                    </a:ext>
                  </a:extLst>
                </a:gridCol>
                <a:gridCol w="2010236">
                  <a:extLst>
                    <a:ext uri="{9D8B030D-6E8A-4147-A177-3AD203B41FA5}">
                      <a16:colId xmlns:a16="http://schemas.microsoft.com/office/drawing/2014/main" val="1203450112"/>
                    </a:ext>
                  </a:extLst>
                </a:gridCol>
              </a:tblGrid>
              <a:tr h="629859">
                <a:tc>
                  <a:txBody>
                    <a:bodyPr/>
                    <a:lstStyle/>
                    <a:p>
                      <a:pPr algn="ctr"/>
                      <a:r>
                        <a:rPr lang="en-US" sz="2400"/>
                        <a:t>Topic</a:t>
                      </a:r>
                    </a:p>
                  </a:txBody>
                  <a:tcPr anchor="ctr" anchorCtr="1"/>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a:t>Release Date*</a:t>
                      </a:r>
                    </a:p>
                  </a:txBody>
                  <a:tcPr anchor="ctr" anchorCtr="1"/>
                </a:tc>
                <a:extLst>
                  <a:ext uri="{0D108BD9-81ED-4DB2-BD59-A6C34878D82A}">
                    <a16:rowId xmlns:a16="http://schemas.microsoft.com/office/drawing/2014/main" val="1557199561"/>
                  </a:ext>
                </a:extLst>
              </a:tr>
              <a:tr h="7744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t>Discussion Draft Regulatory Text</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u="none"/>
                        <a:t>07/01/</a:t>
                      </a:r>
                      <a:r>
                        <a:rPr lang="en-US" sz="2000"/>
                        <a:t>2026</a:t>
                      </a:r>
                    </a:p>
                  </a:txBody>
                  <a:tcPr anchor="ctr" anchorCtr="1"/>
                </a:tc>
                <a:extLst>
                  <a:ext uri="{0D108BD9-81ED-4DB2-BD59-A6C34878D82A}">
                    <a16:rowId xmlns:a16="http://schemas.microsoft.com/office/drawing/2014/main" val="3037439281"/>
                  </a:ext>
                </a:extLst>
              </a:tr>
              <a:tr h="102882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t>Review of Commercially Available Continuously Operating Emissions Detection System Technologies Designed for Use at Oil and Gas Production Sites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u="none"/>
                        <a:t>07/01</a:t>
                      </a:r>
                      <a:r>
                        <a:rPr lang="en-US" sz="2000"/>
                        <a:t>/2026</a:t>
                      </a:r>
                    </a:p>
                    <a:p>
                      <a:endParaRPr lang="en-US" sz="2000"/>
                    </a:p>
                  </a:txBody>
                  <a:tcPr anchor="ctr" anchorCtr="1"/>
                </a:tc>
                <a:extLst>
                  <a:ext uri="{0D108BD9-81ED-4DB2-BD59-A6C34878D82A}">
                    <a16:rowId xmlns:a16="http://schemas.microsoft.com/office/drawing/2014/main" val="1233862448"/>
                  </a:ext>
                </a:extLst>
              </a:tr>
              <a:tr h="9687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t>Evaluation of Potential Performance Standards for Continuously Operating Emissions Detection Systems for Upstream Oil and Gas Production Sites in California </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u="none"/>
                        <a:t>07/01/</a:t>
                      </a:r>
                      <a:r>
                        <a:rPr lang="en-US" sz="2000"/>
                        <a:t>2026</a:t>
                      </a:r>
                    </a:p>
                    <a:p>
                      <a:endParaRPr lang="en-US" sz="2000"/>
                    </a:p>
                  </a:txBody>
                  <a:tcPr anchor="ctr" anchorCtr="1"/>
                </a:tc>
                <a:extLst>
                  <a:ext uri="{0D108BD9-81ED-4DB2-BD59-A6C34878D82A}">
                    <a16:rowId xmlns:a16="http://schemas.microsoft.com/office/drawing/2014/main" val="3064103406"/>
                  </a:ext>
                </a:extLst>
              </a:tr>
              <a:tr h="9687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u="none"/>
                        <a:t>Evaluation of Methane as a Surrogate to Identify Leaks and Associated Toxic Emissions from Crude Oil and Natural Gas Production Wells and Facilities</a:t>
                      </a:r>
                      <a:endParaRPr lang="en-US" sz="2000" u="none" strike="noStrike"/>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10/31/2025</a:t>
                      </a:r>
                    </a:p>
                  </a:txBody>
                  <a:tcPr anchor="ctr" anchorCtr="1"/>
                </a:tc>
                <a:extLst>
                  <a:ext uri="{0D108BD9-81ED-4DB2-BD59-A6C34878D82A}">
                    <a16:rowId xmlns:a16="http://schemas.microsoft.com/office/drawing/2014/main" val="3482469202"/>
                  </a:ext>
                </a:extLst>
              </a:tr>
            </a:tbl>
          </a:graphicData>
        </a:graphic>
      </p:graphicFrame>
      <p:sp>
        <p:nvSpPr>
          <p:cNvPr id="3" name="TextBox 2">
            <a:extLst>
              <a:ext uri="{FF2B5EF4-FFF2-40B4-BE49-F238E27FC236}">
                <a16:creationId xmlns:a16="http://schemas.microsoft.com/office/drawing/2014/main" id="{0A8C0B72-B68E-2CE1-8D56-EFB36FB58B1F}"/>
              </a:ext>
            </a:extLst>
          </p:cNvPr>
          <p:cNvSpPr txBox="1"/>
          <p:nvPr/>
        </p:nvSpPr>
        <p:spPr>
          <a:xfrm>
            <a:off x="969264" y="5791171"/>
            <a:ext cx="10012680" cy="646331"/>
          </a:xfrm>
          <a:prstGeom prst="rect">
            <a:avLst/>
          </a:prstGeom>
          <a:noFill/>
        </p:spPr>
        <p:txBody>
          <a:bodyPr wrap="square" rtlCol="0">
            <a:spAutoFit/>
          </a:bodyPr>
          <a:lstStyle/>
          <a:p>
            <a:pPr lvl="1"/>
            <a:r>
              <a:rPr lang="en-US" dirty="0">
                <a:ea typeface="roboto"/>
                <a:cs typeface="roboto"/>
              </a:rPr>
              <a:t>*All documents available here: </a:t>
            </a:r>
            <a:r>
              <a:rPr lang="en-US" dirty="0">
                <a:ea typeface="roboto"/>
                <a:cs typeface="roboto"/>
                <a:hlinkClick r:id="rId3"/>
              </a:rPr>
              <a:t>https://ww2.arb.ca.gov/our-work/programs/senate-bill-1137-establishment-health-protection-zones-oil-and-gas-production</a:t>
            </a:r>
            <a:endParaRPr lang="en-US" dirty="0">
              <a:ea typeface="roboto"/>
              <a:cs typeface="roboto"/>
            </a:endParaRPr>
          </a:p>
        </p:txBody>
      </p:sp>
      <p:sp>
        <p:nvSpPr>
          <p:cNvPr id="4" name="Slide Number Placeholder 3">
            <a:extLst>
              <a:ext uri="{FF2B5EF4-FFF2-40B4-BE49-F238E27FC236}">
                <a16:creationId xmlns:a16="http://schemas.microsoft.com/office/drawing/2014/main" id="{DE79540D-95B4-404D-AA1C-21DE65333E32}"/>
              </a:ext>
            </a:extLst>
          </p:cNvPr>
          <p:cNvSpPr>
            <a:spLocks noGrp="1"/>
          </p:cNvSpPr>
          <p:nvPr>
            <p:ph type="sldNum" sz="quarter" idx="12"/>
          </p:nvPr>
        </p:nvSpPr>
        <p:spPr/>
        <p:txBody>
          <a:bodyPr/>
          <a:lstStyle/>
          <a:p>
            <a:fld id="{15427C57-C128-45E6-B223-9D701C552BB5}" type="slidenum">
              <a:rPr lang="en-US" smtClean="0"/>
              <a:t>12</a:t>
            </a:fld>
            <a:endParaRPr lang="en-US"/>
          </a:p>
        </p:txBody>
      </p:sp>
    </p:spTree>
    <p:extLst>
      <p:ext uri="{BB962C8B-B14F-4D97-AF65-F5344CB8AC3E}">
        <p14:creationId xmlns:p14="http://schemas.microsoft.com/office/powerpoint/2010/main" val="31370041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1E005-2521-5281-3D33-36BB910AB278}"/>
              </a:ext>
            </a:extLst>
          </p:cNvPr>
          <p:cNvSpPr>
            <a:spLocks noGrp="1"/>
          </p:cNvSpPr>
          <p:nvPr>
            <p:ph type="title"/>
          </p:nvPr>
        </p:nvSpPr>
        <p:spPr>
          <a:xfrm>
            <a:off x="838200" y="230375"/>
            <a:ext cx="10515600" cy="1325563"/>
          </a:xfrm>
        </p:spPr>
        <p:txBody>
          <a:bodyPr/>
          <a:lstStyle/>
          <a:p>
            <a:r>
              <a:rPr lang="en-US"/>
              <a:t>Draft Regulatory Concept: Four Step Process</a:t>
            </a:r>
          </a:p>
        </p:txBody>
      </p:sp>
      <p:graphicFrame>
        <p:nvGraphicFramePr>
          <p:cNvPr id="3" name="Diagram 2" descr="Arrow icon showing the four stages of the draft regulatory concept. &#10;&#10;1. Characterize facility emissions&#10;2. Conduct air dispersion modeling&#10;3. select and site EDS - set alert thresholds&#10;4. Conduct ongoing quality assurance and reporting.">
            <a:extLst>
              <a:ext uri="{FF2B5EF4-FFF2-40B4-BE49-F238E27FC236}">
                <a16:creationId xmlns:a16="http://schemas.microsoft.com/office/drawing/2014/main" id="{BF497DED-BA39-3349-59A5-7A13AB18D98E}"/>
              </a:ext>
            </a:extLst>
          </p:cNvPr>
          <p:cNvGraphicFramePr/>
          <p:nvPr>
            <p:extLst>
              <p:ext uri="{D42A27DB-BD31-4B8C-83A1-F6EECF244321}">
                <p14:modId xmlns:p14="http://schemas.microsoft.com/office/powerpoint/2010/main" val="1335065812"/>
              </p:ext>
            </p:extLst>
          </p:nvPr>
        </p:nvGraphicFramePr>
        <p:xfrm>
          <a:off x="594360" y="1454727"/>
          <a:ext cx="10981944" cy="2812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B89A1F8D-AF25-EDBE-E9EC-7C54800008A6}"/>
              </a:ext>
            </a:extLst>
          </p:cNvPr>
          <p:cNvSpPr>
            <a:spLocks noGrp="1"/>
          </p:cNvSpPr>
          <p:nvPr>
            <p:ph type="sldNum" sz="quarter" idx="12"/>
          </p:nvPr>
        </p:nvSpPr>
        <p:spPr/>
        <p:txBody>
          <a:bodyPr/>
          <a:lstStyle/>
          <a:p>
            <a:fld id="{64DD75ED-65AB-4DAE-94A0-071CF9252461}" type="slidenum">
              <a:rPr lang="en-US" smtClean="0"/>
              <a:t>13</a:t>
            </a:fld>
            <a:endParaRPr lang="en-US"/>
          </a:p>
        </p:txBody>
      </p:sp>
      <p:pic>
        <p:nvPicPr>
          <p:cNvPr id="6" name="Picture 5">
            <a:extLst>
              <a:ext uri="{FF2B5EF4-FFF2-40B4-BE49-F238E27FC236}">
                <a16:creationId xmlns:a16="http://schemas.microsoft.com/office/drawing/2014/main" id="{BA0AF74D-72EE-05A3-C271-8A8E23618EF5}"/>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444356" y="4304566"/>
            <a:ext cx="1909444" cy="1909444"/>
          </a:xfrm>
          <a:prstGeom prst="rect">
            <a:avLst/>
          </a:prstGeom>
        </p:spPr>
      </p:pic>
      <p:pic>
        <p:nvPicPr>
          <p:cNvPr id="10" name="Picture 9">
            <a:extLst>
              <a:ext uri="{FF2B5EF4-FFF2-40B4-BE49-F238E27FC236}">
                <a16:creationId xmlns:a16="http://schemas.microsoft.com/office/drawing/2014/main" id="{6FB02FD3-61F9-7943-077F-28F5E791701B}"/>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416781" y="3858378"/>
            <a:ext cx="2613657" cy="2613657"/>
          </a:xfrm>
          <a:prstGeom prst="rect">
            <a:avLst/>
          </a:prstGeom>
        </p:spPr>
      </p:pic>
      <p:pic>
        <p:nvPicPr>
          <p:cNvPr id="13" name="Picture 12">
            <a:extLst>
              <a:ext uri="{FF2B5EF4-FFF2-40B4-BE49-F238E27FC236}">
                <a16:creationId xmlns:a16="http://schemas.microsoft.com/office/drawing/2014/main" id="{4B867CFD-AC55-10FA-B93D-2802185B3CEB}"/>
              </a:ext>
              <a:ext uri="{C183D7F6-B498-43B3-948B-1728B52AA6E4}">
                <adec:decorative xmlns:adec="http://schemas.microsoft.com/office/drawing/2017/decorative" val="1"/>
              </a:ext>
            </a:extLst>
          </p:cNvPr>
          <p:cNvPicPr>
            <a:picLocks noChangeAspect="1"/>
          </p:cNvPicPr>
          <p:nvPr/>
        </p:nvPicPr>
        <p:blipFill>
          <a:blip r:embed="rId10">
            <a:duotone>
              <a:schemeClr val="bg2">
                <a:shade val="45000"/>
                <a:satMod val="135000"/>
              </a:schemeClr>
              <a:prstClr val="white"/>
            </a:duotone>
          </a:blip>
          <a:srcRect t="4555"/>
          <a:stretch/>
        </p:blipFill>
        <p:spPr>
          <a:xfrm>
            <a:off x="3920789" y="4459719"/>
            <a:ext cx="1594299" cy="1229190"/>
          </a:xfrm>
          <a:prstGeom prst="rect">
            <a:avLst/>
          </a:prstGeom>
        </p:spPr>
      </p:pic>
      <p:grpSp>
        <p:nvGrpSpPr>
          <p:cNvPr id="5" name="Group 4">
            <a:extLst>
              <a:ext uri="{FF2B5EF4-FFF2-40B4-BE49-F238E27FC236}">
                <a16:creationId xmlns:a16="http://schemas.microsoft.com/office/drawing/2014/main" id="{4D752BB7-40B4-B980-1008-F807621ACAA1}"/>
              </a:ext>
              <a:ext uri="{C183D7F6-B498-43B3-948B-1728B52AA6E4}">
                <adec:decorative xmlns:adec="http://schemas.microsoft.com/office/drawing/2017/decorative" val="1"/>
              </a:ext>
            </a:extLst>
          </p:cNvPr>
          <p:cNvGrpSpPr/>
          <p:nvPr/>
        </p:nvGrpSpPr>
        <p:grpSpPr>
          <a:xfrm>
            <a:off x="821878" y="4252380"/>
            <a:ext cx="1722644" cy="1696423"/>
            <a:chOff x="831817" y="4003905"/>
            <a:chExt cx="1722644" cy="1696423"/>
          </a:xfrm>
          <a:solidFill>
            <a:schemeClr val="accent3"/>
          </a:solidFill>
        </p:grpSpPr>
        <p:sp>
          <p:nvSpPr>
            <p:cNvPr id="11" name="Flowchart: Process 10">
              <a:extLst>
                <a:ext uri="{FF2B5EF4-FFF2-40B4-BE49-F238E27FC236}">
                  <a16:creationId xmlns:a16="http://schemas.microsoft.com/office/drawing/2014/main" id="{2C22126B-4776-5435-FDAC-7A188DB5F1B1}"/>
                </a:ext>
              </a:extLst>
            </p:cNvPr>
            <p:cNvSpPr/>
            <p:nvPr/>
          </p:nvSpPr>
          <p:spPr>
            <a:xfrm rot="15150883">
              <a:off x="1596184" y="5152798"/>
              <a:ext cx="457200" cy="152400"/>
            </a:xfrm>
            <a:prstGeom prst="flowChartProcess">
              <a:avLst/>
            </a:prstGeom>
            <a:grpFill/>
            <a:ln w="28575">
              <a:solidFill>
                <a:schemeClr val="bg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Process 11">
              <a:extLst>
                <a:ext uri="{FF2B5EF4-FFF2-40B4-BE49-F238E27FC236}">
                  <a16:creationId xmlns:a16="http://schemas.microsoft.com/office/drawing/2014/main" id="{527DC4BA-1C8B-3F94-A004-A4DC3EC25935}"/>
                </a:ext>
              </a:extLst>
            </p:cNvPr>
            <p:cNvSpPr/>
            <p:nvPr/>
          </p:nvSpPr>
          <p:spPr>
            <a:xfrm rot="11429213">
              <a:off x="1883230" y="4875527"/>
              <a:ext cx="466344" cy="168691"/>
            </a:xfrm>
            <a:prstGeom prst="flowChartProcess">
              <a:avLst/>
            </a:prstGeom>
            <a:grpFill/>
            <a:ln w="28575">
              <a:solidFill>
                <a:schemeClr val="bg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Process 13">
              <a:extLst>
                <a:ext uri="{FF2B5EF4-FFF2-40B4-BE49-F238E27FC236}">
                  <a16:creationId xmlns:a16="http://schemas.microsoft.com/office/drawing/2014/main" id="{16C21A3F-A076-1A9E-FB02-D9EEB2255435}"/>
                </a:ext>
              </a:extLst>
            </p:cNvPr>
            <p:cNvSpPr/>
            <p:nvPr/>
          </p:nvSpPr>
          <p:spPr>
            <a:xfrm rot="16200000">
              <a:off x="1451103" y="4456443"/>
              <a:ext cx="554924" cy="152400"/>
            </a:xfrm>
            <a:prstGeom prst="flowChartProcess">
              <a:avLst/>
            </a:prstGeom>
            <a:grpFill/>
            <a:ln w="28575">
              <a:solidFill>
                <a:schemeClr val="bg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lowchart: Process 14">
              <a:extLst>
                <a:ext uri="{FF2B5EF4-FFF2-40B4-BE49-F238E27FC236}">
                  <a16:creationId xmlns:a16="http://schemas.microsoft.com/office/drawing/2014/main" id="{F86C778F-B9B7-392C-4CCF-7A6AD92A112F}"/>
                </a:ext>
              </a:extLst>
            </p:cNvPr>
            <p:cNvSpPr/>
            <p:nvPr/>
          </p:nvSpPr>
          <p:spPr>
            <a:xfrm rot="20322069">
              <a:off x="1093510" y="4994563"/>
              <a:ext cx="457200" cy="152400"/>
            </a:xfrm>
            <a:prstGeom prst="flowChartProcess">
              <a:avLst/>
            </a:prstGeom>
            <a:grpFill/>
            <a:ln w="28575">
              <a:solidFill>
                <a:schemeClr val="bg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lowchart: Connector 15">
              <a:extLst>
                <a:ext uri="{FF2B5EF4-FFF2-40B4-BE49-F238E27FC236}">
                  <a16:creationId xmlns:a16="http://schemas.microsoft.com/office/drawing/2014/main" id="{D333BBD7-E66E-0584-C027-E9D9E7993379}"/>
                </a:ext>
              </a:extLst>
            </p:cNvPr>
            <p:cNvSpPr/>
            <p:nvPr/>
          </p:nvSpPr>
          <p:spPr>
            <a:xfrm>
              <a:off x="1467236" y="4639323"/>
              <a:ext cx="502920" cy="502920"/>
            </a:xfrm>
            <a:prstGeom prst="flowChartConnector">
              <a:avLst/>
            </a:prstGeom>
            <a:grpFill/>
            <a:ln w="28575">
              <a:solidFill>
                <a:schemeClr val="bg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lowchart: Connector 16">
              <a:extLst>
                <a:ext uri="{FF2B5EF4-FFF2-40B4-BE49-F238E27FC236}">
                  <a16:creationId xmlns:a16="http://schemas.microsoft.com/office/drawing/2014/main" id="{6295BF56-2244-D4A1-C799-9A57995EEB0A}"/>
                </a:ext>
              </a:extLst>
            </p:cNvPr>
            <p:cNvSpPr/>
            <p:nvPr/>
          </p:nvSpPr>
          <p:spPr>
            <a:xfrm>
              <a:off x="2188701" y="4825839"/>
              <a:ext cx="365760" cy="365760"/>
            </a:xfrm>
            <a:prstGeom prst="flowChartConnector">
              <a:avLst/>
            </a:prstGeom>
            <a:grpFill/>
            <a:ln w="28575">
              <a:solidFill>
                <a:schemeClr val="bg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lowchart: Connector 17">
              <a:extLst>
                <a:ext uri="{FF2B5EF4-FFF2-40B4-BE49-F238E27FC236}">
                  <a16:creationId xmlns:a16="http://schemas.microsoft.com/office/drawing/2014/main" id="{6D0EE6DC-BCFE-DD72-E176-FD17E000F173}"/>
                </a:ext>
              </a:extLst>
            </p:cNvPr>
            <p:cNvSpPr/>
            <p:nvPr/>
          </p:nvSpPr>
          <p:spPr>
            <a:xfrm>
              <a:off x="1548060" y="4003905"/>
              <a:ext cx="365760" cy="365760"/>
            </a:xfrm>
            <a:prstGeom prst="flowChartConnector">
              <a:avLst/>
            </a:prstGeom>
            <a:grpFill/>
            <a:ln w="28575">
              <a:solidFill>
                <a:schemeClr val="bg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lowchart: Connector 18">
              <a:extLst>
                <a:ext uri="{FF2B5EF4-FFF2-40B4-BE49-F238E27FC236}">
                  <a16:creationId xmlns:a16="http://schemas.microsoft.com/office/drawing/2014/main" id="{C35B8DE3-A173-EA35-5426-0546A54AE8E8}"/>
                </a:ext>
              </a:extLst>
            </p:cNvPr>
            <p:cNvSpPr/>
            <p:nvPr/>
          </p:nvSpPr>
          <p:spPr>
            <a:xfrm>
              <a:off x="831817" y="5005489"/>
              <a:ext cx="365760" cy="365760"/>
            </a:xfrm>
            <a:prstGeom prst="flowChartConnector">
              <a:avLst/>
            </a:prstGeom>
            <a:grpFill/>
            <a:ln w="28575">
              <a:solidFill>
                <a:schemeClr val="bg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lowchart: Connector 19">
              <a:extLst>
                <a:ext uri="{FF2B5EF4-FFF2-40B4-BE49-F238E27FC236}">
                  <a16:creationId xmlns:a16="http://schemas.microsoft.com/office/drawing/2014/main" id="{F38BE690-664F-2722-6F7E-EB2800A16B9B}"/>
                </a:ext>
              </a:extLst>
            </p:cNvPr>
            <p:cNvSpPr/>
            <p:nvPr/>
          </p:nvSpPr>
          <p:spPr>
            <a:xfrm>
              <a:off x="1745349" y="5334568"/>
              <a:ext cx="365760" cy="365760"/>
            </a:xfrm>
            <a:prstGeom prst="flowChartConnector">
              <a:avLst/>
            </a:prstGeom>
            <a:grpFill/>
            <a:ln w="28575">
              <a:solidFill>
                <a:schemeClr val="bg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1" name="Picture 20">
            <a:extLst>
              <a:ext uri="{FF2B5EF4-FFF2-40B4-BE49-F238E27FC236}">
                <a16:creationId xmlns:a16="http://schemas.microsoft.com/office/drawing/2014/main" id="{442783DC-8A5F-40C7-AD77-F41B73199B16}"/>
              </a:ext>
              <a:ext uri="{C183D7F6-B498-43B3-948B-1728B52AA6E4}">
                <adec:decorative xmlns:adec="http://schemas.microsoft.com/office/drawing/2017/decorative" val="1"/>
              </a:ext>
            </a:extLst>
          </p:cNvPr>
          <p:cNvPicPr>
            <a:picLocks noChangeAspect="1"/>
          </p:cNvPicPr>
          <p:nvPr/>
        </p:nvPicPr>
        <p:blipFill>
          <a:blip r:embed="rId11">
            <a:duotone>
              <a:schemeClr val="accent3">
                <a:shade val="45000"/>
                <a:satMod val="135000"/>
              </a:schemeClr>
              <a:prstClr val="white"/>
            </a:duotone>
            <a:extLst>
              <a:ext uri="{BEBA8EAE-BF5A-486C-A8C5-ECC9F3942E4B}">
                <a14:imgProps xmlns:a14="http://schemas.microsoft.com/office/drawing/2010/main">
                  <a14:imgLayer r:embed="rId12">
                    <a14:imgEffect>
                      <a14:colorTemperature colorTemp="4700"/>
                    </a14:imgEffect>
                    <a14:imgEffect>
                      <a14:saturation sat="300000"/>
                    </a14:imgEffect>
                  </a14:imgLayer>
                </a14:imgProps>
              </a:ext>
            </a:extLst>
          </a:blip>
          <a:stretch>
            <a:fillRect/>
          </a:stretch>
        </p:blipFill>
        <p:spPr>
          <a:xfrm>
            <a:off x="6830835" y="4206430"/>
            <a:ext cx="1532940" cy="1913182"/>
          </a:xfrm>
          <a:prstGeom prst="rect">
            <a:avLst/>
          </a:prstGeom>
        </p:spPr>
      </p:pic>
    </p:spTree>
    <p:extLst>
      <p:ext uri="{BB962C8B-B14F-4D97-AF65-F5344CB8AC3E}">
        <p14:creationId xmlns:p14="http://schemas.microsoft.com/office/powerpoint/2010/main" val="19685254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F009CE-303C-D6B6-9A2D-F39F73D001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D294AE-B607-DCE5-D8BA-4B9396ADF4E4}"/>
              </a:ext>
            </a:extLst>
          </p:cNvPr>
          <p:cNvSpPr>
            <a:spLocks noGrp="1"/>
          </p:cNvSpPr>
          <p:nvPr>
            <p:ph type="title"/>
          </p:nvPr>
        </p:nvSpPr>
        <p:spPr>
          <a:xfrm>
            <a:off x="838200" y="111620"/>
            <a:ext cx="10515600" cy="1154169"/>
          </a:xfrm>
        </p:spPr>
        <p:txBody>
          <a:bodyPr>
            <a:normAutofit/>
          </a:bodyPr>
          <a:lstStyle/>
          <a:p>
            <a:r>
              <a:rPr lang="en-US"/>
              <a:t>Step 1 – Characterize Facility Emissions</a:t>
            </a:r>
          </a:p>
        </p:txBody>
      </p:sp>
      <p:sp>
        <p:nvSpPr>
          <p:cNvPr id="5" name="TextBox 4">
            <a:extLst>
              <a:ext uri="{FF2B5EF4-FFF2-40B4-BE49-F238E27FC236}">
                <a16:creationId xmlns:a16="http://schemas.microsoft.com/office/drawing/2014/main" id="{1AAEEABE-71EA-869D-A287-F4C6DFC8AD51}"/>
              </a:ext>
            </a:extLst>
          </p:cNvPr>
          <p:cNvSpPr txBox="1"/>
          <p:nvPr/>
        </p:nvSpPr>
        <p:spPr>
          <a:xfrm>
            <a:off x="581891" y="1110434"/>
            <a:ext cx="11211791" cy="4493538"/>
          </a:xfrm>
          <a:prstGeom prst="rect">
            <a:avLst/>
          </a:prstGeom>
          <a:noFill/>
        </p:spPr>
        <p:txBody>
          <a:bodyPr wrap="square" lIns="91440" tIns="45720" rIns="91440" bIns="45720" rtlCol="0" anchor="t">
            <a:spAutoFit/>
          </a:bodyPr>
          <a:lstStyle/>
          <a:p>
            <a:r>
              <a:rPr lang="en-US" sz="2400" b="1"/>
              <a:t>Statutory Language: </a:t>
            </a:r>
            <a:endParaRPr lang="en-US" sz="2000"/>
          </a:p>
          <a:p>
            <a:pPr marL="742950" lvl="1" indent="-285750">
              <a:buFont typeface="Arial" panose="020B0604020202020204" pitchFamily="34" charset="0"/>
              <a:buChar char="•"/>
            </a:pPr>
            <a:r>
              <a:rPr lang="en-US" sz="2000"/>
              <a:t>LDRPs</a:t>
            </a:r>
            <a:r>
              <a:rPr lang="en-US" sz="2000" i="1"/>
              <a:t> “shall identify </a:t>
            </a:r>
            <a:r>
              <a:rPr lang="en-US" sz="2000" i="1">
                <a:solidFill>
                  <a:srgbClr val="4D4D4F"/>
                </a:solidFill>
                <a:latin typeface="Avenir Next LT Pro"/>
                <a:ea typeface="Verdana"/>
              </a:rPr>
              <a:t>chemical constituents, such as methane and hydrogen sulfide, as well as potential toxics of highest concern....that will be detection targets for the EDS” (PRC § 3283(a)(1))</a:t>
            </a:r>
          </a:p>
          <a:p>
            <a:pPr marL="742950" lvl="1" indent="-285750">
              <a:buFont typeface="Arial" panose="020B0604020202020204" pitchFamily="34" charset="0"/>
              <a:buChar char="•"/>
            </a:pPr>
            <a:r>
              <a:rPr lang="en-US" sz="2000" i="1">
                <a:solidFill>
                  <a:srgbClr val="4D4D4F"/>
                </a:solidFill>
                <a:latin typeface="Avenir Next LT Pro"/>
                <a:ea typeface="Verdana"/>
              </a:rPr>
              <a:t>“Methane may serve as a surrogate for constituents that cannot be continuously monitored”</a:t>
            </a:r>
            <a:r>
              <a:rPr lang="en-US" sz="2000" i="1">
                <a:solidFill>
                  <a:srgbClr val="4D4D4F"/>
                </a:solidFill>
                <a:ea typeface="Verdana"/>
              </a:rPr>
              <a:t> (PRC § 3283(a)(1))</a:t>
            </a:r>
            <a:endParaRPr lang="en-US" sz="2000" i="1">
              <a:ea typeface="Verdana"/>
            </a:endParaRPr>
          </a:p>
          <a:p>
            <a:pPr marL="742950" lvl="1" indent="-285750">
              <a:buFont typeface="Arial" panose="020B0604020202020204" pitchFamily="34" charset="0"/>
              <a:buChar char="•"/>
            </a:pPr>
            <a:endParaRPr lang="en-US" sz="2000" i="1">
              <a:ea typeface="Verdana"/>
            </a:endParaRPr>
          </a:p>
          <a:p>
            <a:r>
              <a:rPr lang="en-US" sz="2400" b="1">
                <a:ea typeface="Verdana"/>
              </a:rPr>
              <a:t>Framework:</a:t>
            </a:r>
          </a:p>
          <a:p>
            <a:pPr marL="742950" lvl="1" indent="-285750">
              <a:buFont typeface="Arial" panose="020B0604020202020204" pitchFamily="34" charset="0"/>
              <a:buChar char="•"/>
            </a:pPr>
            <a:r>
              <a:rPr lang="en-US" sz="2000"/>
              <a:t>Staff proposes site-specific source profiles be used to identify toxic of highest concern </a:t>
            </a:r>
          </a:p>
          <a:p>
            <a:pPr marL="742950" lvl="1" indent="-285750">
              <a:buFont typeface="Arial" panose="020B0604020202020204" pitchFamily="34" charset="0"/>
              <a:buChar char="•"/>
            </a:pPr>
            <a:r>
              <a:rPr lang="en-US" sz="2000"/>
              <a:t>Methane may be used as a surrogate when the ratio of methane to toxic of highest concern is known, and proposed methane EDS meets performance standards</a:t>
            </a:r>
            <a:endParaRPr lang="en-US" sz="2000" b="1"/>
          </a:p>
          <a:p>
            <a:pPr marL="742950" lvl="1" indent="-285750">
              <a:buFont typeface="Arial" panose="020B0604020202020204" pitchFamily="34" charset="0"/>
              <a:buChar char="•"/>
            </a:pPr>
            <a:endParaRPr lang="en-US" sz="2000"/>
          </a:p>
          <a:p>
            <a:pPr marL="742950" lvl="1" indent="-285750">
              <a:buFont typeface="Arial" panose="020B0604020202020204" pitchFamily="34" charset="0"/>
              <a:buChar char="•"/>
            </a:pPr>
            <a:endParaRPr lang="en-US" sz="2000"/>
          </a:p>
          <a:p>
            <a:pPr marL="285750" indent="-285750">
              <a:buFont typeface="Arial" panose="020B0604020202020204" pitchFamily="34" charset="0"/>
              <a:buChar char="•"/>
            </a:pPr>
            <a:endParaRPr lang="en-US"/>
          </a:p>
        </p:txBody>
      </p:sp>
      <p:sp>
        <p:nvSpPr>
          <p:cNvPr id="4" name="Slide Number Placeholder 3">
            <a:extLst>
              <a:ext uri="{FF2B5EF4-FFF2-40B4-BE49-F238E27FC236}">
                <a16:creationId xmlns:a16="http://schemas.microsoft.com/office/drawing/2014/main" id="{3897CA84-0BFD-23B8-4552-7CF535FCCD31}"/>
              </a:ext>
            </a:extLst>
          </p:cNvPr>
          <p:cNvSpPr>
            <a:spLocks noGrp="1"/>
          </p:cNvSpPr>
          <p:nvPr>
            <p:ph type="sldNum" sz="quarter" idx="12"/>
          </p:nvPr>
        </p:nvSpPr>
        <p:spPr/>
        <p:txBody>
          <a:bodyPr/>
          <a:lstStyle/>
          <a:p>
            <a:fld id="{64DD75ED-65AB-4DAE-94A0-071CF9252461}" type="slidenum">
              <a:rPr lang="en-US" smtClean="0"/>
              <a:t>14</a:t>
            </a:fld>
            <a:endParaRPr lang="en-US"/>
          </a:p>
        </p:txBody>
      </p:sp>
      <p:graphicFrame>
        <p:nvGraphicFramePr>
          <p:cNvPr id="3" name="Diagram 2">
            <a:extLst>
              <a:ext uri="{FF2B5EF4-FFF2-40B4-BE49-F238E27FC236}">
                <a16:creationId xmlns:a16="http://schemas.microsoft.com/office/drawing/2014/main" id="{3AE73059-C543-FECC-EC33-2A732B46174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85638504"/>
              </p:ext>
            </p:extLst>
          </p:nvPr>
        </p:nvGraphicFramePr>
        <p:xfrm>
          <a:off x="838200" y="5111179"/>
          <a:ext cx="10197974" cy="16616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991710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AC3EE-5CCC-44C7-72D7-E623F65BEB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7B899D-48FE-B910-995F-313034E060FB}"/>
              </a:ext>
            </a:extLst>
          </p:cNvPr>
          <p:cNvSpPr>
            <a:spLocks noGrp="1"/>
          </p:cNvSpPr>
          <p:nvPr>
            <p:ph type="title"/>
          </p:nvPr>
        </p:nvSpPr>
        <p:spPr>
          <a:xfrm>
            <a:off x="838200" y="113444"/>
            <a:ext cx="10515600" cy="1154169"/>
          </a:xfrm>
        </p:spPr>
        <p:txBody>
          <a:bodyPr>
            <a:normAutofit/>
          </a:bodyPr>
          <a:lstStyle/>
          <a:p>
            <a:r>
              <a:rPr lang="en-US" dirty="0"/>
              <a:t>Step 1 – Characterize Facility Emissions </a:t>
            </a:r>
          </a:p>
        </p:txBody>
      </p:sp>
      <p:sp>
        <p:nvSpPr>
          <p:cNvPr id="37" name="TextBox 36">
            <a:extLst>
              <a:ext uri="{FF2B5EF4-FFF2-40B4-BE49-F238E27FC236}">
                <a16:creationId xmlns:a16="http://schemas.microsoft.com/office/drawing/2014/main" id="{5BFD1583-9DAE-3271-FCE4-3C6EC0E2E0B2}"/>
              </a:ext>
            </a:extLst>
          </p:cNvPr>
          <p:cNvSpPr txBox="1"/>
          <p:nvPr/>
        </p:nvSpPr>
        <p:spPr>
          <a:xfrm>
            <a:off x="838200" y="1342194"/>
            <a:ext cx="5905261" cy="5724644"/>
          </a:xfrm>
          <a:prstGeom prst="rect">
            <a:avLst/>
          </a:prstGeom>
          <a:noFill/>
        </p:spPr>
        <p:txBody>
          <a:bodyPr wrap="square" lIns="91440" tIns="45720" rIns="91440" bIns="45720" rtlCol="0" anchor="t">
            <a:spAutoFit/>
          </a:bodyPr>
          <a:lstStyle/>
          <a:p>
            <a:r>
              <a:rPr lang="en-US" sz="2400" b="1"/>
              <a:t>Proposed Requirements:</a:t>
            </a:r>
          </a:p>
          <a:p>
            <a:pPr marL="800100" lvl="1" indent="-342900">
              <a:buFont typeface="Arial"/>
              <a:buChar char="•"/>
            </a:pPr>
            <a:r>
              <a:rPr lang="en-US" sz="2200"/>
              <a:t>Independent third-party performs compositional source testing and analysis</a:t>
            </a:r>
          </a:p>
          <a:p>
            <a:pPr marL="800100" lvl="1" indent="-342900">
              <a:buFont typeface="Arial"/>
              <a:buChar char="•"/>
            </a:pPr>
            <a:endParaRPr lang="en-US" sz="2200"/>
          </a:p>
          <a:p>
            <a:pPr marL="800100" lvl="1" indent="-342900">
              <a:buFont typeface="Arial"/>
              <a:buChar char="•"/>
            </a:pPr>
            <a:r>
              <a:rPr lang="en-US" sz="2200"/>
              <a:t>Follow procedures outlined in proposed regulation to establish detection target based on:</a:t>
            </a:r>
          </a:p>
          <a:p>
            <a:pPr marL="1257300" lvl="2" indent="-342900">
              <a:buFont typeface="Arial"/>
              <a:buChar char="•"/>
            </a:pPr>
            <a:r>
              <a:rPr lang="en-US" sz="2000"/>
              <a:t>Toxic of highest concern</a:t>
            </a:r>
          </a:p>
          <a:p>
            <a:pPr marL="1257300" lvl="2" indent="-342900">
              <a:buFont typeface="Arial"/>
              <a:buChar char="•"/>
            </a:pPr>
            <a:r>
              <a:rPr lang="en-US" sz="2000"/>
              <a:t>Methane to toxic of highest concern ratio</a:t>
            </a:r>
          </a:p>
          <a:p>
            <a:pPr marL="800100" lvl="1" indent="-342900">
              <a:buFont typeface="Arial"/>
              <a:buChar char="•"/>
            </a:pPr>
            <a:endParaRPr lang="en-US" sz="2000"/>
          </a:p>
          <a:p>
            <a:pPr marL="742950" lvl="1" indent="-285750">
              <a:buFont typeface="Arial" panose="020B0604020202020204" pitchFamily="34" charset="0"/>
              <a:buChar char="•"/>
            </a:pPr>
            <a:endParaRPr lang="en-US" sz="2000"/>
          </a:p>
          <a:p>
            <a:endParaRPr lang="en-US" sz="2000" b="1"/>
          </a:p>
          <a:p>
            <a:pPr marL="742950" lvl="1" indent="-285750">
              <a:buFont typeface="Arial" panose="020B0604020202020204" pitchFamily="34" charset="0"/>
              <a:buChar char="•"/>
            </a:pPr>
            <a:endParaRPr lang="en-US" sz="2000"/>
          </a:p>
          <a:p>
            <a:pPr marL="742950" lvl="1" indent="-285750">
              <a:buFont typeface="Arial" panose="020B0604020202020204" pitchFamily="34" charset="0"/>
              <a:buChar char="•"/>
            </a:pPr>
            <a:endParaRPr lang="en-US" sz="2000"/>
          </a:p>
          <a:p>
            <a:pPr marL="285750" indent="-285750">
              <a:buFont typeface="Arial" panose="020B0604020202020204" pitchFamily="34" charset="0"/>
              <a:buChar char="•"/>
            </a:pPr>
            <a:endParaRPr lang="en-US"/>
          </a:p>
        </p:txBody>
      </p:sp>
      <p:graphicFrame>
        <p:nvGraphicFramePr>
          <p:cNvPr id="6" name="Table 5">
            <a:extLst>
              <a:ext uri="{FF2B5EF4-FFF2-40B4-BE49-F238E27FC236}">
                <a16:creationId xmlns:a16="http://schemas.microsoft.com/office/drawing/2014/main" id="{00F26B92-233A-890A-9054-C03D4A98C701}"/>
              </a:ext>
            </a:extLst>
          </p:cNvPr>
          <p:cNvGraphicFramePr>
            <a:graphicFrameLocks noGrp="1"/>
          </p:cNvGraphicFramePr>
          <p:nvPr>
            <p:extLst>
              <p:ext uri="{D42A27DB-BD31-4B8C-83A1-F6EECF244321}">
                <p14:modId xmlns:p14="http://schemas.microsoft.com/office/powerpoint/2010/main" val="2211271617"/>
              </p:ext>
            </p:extLst>
          </p:nvPr>
        </p:nvGraphicFramePr>
        <p:xfrm>
          <a:off x="7340332" y="1374004"/>
          <a:ext cx="3202723" cy="3502996"/>
        </p:xfrm>
        <a:graphic>
          <a:graphicData uri="http://schemas.openxmlformats.org/drawingml/2006/table">
            <a:tbl>
              <a:tblPr firstRow="1" bandRow="1">
                <a:tableStyleId>{C083E6E3-FA7D-4D7B-A595-EF9225AFEA82}</a:tableStyleId>
              </a:tblPr>
              <a:tblGrid>
                <a:gridCol w="3202723">
                  <a:extLst>
                    <a:ext uri="{9D8B030D-6E8A-4147-A177-3AD203B41FA5}">
                      <a16:colId xmlns:a16="http://schemas.microsoft.com/office/drawing/2014/main" val="4019148510"/>
                    </a:ext>
                  </a:extLst>
                </a:gridCol>
              </a:tblGrid>
              <a:tr h="729316">
                <a:tc>
                  <a:txBody>
                    <a:bodyPr/>
                    <a:lstStyle/>
                    <a:p>
                      <a:pPr marL="0" algn="ctr" fontAlgn="base">
                        <a:lnSpc>
                          <a:spcPts val="2400"/>
                        </a:lnSpc>
                        <a:buNone/>
                      </a:pPr>
                      <a:r>
                        <a:rPr lang="en-US" sz="2000">
                          <a:solidFill>
                            <a:sysClr val="windowText" lastClr="000000"/>
                          </a:solidFill>
                          <a:effectLst/>
                        </a:rPr>
                        <a:t>Proposed Chemicals to be Analyzed</a:t>
                      </a:r>
                    </a:p>
                  </a:txBody>
                  <a:tcPr/>
                </a:tc>
                <a:extLst>
                  <a:ext uri="{0D108BD9-81ED-4DB2-BD59-A6C34878D82A}">
                    <a16:rowId xmlns:a16="http://schemas.microsoft.com/office/drawing/2014/main" val="3818527189"/>
                  </a:ext>
                </a:extLst>
              </a:tr>
              <a:tr h="396094">
                <a:tc>
                  <a:txBody>
                    <a:bodyPr/>
                    <a:lstStyle/>
                    <a:p>
                      <a:pPr marL="0" algn="ctr" fontAlgn="base">
                        <a:lnSpc>
                          <a:spcPts val="2400"/>
                        </a:lnSpc>
                        <a:buNone/>
                      </a:pPr>
                      <a:r>
                        <a:rPr lang="en-US" sz="2000">
                          <a:solidFill>
                            <a:srgbClr val="4D4D4F"/>
                          </a:solidFill>
                          <a:effectLst/>
                        </a:rPr>
                        <a:t>Benzene</a:t>
                      </a:r>
                      <a:endParaRPr lang="en-US">
                        <a:solidFill>
                          <a:srgbClr val="4D4D4F"/>
                        </a:solidFill>
                        <a:effectLst/>
                      </a:endParaRPr>
                    </a:p>
                  </a:txBody>
                  <a:tcPr/>
                </a:tc>
                <a:extLst>
                  <a:ext uri="{0D108BD9-81ED-4DB2-BD59-A6C34878D82A}">
                    <a16:rowId xmlns:a16="http://schemas.microsoft.com/office/drawing/2014/main" val="385337781"/>
                  </a:ext>
                </a:extLst>
              </a:tr>
              <a:tr h="396094">
                <a:tc>
                  <a:txBody>
                    <a:bodyPr/>
                    <a:lstStyle/>
                    <a:p>
                      <a:pPr marL="0" algn="ctr" fontAlgn="base">
                        <a:lnSpc>
                          <a:spcPts val="2400"/>
                        </a:lnSpc>
                        <a:buNone/>
                      </a:pPr>
                      <a:r>
                        <a:rPr lang="en-US" sz="2000">
                          <a:solidFill>
                            <a:srgbClr val="4D4D4F"/>
                          </a:solidFill>
                          <a:effectLst/>
                        </a:rPr>
                        <a:t>Toluene</a:t>
                      </a:r>
                      <a:endParaRPr lang="en-US">
                        <a:solidFill>
                          <a:srgbClr val="4D4D4F"/>
                        </a:solidFill>
                        <a:effectLst/>
                      </a:endParaRPr>
                    </a:p>
                  </a:txBody>
                  <a:tcPr/>
                </a:tc>
                <a:extLst>
                  <a:ext uri="{0D108BD9-81ED-4DB2-BD59-A6C34878D82A}">
                    <a16:rowId xmlns:a16="http://schemas.microsoft.com/office/drawing/2014/main" val="3375782127"/>
                  </a:ext>
                </a:extLst>
              </a:tr>
              <a:tr h="396094">
                <a:tc>
                  <a:txBody>
                    <a:bodyPr/>
                    <a:lstStyle/>
                    <a:p>
                      <a:pPr marL="0" algn="ctr" fontAlgn="base">
                        <a:lnSpc>
                          <a:spcPts val="2400"/>
                        </a:lnSpc>
                        <a:buNone/>
                      </a:pPr>
                      <a:r>
                        <a:rPr lang="en-US" sz="2000">
                          <a:solidFill>
                            <a:srgbClr val="4D4D4F"/>
                          </a:solidFill>
                          <a:effectLst/>
                        </a:rPr>
                        <a:t>o-Xylene</a:t>
                      </a:r>
                      <a:endParaRPr lang="en-US">
                        <a:solidFill>
                          <a:srgbClr val="4D4D4F"/>
                        </a:solidFill>
                        <a:effectLst/>
                      </a:endParaRPr>
                    </a:p>
                  </a:txBody>
                  <a:tcPr/>
                </a:tc>
                <a:extLst>
                  <a:ext uri="{0D108BD9-81ED-4DB2-BD59-A6C34878D82A}">
                    <a16:rowId xmlns:a16="http://schemas.microsoft.com/office/drawing/2014/main" val="1675125927"/>
                  </a:ext>
                </a:extLst>
              </a:tr>
              <a:tr h="370945">
                <a:tc>
                  <a:txBody>
                    <a:bodyPr/>
                    <a:lstStyle/>
                    <a:p>
                      <a:pPr marL="0" algn="ctr" fontAlgn="base">
                        <a:lnSpc>
                          <a:spcPts val="2400"/>
                        </a:lnSpc>
                        <a:buNone/>
                      </a:pPr>
                      <a:r>
                        <a:rPr lang="en-US" sz="2000">
                          <a:solidFill>
                            <a:srgbClr val="4D4D4F"/>
                          </a:solidFill>
                          <a:effectLst/>
                        </a:rPr>
                        <a:t>m-Xylene</a:t>
                      </a:r>
                      <a:endParaRPr lang="en-US">
                        <a:solidFill>
                          <a:srgbClr val="4D4D4F"/>
                        </a:solidFill>
                        <a:effectLst/>
                      </a:endParaRPr>
                    </a:p>
                  </a:txBody>
                  <a:tcPr/>
                </a:tc>
                <a:extLst>
                  <a:ext uri="{0D108BD9-81ED-4DB2-BD59-A6C34878D82A}">
                    <a16:rowId xmlns:a16="http://schemas.microsoft.com/office/drawing/2014/main" val="2211990802"/>
                  </a:ext>
                </a:extLst>
              </a:tr>
              <a:tr h="396094">
                <a:tc>
                  <a:txBody>
                    <a:bodyPr/>
                    <a:lstStyle/>
                    <a:p>
                      <a:pPr marL="0" algn="ctr" fontAlgn="base">
                        <a:lnSpc>
                          <a:spcPts val="2400"/>
                        </a:lnSpc>
                        <a:buNone/>
                      </a:pPr>
                      <a:r>
                        <a:rPr lang="en-US" sz="2000">
                          <a:solidFill>
                            <a:srgbClr val="4D4D4F"/>
                          </a:solidFill>
                          <a:effectLst/>
                        </a:rPr>
                        <a:t>p-Xylene</a:t>
                      </a:r>
                      <a:endParaRPr lang="en-US">
                        <a:solidFill>
                          <a:srgbClr val="4D4D4F"/>
                        </a:solidFill>
                        <a:effectLst/>
                      </a:endParaRPr>
                    </a:p>
                  </a:txBody>
                  <a:tcPr/>
                </a:tc>
                <a:extLst>
                  <a:ext uri="{0D108BD9-81ED-4DB2-BD59-A6C34878D82A}">
                    <a16:rowId xmlns:a16="http://schemas.microsoft.com/office/drawing/2014/main" val="1197097335"/>
                  </a:ext>
                </a:extLst>
              </a:tr>
              <a:tr h="396094">
                <a:tc>
                  <a:txBody>
                    <a:bodyPr/>
                    <a:lstStyle/>
                    <a:p>
                      <a:pPr marL="0" algn="ctr" fontAlgn="base">
                        <a:lnSpc>
                          <a:spcPts val="2400"/>
                        </a:lnSpc>
                        <a:buNone/>
                      </a:pPr>
                      <a:r>
                        <a:rPr lang="en-US" sz="2000">
                          <a:solidFill>
                            <a:srgbClr val="4D4D4F"/>
                          </a:solidFill>
                          <a:effectLst/>
                        </a:rPr>
                        <a:t>n-Hexane</a:t>
                      </a:r>
                      <a:endParaRPr lang="en-US">
                        <a:solidFill>
                          <a:srgbClr val="4D4D4F"/>
                        </a:solidFill>
                        <a:effectLst/>
                      </a:endParaRPr>
                    </a:p>
                  </a:txBody>
                  <a:tcPr/>
                </a:tc>
                <a:extLst>
                  <a:ext uri="{0D108BD9-81ED-4DB2-BD59-A6C34878D82A}">
                    <a16:rowId xmlns:a16="http://schemas.microsoft.com/office/drawing/2014/main" val="4234123549"/>
                  </a:ext>
                </a:extLst>
              </a:tr>
              <a:tr h="396094">
                <a:tc>
                  <a:txBody>
                    <a:bodyPr/>
                    <a:lstStyle/>
                    <a:p>
                      <a:pPr marL="0" algn="ctr" fontAlgn="base">
                        <a:lnSpc>
                          <a:spcPts val="2400"/>
                        </a:lnSpc>
                        <a:buNone/>
                      </a:pPr>
                      <a:r>
                        <a:rPr lang="en-US" sz="2000" dirty="0">
                          <a:solidFill>
                            <a:srgbClr val="4D4D4F"/>
                          </a:solidFill>
                          <a:effectLst/>
                        </a:rPr>
                        <a:t>Hydrogen Sulfide</a:t>
                      </a:r>
                      <a:endParaRPr lang="en-US" dirty="0">
                        <a:solidFill>
                          <a:srgbClr val="4D4D4F"/>
                        </a:solidFill>
                        <a:effectLst/>
                      </a:endParaRPr>
                    </a:p>
                  </a:txBody>
                  <a:tcPr/>
                </a:tc>
                <a:extLst>
                  <a:ext uri="{0D108BD9-81ED-4DB2-BD59-A6C34878D82A}">
                    <a16:rowId xmlns:a16="http://schemas.microsoft.com/office/drawing/2014/main" val="3111817301"/>
                  </a:ext>
                </a:extLst>
              </a:tr>
            </a:tbl>
          </a:graphicData>
        </a:graphic>
      </p:graphicFrame>
      <p:graphicFrame>
        <p:nvGraphicFramePr>
          <p:cNvPr id="3" name="Diagram 2">
            <a:extLst>
              <a:ext uri="{FF2B5EF4-FFF2-40B4-BE49-F238E27FC236}">
                <a16:creationId xmlns:a16="http://schemas.microsoft.com/office/drawing/2014/main" id="{3F51201B-D33F-C101-1987-F57B8C9A96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87493219"/>
              </p:ext>
            </p:extLst>
          </p:nvPr>
        </p:nvGraphicFramePr>
        <p:xfrm>
          <a:off x="838200" y="5111179"/>
          <a:ext cx="10197974" cy="16616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A9DE38E6-64F8-180E-181F-FCF59A5FC2A0}"/>
              </a:ext>
            </a:extLst>
          </p:cNvPr>
          <p:cNvSpPr>
            <a:spLocks noGrp="1"/>
          </p:cNvSpPr>
          <p:nvPr>
            <p:ph type="sldNum" sz="quarter" idx="12"/>
          </p:nvPr>
        </p:nvSpPr>
        <p:spPr/>
        <p:txBody>
          <a:bodyPr/>
          <a:lstStyle/>
          <a:p>
            <a:fld id="{64DD75ED-65AB-4DAE-94A0-071CF9252461}" type="slidenum">
              <a:rPr lang="en-US" smtClean="0"/>
              <a:t>15</a:t>
            </a:fld>
            <a:endParaRPr lang="en-US"/>
          </a:p>
        </p:txBody>
      </p:sp>
    </p:spTree>
    <p:extLst>
      <p:ext uri="{BB962C8B-B14F-4D97-AF65-F5344CB8AC3E}">
        <p14:creationId xmlns:p14="http://schemas.microsoft.com/office/powerpoint/2010/main" val="15113402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51D14A-5ED1-9DE4-60E0-4F49F84063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00819D-B416-5217-028C-6A659B25FEF6}"/>
              </a:ext>
            </a:extLst>
          </p:cNvPr>
          <p:cNvSpPr>
            <a:spLocks noGrp="1"/>
          </p:cNvSpPr>
          <p:nvPr>
            <p:ph type="title"/>
          </p:nvPr>
        </p:nvSpPr>
        <p:spPr>
          <a:xfrm>
            <a:off x="822262" y="104414"/>
            <a:ext cx="10515600" cy="1154169"/>
          </a:xfrm>
        </p:spPr>
        <p:txBody>
          <a:bodyPr>
            <a:normAutofit/>
          </a:bodyPr>
          <a:lstStyle/>
          <a:p>
            <a:r>
              <a:rPr lang="en-US" dirty="0"/>
              <a:t>Step 1 – Characterize Facility Emissions  </a:t>
            </a:r>
          </a:p>
        </p:txBody>
      </p:sp>
      <p:sp>
        <p:nvSpPr>
          <p:cNvPr id="37" name="TextBox 36">
            <a:extLst>
              <a:ext uri="{FF2B5EF4-FFF2-40B4-BE49-F238E27FC236}">
                <a16:creationId xmlns:a16="http://schemas.microsoft.com/office/drawing/2014/main" id="{7105CA1C-FF4B-08D5-35B2-E4D2771F0959}"/>
              </a:ext>
            </a:extLst>
          </p:cNvPr>
          <p:cNvSpPr txBox="1"/>
          <p:nvPr/>
        </p:nvSpPr>
        <p:spPr>
          <a:xfrm>
            <a:off x="391917" y="1028945"/>
            <a:ext cx="4962076" cy="5078313"/>
          </a:xfrm>
          <a:prstGeom prst="rect">
            <a:avLst/>
          </a:prstGeom>
          <a:noFill/>
        </p:spPr>
        <p:txBody>
          <a:bodyPr wrap="square" lIns="91440" tIns="45720" rIns="91440" bIns="45720" rtlCol="0" anchor="t">
            <a:spAutoFit/>
          </a:bodyPr>
          <a:lstStyle/>
          <a:p>
            <a:r>
              <a:rPr lang="en-US" sz="2200" b="1"/>
              <a:t>Equipment categories to be source tested:</a:t>
            </a:r>
          </a:p>
          <a:p>
            <a:pPr marL="800100" lvl="1" indent="-342900">
              <a:buFont typeface="Arial"/>
              <a:buChar char="•"/>
            </a:pPr>
            <a:r>
              <a:rPr lang="en-US" sz="2000"/>
              <a:t>Wells</a:t>
            </a:r>
          </a:p>
          <a:p>
            <a:pPr marL="800100" lvl="1" indent="-342900">
              <a:buFont typeface="Arial"/>
              <a:buChar char="•"/>
            </a:pPr>
            <a:r>
              <a:rPr lang="en-US" sz="2000"/>
              <a:t>Processing equipment</a:t>
            </a:r>
          </a:p>
          <a:p>
            <a:pPr marL="800100" lvl="1" indent="-342900">
              <a:buFont typeface="Arial"/>
              <a:buChar char="•"/>
            </a:pPr>
            <a:r>
              <a:rPr lang="en-US" sz="2000"/>
              <a:t>Glycol dehydrators</a:t>
            </a:r>
          </a:p>
          <a:p>
            <a:pPr marL="800100" lvl="1" indent="-342900">
              <a:buFont typeface="Arial"/>
              <a:buChar char="•"/>
            </a:pPr>
            <a:r>
              <a:rPr lang="en-US" sz="2000"/>
              <a:t>Storage equipment</a:t>
            </a:r>
          </a:p>
          <a:p>
            <a:pPr marL="800100" lvl="1" indent="-342900">
              <a:buFont typeface="Arial"/>
              <a:buChar char="•"/>
            </a:pPr>
            <a:endParaRPr lang="en-US" sz="2000"/>
          </a:p>
          <a:p>
            <a:r>
              <a:rPr lang="en-US" sz="2200" b="1"/>
              <a:t>Methods to be used: </a:t>
            </a:r>
            <a:endParaRPr lang="en-US" sz="2200"/>
          </a:p>
          <a:p>
            <a:pPr marL="742950" lvl="1" indent="-285750">
              <a:buFont typeface="Arial" panose="020B0604020202020204" pitchFamily="34" charset="0"/>
              <a:buChar char="•"/>
            </a:pPr>
            <a:r>
              <a:rPr lang="en-US" sz="2000">
                <a:ea typeface="Verdana"/>
              </a:rPr>
              <a:t>USEPA Method 18</a:t>
            </a:r>
          </a:p>
          <a:p>
            <a:pPr marL="742950" lvl="1" indent="-285750">
              <a:buFont typeface="Arial" panose="020B0604020202020204" pitchFamily="34" charset="0"/>
              <a:buChar char="•"/>
            </a:pPr>
            <a:r>
              <a:rPr lang="en-US" sz="2000"/>
              <a:t>USEPA Method TO-15A</a:t>
            </a:r>
          </a:p>
          <a:p>
            <a:pPr marL="742950" lvl="1" indent="-285750">
              <a:buFont typeface="Arial" panose="020B0604020202020204" pitchFamily="34" charset="0"/>
              <a:buChar char="•"/>
            </a:pPr>
            <a:r>
              <a:rPr lang="en-US" sz="2000"/>
              <a:t>API MPMS Chapter 14.1</a:t>
            </a:r>
          </a:p>
          <a:p>
            <a:pPr marL="742950" lvl="1" indent="-285750">
              <a:buFont typeface="Arial" panose="020B0604020202020204" pitchFamily="34" charset="0"/>
              <a:buChar char="•"/>
            </a:pPr>
            <a:r>
              <a:rPr lang="en-US" sz="2000"/>
              <a:t>ASTM D1945-14</a:t>
            </a:r>
          </a:p>
          <a:p>
            <a:endParaRPr lang="en-US" sz="2000" b="1"/>
          </a:p>
          <a:p>
            <a:pPr marL="742950" lvl="1" indent="-285750">
              <a:buFont typeface="Arial" panose="020B0604020202020204" pitchFamily="34" charset="0"/>
              <a:buChar char="•"/>
            </a:pPr>
            <a:endParaRPr lang="en-US" sz="2000"/>
          </a:p>
          <a:p>
            <a:pPr marL="742950" lvl="1" indent="-285750">
              <a:buFont typeface="Arial" panose="020B0604020202020204" pitchFamily="34" charset="0"/>
              <a:buChar char="•"/>
            </a:pPr>
            <a:endParaRPr lang="en-US" sz="2000"/>
          </a:p>
          <a:p>
            <a:pPr marL="285750" indent="-285750">
              <a:buFont typeface="Arial" panose="020B0604020202020204" pitchFamily="34" charset="0"/>
              <a:buChar char="•"/>
            </a:pPr>
            <a:endParaRPr lang="en-US"/>
          </a:p>
        </p:txBody>
      </p:sp>
      <p:pic>
        <p:nvPicPr>
          <p:cNvPr id="14" name="Picture 13" descr="Diagram of the generalized process of upstream oil and gas facilities. Photo taken from Allen et al (2017) Environ. Sci. Technol.">
            <a:extLst>
              <a:ext uri="{FF2B5EF4-FFF2-40B4-BE49-F238E27FC236}">
                <a16:creationId xmlns:a16="http://schemas.microsoft.com/office/drawing/2014/main" id="{D62FC619-3765-42FE-8BD4-A65C2A01A82E}"/>
              </a:ext>
            </a:extLst>
          </p:cNvPr>
          <p:cNvPicPr>
            <a:picLocks noChangeAspect="1"/>
          </p:cNvPicPr>
          <p:nvPr/>
        </p:nvPicPr>
        <p:blipFill>
          <a:blip r:embed="rId3"/>
          <a:srcRect l="4079" r="-110"/>
          <a:stretch>
            <a:fillRect/>
          </a:stretch>
        </p:blipFill>
        <p:spPr>
          <a:xfrm>
            <a:off x="5713379" y="1172585"/>
            <a:ext cx="5579793" cy="3774693"/>
          </a:xfrm>
          <a:prstGeom prst="rect">
            <a:avLst/>
          </a:prstGeom>
          <a:ln>
            <a:noFill/>
          </a:ln>
          <a:effectLst>
            <a:outerShdw blurRad="292100" dist="139700" dir="2700000" algn="tl" rotWithShape="0">
              <a:srgbClr val="333333">
                <a:alpha val="65000"/>
              </a:srgbClr>
            </a:outerShdw>
          </a:effectLst>
        </p:spPr>
      </p:pic>
      <p:sp>
        <p:nvSpPr>
          <p:cNvPr id="11" name="TextBox 10">
            <a:extLst>
              <a:ext uri="{FF2B5EF4-FFF2-40B4-BE49-F238E27FC236}">
                <a16:creationId xmlns:a16="http://schemas.microsoft.com/office/drawing/2014/main" id="{897B27F7-5316-F377-E550-97DB5ECB1518}"/>
              </a:ext>
            </a:extLst>
          </p:cNvPr>
          <p:cNvSpPr txBox="1"/>
          <p:nvPr/>
        </p:nvSpPr>
        <p:spPr>
          <a:xfrm>
            <a:off x="5717417" y="4983850"/>
            <a:ext cx="645851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ea typeface="+mn-lt"/>
                <a:cs typeface="+mn-lt"/>
              </a:rPr>
              <a:t>Reprinted with permission from Allen et al., (2017) </a:t>
            </a:r>
            <a:r>
              <a:rPr lang="en-US" sz="1200" i="1">
                <a:ea typeface="+mn-lt"/>
                <a:cs typeface="+mn-lt"/>
              </a:rPr>
              <a:t>Environ. Sci. Technol</a:t>
            </a:r>
            <a:r>
              <a:rPr lang="en-US" sz="1200">
                <a:ea typeface="+mn-lt"/>
                <a:cs typeface="+mn-lt"/>
              </a:rPr>
              <a:t>. https://doi.org/10.1021/acs.est.7b02202. Copyright 2017 American Chemical Society.</a:t>
            </a:r>
            <a:endParaRPr lang="en-US" sz="1200"/>
          </a:p>
        </p:txBody>
      </p:sp>
      <p:graphicFrame>
        <p:nvGraphicFramePr>
          <p:cNvPr id="3" name="Diagram 2">
            <a:extLst>
              <a:ext uri="{FF2B5EF4-FFF2-40B4-BE49-F238E27FC236}">
                <a16:creationId xmlns:a16="http://schemas.microsoft.com/office/drawing/2014/main" id="{F11E7912-62DA-55F9-7C53-1D588450A56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60984632"/>
              </p:ext>
            </p:extLst>
          </p:nvPr>
        </p:nvGraphicFramePr>
        <p:xfrm>
          <a:off x="838200" y="5111179"/>
          <a:ext cx="10197974" cy="166165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Slide Number Placeholder 3">
            <a:extLst>
              <a:ext uri="{FF2B5EF4-FFF2-40B4-BE49-F238E27FC236}">
                <a16:creationId xmlns:a16="http://schemas.microsoft.com/office/drawing/2014/main" id="{DD1DC2D7-3B55-8890-4C2D-D178D4F0CA1F}"/>
              </a:ext>
            </a:extLst>
          </p:cNvPr>
          <p:cNvSpPr>
            <a:spLocks noGrp="1"/>
          </p:cNvSpPr>
          <p:nvPr>
            <p:ph type="sldNum" sz="quarter" idx="12"/>
          </p:nvPr>
        </p:nvSpPr>
        <p:spPr/>
        <p:txBody>
          <a:bodyPr/>
          <a:lstStyle/>
          <a:p>
            <a:fld id="{64DD75ED-65AB-4DAE-94A0-071CF9252461}" type="slidenum">
              <a:rPr lang="en-US" smtClean="0"/>
              <a:t>16</a:t>
            </a:fld>
            <a:endParaRPr lang="en-US"/>
          </a:p>
        </p:txBody>
      </p:sp>
    </p:spTree>
    <p:extLst>
      <p:ext uri="{BB962C8B-B14F-4D97-AF65-F5344CB8AC3E}">
        <p14:creationId xmlns:p14="http://schemas.microsoft.com/office/powerpoint/2010/main" val="27423105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D9D7D-9F82-72A6-F3AA-C6836ADBCB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7F579C-8CE8-5170-2ABA-7B4D875768D2}"/>
              </a:ext>
            </a:extLst>
          </p:cNvPr>
          <p:cNvSpPr>
            <a:spLocks noGrp="1"/>
          </p:cNvSpPr>
          <p:nvPr>
            <p:ph type="title"/>
          </p:nvPr>
        </p:nvSpPr>
        <p:spPr>
          <a:xfrm>
            <a:off x="836667" y="48125"/>
            <a:ext cx="10686143" cy="1275355"/>
          </a:xfrm>
        </p:spPr>
        <p:txBody>
          <a:bodyPr>
            <a:normAutofit/>
          </a:bodyPr>
          <a:lstStyle/>
          <a:p>
            <a:r>
              <a:rPr lang="en-US"/>
              <a:t>Step 2 – Conduct Air Dispersion Modeling</a:t>
            </a:r>
          </a:p>
        </p:txBody>
      </p:sp>
      <p:sp>
        <p:nvSpPr>
          <p:cNvPr id="5" name="TextBox 4">
            <a:extLst>
              <a:ext uri="{FF2B5EF4-FFF2-40B4-BE49-F238E27FC236}">
                <a16:creationId xmlns:a16="http://schemas.microsoft.com/office/drawing/2014/main" id="{DBD67F0E-43EA-FB6D-FA91-5EA58B927F56}"/>
              </a:ext>
            </a:extLst>
          </p:cNvPr>
          <p:cNvSpPr txBox="1"/>
          <p:nvPr/>
        </p:nvSpPr>
        <p:spPr>
          <a:xfrm>
            <a:off x="836667" y="1342088"/>
            <a:ext cx="11082028" cy="4062651"/>
          </a:xfrm>
          <a:prstGeom prst="rect">
            <a:avLst/>
          </a:prstGeom>
          <a:noFill/>
        </p:spPr>
        <p:txBody>
          <a:bodyPr wrap="square" lIns="0" tIns="0" rIns="0" bIns="0" rtlCol="0" anchor="t">
            <a:spAutoFit/>
          </a:bodyPr>
          <a:lstStyle/>
          <a:p>
            <a:pPr>
              <a:spcAft>
                <a:spcPts val="600"/>
              </a:spcAft>
            </a:pPr>
            <a:r>
              <a:rPr lang="en-US" sz="2400" b="1"/>
              <a:t>Statutory Language: </a:t>
            </a:r>
          </a:p>
          <a:p>
            <a:pPr marL="742950" lvl="1" indent="-285750">
              <a:spcAft>
                <a:spcPts val="1200"/>
              </a:spcAft>
              <a:buFont typeface="Arial" panose="020B0604020202020204" pitchFamily="34" charset="0"/>
              <a:buChar char="•"/>
            </a:pPr>
            <a:r>
              <a:rPr lang="en-US" sz="2200"/>
              <a:t>LDRPs must include EDS designed for rapid detection of target chemical constituents to identify leaks "...</a:t>
            </a:r>
            <a:r>
              <a:rPr lang="en-US" sz="2200" i="1"/>
              <a:t>before emissions impact the surrounding communities</a:t>
            </a:r>
            <a:r>
              <a:rPr lang="en-US" sz="2200"/>
              <a:t>” (</a:t>
            </a:r>
            <a:r>
              <a:rPr lang="en-US" sz="2200" i="1">
                <a:solidFill>
                  <a:srgbClr val="4D4D4F"/>
                </a:solidFill>
                <a:ea typeface="Verdana"/>
              </a:rPr>
              <a:t>PRC § 3283(a)(2)(A))</a:t>
            </a:r>
            <a:endParaRPr lang="en-US" sz="2200" i="1">
              <a:ea typeface="Verdana"/>
            </a:endParaRPr>
          </a:p>
          <a:p>
            <a:pPr>
              <a:spcAft>
                <a:spcPts val="600"/>
              </a:spcAft>
            </a:pPr>
            <a:r>
              <a:rPr lang="en-US" sz="2400" b="1"/>
              <a:t>Framework:</a:t>
            </a:r>
            <a:r>
              <a:rPr lang="en-US" sz="2400"/>
              <a:t> </a:t>
            </a:r>
          </a:p>
          <a:p>
            <a:pPr marL="742950" lvl="1" indent="-285750">
              <a:buFont typeface="Arial" panose="020B0604020202020204" pitchFamily="34" charset="0"/>
              <a:buChar char="•"/>
            </a:pPr>
            <a:r>
              <a:rPr lang="en-US" sz="2200"/>
              <a:t>Health-based thresholds to determine community impact</a:t>
            </a:r>
          </a:p>
          <a:p>
            <a:pPr marL="742950" lvl="1" indent="-285750">
              <a:buFont typeface="Arial" panose="020B0604020202020204" pitchFamily="34" charset="0"/>
              <a:buChar char="•"/>
            </a:pPr>
            <a:r>
              <a:rPr lang="en-US" sz="2200"/>
              <a:t>Office of Environmental Health Hazards Assessment (OEHHA) develops acute Reference Exposure Levels (REL) for many potential toxics</a:t>
            </a:r>
          </a:p>
          <a:p>
            <a:pPr marL="742950" lvl="1" indent="-285750">
              <a:buFont typeface="Arial" panose="020B0604020202020204" pitchFamily="34" charset="0"/>
              <a:buChar char="•"/>
            </a:pPr>
            <a:r>
              <a:rPr lang="en-US" sz="2200"/>
              <a:t>EDS must detect REL-level leaks, where the ambient concentration of toxic of highest concern exceeds the OEHHA acute REL at a sensitive receptor</a:t>
            </a:r>
          </a:p>
          <a:p>
            <a:pPr marL="742950" lvl="1" indent="-285750">
              <a:spcAft>
                <a:spcPts val="600"/>
              </a:spcAft>
              <a:buFont typeface="Arial" panose="020B0604020202020204" pitchFamily="34" charset="0"/>
              <a:buChar char="•"/>
            </a:pPr>
            <a:endParaRPr lang="en-US" sz="2000"/>
          </a:p>
        </p:txBody>
      </p:sp>
      <p:graphicFrame>
        <p:nvGraphicFramePr>
          <p:cNvPr id="3" name="Diagram 2">
            <a:extLst>
              <a:ext uri="{FF2B5EF4-FFF2-40B4-BE49-F238E27FC236}">
                <a16:creationId xmlns:a16="http://schemas.microsoft.com/office/drawing/2014/main" id="{28198F03-DA01-1DFB-1812-DB59CDAE9F4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18671386"/>
              </p:ext>
            </p:extLst>
          </p:nvPr>
        </p:nvGraphicFramePr>
        <p:xfrm>
          <a:off x="838199" y="5119399"/>
          <a:ext cx="10216082" cy="16616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62F49442-1A66-EB7B-B7A9-383E3AE33D24}"/>
              </a:ext>
            </a:extLst>
          </p:cNvPr>
          <p:cNvSpPr>
            <a:spLocks noGrp="1"/>
          </p:cNvSpPr>
          <p:nvPr>
            <p:ph type="sldNum" sz="quarter" idx="12"/>
          </p:nvPr>
        </p:nvSpPr>
        <p:spPr/>
        <p:txBody>
          <a:bodyPr/>
          <a:lstStyle/>
          <a:p>
            <a:fld id="{64DD75ED-65AB-4DAE-94A0-071CF9252461}" type="slidenum">
              <a:rPr lang="en-US" smtClean="0"/>
              <a:t>17</a:t>
            </a:fld>
            <a:endParaRPr lang="en-US"/>
          </a:p>
        </p:txBody>
      </p:sp>
    </p:spTree>
    <p:extLst>
      <p:ext uri="{BB962C8B-B14F-4D97-AF65-F5344CB8AC3E}">
        <p14:creationId xmlns:p14="http://schemas.microsoft.com/office/powerpoint/2010/main" val="16798157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A5269-3166-D43C-6914-B108F3B4E8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DC153C-18D1-8899-BC72-1106BB3CF58D}"/>
              </a:ext>
            </a:extLst>
          </p:cNvPr>
          <p:cNvSpPr>
            <a:spLocks noGrp="1"/>
          </p:cNvSpPr>
          <p:nvPr>
            <p:ph type="title"/>
          </p:nvPr>
        </p:nvSpPr>
        <p:spPr>
          <a:xfrm>
            <a:off x="838199" y="63495"/>
            <a:ext cx="10686143" cy="1275355"/>
          </a:xfrm>
        </p:spPr>
        <p:txBody>
          <a:bodyPr>
            <a:normAutofit/>
          </a:bodyPr>
          <a:lstStyle/>
          <a:p>
            <a:r>
              <a:rPr lang="en-US" dirty="0"/>
              <a:t>Step 2 – Conduct Air Dispersion Modeling </a:t>
            </a:r>
          </a:p>
        </p:txBody>
      </p:sp>
      <p:sp>
        <p:nvSpPr>
          <p:cNvPr id="5" name="TextBox 4">
            <a:extLst>
              <a:ext uri="{FF2B5EF4-FFF2-40B4-BE49-F238E27FC236}">
                <a16:creationId xmlns:a16="http://schemas.microsoft.com/office/drawing/2014/main" id="{58008848-5D0E-B897-48F3-CFCDEDFD0B2D}"/>
              </a:ext>
            </a:extLst>
          </p:cNvPr>
          <p:cNvSpPr txBox="1"/>
          <p:nvPr/>
        </p:nvSpPr>
        <p:spPr>
          <a:xfrm>
            <a:off x="838200" y="1420646"/>
            <a:ext cx="10515600" cy="2754600"/>
          </a:xfrm>
          <a:prstGeom prst="rect">
            <a:avLst/>
          </a:prstGeom>
          <a:noFill/>
        </p:spPr>
        <p:txBody>
          <a:bodyPr wrap="square" lIns="91440" tIns="45720" rIns="91440" bIns="45720" rtlCol="0" anchor="t">
            <a:spAutoFit/>
          </a:bodyPr>
          <a:lstStyle/>
          <a:p>
            <a:pPr>
              <a:spcAft>
                <a:spcPts val="600"/>
              </a:spcAft>
            </a:pPr>
            <a:r>
              <a:rPr lang="en-US" sz="2400" b="1"/>
              <a:t>Proposed Requirements:</a:t>
            </a:r>
            <a:r>
              <a:rPr lang="en-US" sz="2400"/>
              <a:t> </a:t>
            </a:r>
            <a:endParaRPr lang="en-US" sz="2400" b="1"/>
          </a:p>
          <a:p>
            <a:pPr marL="742950" lvl="1" indent="-285750">
              <a:buFont typeface="Arial" panose="020B0604020202020204" pitchFamily="34" charset="0"/>
              <a:buChar char="•"/>
            </a:pPr>
            <a:r>
              <a:rPr lang="en-US" sz="2400"/>
              <a:t>Perform air dispersion modeling for each facility following OEHHA's Air Toxics Hot Spots Program Guidance Manual</a:t>
            </a:r>
          </a:p>
          <a:p>
            <a:pPr marL="742950" lvl="1" indent="-285750">
              <a:buFont typeface="Arial" panose="020B0604020202020204" pitchFamily="34" charset="0"/>
              <a:buChar char="•"/>
            </a:pPr>
            <a:r>
              <a:rPr lang="en-US" sz="2400"/>
              <a:t>Must use appropriate meteorological data to reflect local conditions</a:t>
            </a:r>
          </a:p>
          <a:p>
            <a:pPr marL="742950" lvl="1" indent="-285750">
              <a:buFont typeface="Arial" panose="020B0604020202020204" pitchFamily="34" charset="0"/>
              <a:buChar char="•"/>
            </a:pPr>
            <a:r>
              <a:rPr lang="en-US" sz="2400"/>
              <a:t>LDRPs must identify REL-level leak rates from production equipment</a:t>
            </a:r>
          </a:p>
          <a:p>
            <a:pPr marL="742950" lvl="1" indent="-285750">
              <a:buFont typeface="Arial" panose="020B0604020202020204" pitchFamily="34" charset="0"/>
              <a:buChar char="•"/>
            </a:pPr>
            <a:r>
              <a:rPr lang="en-US" sz="2400"/>
              <a:t>Output should include maps of maximum 1-hr ground level concentrations of detection target throughout HPZ</a:t>
            </a:r>
          </a:p>
        </p:txBody>
      </p:sp>
      <p:graphicFrame>
        <p:nvGraphicFramePr>
          <p:cNvPr id="3" name="Diagram 2">
            <a:extLst>
              <a:ext uri="{FF2B5EF4-FFF2-40B4-BE49-F238E27FC236}">
                <a16:creationId xmlns:a16="http://schemas.microsoft.com/office/drawing/2014/main" id="{6A92B895-0738-DF2E-22C9-5A2A3C2050D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93996055"/>
              </p:ext>
            </p:extLst>
          </p:nvPr>
        </p:nvGraphicFramePr>
        <p:xfrm>
          <a:off x="838199" y="5119399"/>
          <a:ext cx="10216082" cy="16616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9CE4A060-D4A4-825D-4CDA-01DF83256991}"/>
              </a:ext>
            </a:extLst>
          </p:cNvPr>
          <p:cNvSpPr>
            <a:spLocks noGrp="1"/>
          </p:cNvSpPr>
          <p:nvPr>
            <p:ph type="sldNum" sz="quarter" idx="12"/>
          </p:nvPr>
        </p:nvSpPr>
        <p:spPr/>
        <p:txBody>
          <a:bodyPr/>
          <a:lstStyle/>
          <a:p>
            <a:fld id="{64DD75ED-65AB-4DAE-94A0-071CF9252461}" type="slidenum">
              <a:rPr lang="en-US" smtClean="0"/>
              <a:t>18</a:t>
            </a:fld>
            <a:endParaRPr lang="en-US"/>
          </a:p>
        </p:txBody>
      </p:sp>
    </p:spTree>
    <p:extLst>
      <p:ext uri="{BB962C8B-B14F-4D97-AF65-F5344CB8AC3E}">
        <p14:creationId xmlns:p14="http://schemas.microsoft.com/office/powerpoint/2010/main" val="29446865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E0F49-9DD6-6440-A938-B63D1B85689D}"/>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36948393-05F0-C1FE-73C1-4BBF98B18DEC}"/>
              </a:ext>
            </a:extLst>
          </p:cNvPr>
          <p:cNvSpPr>
            <a:spLocks noGrp="1"/>
          </p:cNvSpPr>
          <p:nvPr>
            <p:ph type="title"/>
          </p:nvPr>
        </p:nvSpPr>
        <p:spPr>
          <a:xfrm>
            <a:off x="291790" y="92370"/>
            <a:ext cx="11608419" cy="1195239"/>
          </a:xfrm>
        </p:spPr>
        <p:txBody>
          <a:bodyPr>
            <a:normAutofit/>
          </a:bodyPr>
          <a:lstStyle/>
          <a:p>
            <a:r>
              <a:rPr lang="en-US"/>
              <a:t>Step 3 – Select and Site EDS, Set Alert Threshold</a:t>
            </a:r>
          </a:p>
        </p:txBody>
      </p:sp>
      <p:sp>
        <p:nvSpPr>
          <p:cNvPr id="5" name="TextBox 4">
            <a:extLst>
              <a:ext uri="{FF2B5EF4-FFF2-40B4-BE49-F238E27FC236}">
                <a16:creationId xmlns:a16="http://schemas.microsoft.com/office/drawing/2014/main" id="{6F81C4BE-BEE4-824A-93C4-523DD11DE0B5}"/>
              </a:ext>
            </a:extLst>
          </p:cNvPr>
          <p:cNvSpPr txBox="1"/>
          <p:nvPr/>
        </p:nvSpPr>
        <p:spPr>
          <a:xfrm>
            <a:off x="740924" y="1140499"/>
            <a:ext cx="10844618" cy="4231928"/>
          </a:xfrm>
          <a:prstGeom prst="rect">
            <a:avLst/>
          </a:prstGeom>
          <a:noFill/>
        </p:spPr>
        <p:txBody>
          <a:bodyPr wrap="square" lIns="91440" tIns="45720" rIns="91440" bIns="45720" rtlCol="0" anchor="t">
            <a:spAutoFit/>
          </a:bodyPr>
          <a:lstStyle/>
          <a:p>
            <a:pPr>
              <a:spcAft>
                <a:spcPts val="600"/>
              </a:spcAft>
            </a:pPr>
            <a:r>
              <a:rPr lang="en-US" sz="2200" b="1"/>
              <a:t>Statutory Language: </a:t>
            </a:r>
          </a:p>
          <a:p>
            <a:pPr marL="800100" lvl="1" indent="-342900">
              <a:buFont typeface="Arial" panose="020B0604020202020204" pitchFamily="34" charset="0"/>
              <a:buChar char="•"/>
            </a:pPr>
            <a:r>
              <a:rPr lang="en-US" sz="2000"/>
              <a:t>SB 1137 requires EDS to be “</a:t>
            </a:r>
            <a:r>
              <a:rPr lang="en-US" sz="2000" i="1"/>
              <a:t>continuously operating</a:t>
            </a:r>
            <a:r>
              <a:rPr lang="en-US" sz="2000"/>
              <a:t>” and rapidly identify leaks </a:t>
            </a:r>
            <a:r>
              <a:rPr lang="en-US" sz="2000" i="1"/>
              <a:t>“before emissions impact the surrounding communities</a:t>
            </a:r>
            <a:r>
              <a:rPr lang="en-US" sz="2000"/>
              <a:t>” (</a:t>
            </a:r>
            <a:r>
              <a:rPr lang="en-US" sz="2000" i="1">
                <a:solidFill>
                  <a:srgbClr val="4D4D4F"/>
                </a:solidFill>
                <a:ea typeface="Verdana"/>
              </a:rPr>
              <a:t>PRC § 3283(a)(2)(A))</a:t>
            </a:r>
          </a:p>
          <a:p>
            <a:pPr marL="800100" lvl="1" indent="-342900">
              <a:buFont typeface="Arial" panose="020B0604020202020204" pitchFamily="34" charset="0"/>
              <a:buChar char="•"/>
            </a:pPr>
            <a:r>
              <a:rPr lang="en-US" sz="2000" i="1"/>
              <a:t>“Sampling locations and sample inlets shall be consistent with local meteorology and best practices” </a:t>
            </a:r>
            <a:r>
              <a:rPr lang="en-US" sz="2000"/>
              <a:t>(</a:t>
            </a:r>
            <a:r>
              <a:rPr lang="en-US" sz="2000" i="1">
                <a:solidFill>
                  <a:srgbClr val="4D4D4F"/>
                </a:solidFill>
                <a:ea typeface="Verdana"/>
              </a:rPr>
              <a:t>PRC § 3283(a)(2)(A))</a:t>
            </a:r>
          </a:p>
          <a:p>
            <a:pPr marL="800100" lvl="1" indent="-342900">
              <a:spcAft>
                <a:spcPts val="1200"/>
              </a:spcAft>
              <a:buFont typeface="Arial" panose="020B0604020202020204" pitchFamily="34" charset="0"/>
              <a:buChar char="•"/>
            </a:pPr>
            <a:r>
              <a:rPr lang="en-US" sz="2000"/>
              <a:t>EDS</a:t>
            </a:r>
            <a:r>
              <a:rPr lang="en-US" sz="2000" i="1"/>
              <a:t> “shall include a new or use an existing meteorological system that is appropriately sited….” </a:t>
            </a:r>
            <a:r>
              <a:rPr lang="en-US" sz="2000"/>
              <a:t>(</a:t>
            </a:r>
            <a:r>
              <a:rPr lang="en-US" sz="2000" i="1">
                <a:solidFill>
                  <a:srgbClr val="4D4D4F"/>
                </a:solidFill>
                <a:ea typeface="Verdana"/>
              </a:rPr>
              <a:t>PRC § 3283(a)(2)(B))</a:t>
            </a:r>
            <a:endParaRPr lang="en-US" sz="2000" i="1">
              <a:ea typeface="Verdana"/>
            </a:endParaRPr>
          </a:p>
          <a:p>
            <a:pPr>
              <a:spcBef>
                <a:spcPts val="600"/>
              </a:spcBef>
              <a:spcAft>
                <a:spcPts val="600"/>
              </a:spcAft>
            </a:pPr>
            <a:r>
              <a:rPr lang="en-US" sz="2200" b="1"/>
              <a:t>Framework:</a:t>
            </a:r>
            <a:endParaRPr lang="en-US" sz="2200"/>
          </a:p>
          <a:p>
            <a:pPr marL="742950" lvl="1" indent="-285750">
              <a:buFont typeface="Arial" panose="020B0604020202020204" pitchFamily="34" charset="0"/>
              <a:buChar char="•"/>
            </a:pPr>
            <a:r>
              <a:rPr lang="en-US" sz="2000"/>
              <a:t>EDS must be sited and operated to reliably detect REL-level leaks within one hour</a:t>
            </a:r>
          </a:p>
          <a:p>
            <a:pPr marL="742950" lvl="1" indent="-285750">
              <a:buFont typeface="Arial" panose="020B0604020202020204" pitchFamily="34" charset="0"/>
              <a:buChar char="•"/>
            </a:pPr>
            <a:r>
              <a:rPr lang="en-US" sz="2000"/>
              <a:t>Variety of monitoring tools may be used in EDS provided they are continuously operating and meet the proposed regulation's performance standards</a:t>
            </a:r>
          </a:p>
          <a:p>
            <a:pPr marL="742950" lvl="1" indent="-285750">
              <a:buFont typeface="Arial" panose="020B0604020202020204" pitchFamily="34" charset="0"/>
              <a:buChar char="•"/>
            </a:pPr>
            <a:r>
              <a:rPr lang="en-US" sz="2000"/>
              <a:t>Allow for a variety of site-specific EDS configurations </a:t>
            </a:r>
          </a:p>
        </p:txBody>
      </p:sp>
      <p:graphicFrame>
        <p:nvGraphicFramePr>
          <p:cNvPr id="3" name="Diagram 2">
            <a:extLst>
              <a:ext uri="{FF2B5EF4-FFF2-40B4-BE49-F238E27FC236}">
                <a16:creationId xmlns:a16="http://schemas.microsoft.com/office/drawing/2014/main" id="{EE568BAA-7B3A-2F23-0551-C492208D2AD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54660574"/>
              </p:ext>
            </p:extLst>
          </p:nvPr>
        </p:nvGraphicFramePr>
        <p:xfrm>
          <a:off x="838200" y="5115493"/>
          <a:ext cx="10170813" cy="16564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1DA34DF2-69C5-D10C-14BB-611925334475}"/>
              </a:ext>
            </a:extLst>
          </p:cNvPr>
          <p:cNvSpPr>
            <a:spLocks noGrp="1"/>
          </p:cNvSpPr>
          <p:nvPr>
            <p:ph type="sldNum" sz="quarter" idx="12"/>
          </p:nvPr>
        </p:nvSpPr>
        <p:spPr/>
        <p:txBody>
          <a:bodyPr/>
          <a:lstStyle/>
          <a:p>
            <a:fld id="{64DD75ED-65AB-4DAE-94A0-071CF9252461}" type="slidenum">
              <a:rPr lang="en-US" smtClean="0"/>
              <a:t>19</a:t>
            </a:fld>
            <a:endParaRPr lang="en-US"/>
          </a:p>
        </p:txBody>
      </p:sp>
    </p:spTree>
    <p:extLst>
      <p:ext uri="{BB962C8B-B14F-4D97-AF65-F5344CB8AC3E}">
        <p14:creationId xmlns:p14="http://schemas.microsoft.com/office/powerpoint/2010/main" val="34666750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7233C-9CD3-A4F9-F4C7-78A26B582C6B}"/>
              </a:ext>
            </a:extLst>
          </p:cNvPr>
          <p:cNvSpPr>
            <a:spLocks noGrp="1"/>
          </p:cNvSpPr>
          <p:nvPr>
            <p:ph type="title"/>
          </p:nvPr>
        </p:nvSpPr>
        <p:spPr>
          <a:xfrm>
            <a:off x="838200" y="242044"/>
            <a:ext cx="10515600" cy="1325880"/>
          </a:xfrm>
        </p:spPr>
        <p:txBody>
          <a:bodyPr>
            <a:normAutofit/>
          </a:bodyPr>
          <a:lstStyle/>
          <a:p>
            <a:r>
              <a:rPr lang="en-US"/>
              <a:t>Selecting Language Interpretation</a:t>
            </a:r>
          </a:p>
        </p:txBody>
      </p:sp>
      <p:sp>
        <p:nvSpPr>
          <p:cNvPr id="3" name="Content Placeholder 2">
            <a:extLst>
              <a:ext uri="{FF2B5EF4-FFF2-40B4-BE49-F238E27FC236}">
                <a16:creationId xmlns:a16="http://schemas.microsoft.com/office/drawing/2014/main" id="{7DDC185F-35E4-A81F-1DF6-A4816A49F651}"/>
              </a:ext>
            </a:extLst>
          </p:cNvPr>
          <p:cNvSpPr>
            <a:spLocks noGrp="1"/>
          </p:cNvSpPr>
          <p:nvPr>
            <p:ph idx="1"/>
          </p:nvPr>
        </p:nvSpPr>
        <p:spPr>
          <a:xfrm>
            <a:off x="838200" y="1734185"/>
            <a:ext cx="10515600" cy="4351338"/>
          </a:xfrm>
        </p:spPr>
        <p:txBody>
          <a:bodyPr vert="horz" lIns="91440" tIns="45720" rIns="91440" bIns="45720" rtlCol="0" anchor="t">
            <a:normAutofit/>
          </a:bodyPr>
          <a:lstStyle/>
          <a:p>
            <a:pPr marL="514350" indent="-514350">
              <a:spcBef>
                <a:spcPts val="1200"/>
              </a:spcBef>
              <a:spcAft>
                <a:spcPts val="1200"/>
              </a:spcAft>
              <a:buFont typeface="+mj-lt"/>
              <a:buAutoNum type="arabicPeriod"/>
            </a:pPr>
            <a:r>
              <a:rPr lang="en-US" dirty="0"/>
              <a:t>In your meeting controls, click </a:t>
            </a:r>
            <a:r>
              <a:rPr lang="en-US" b="1" dirty="0"/>
              <a:t>Interpretation</a:t>
            </a:r>
            <a:r>
              <a:rPr lang="en-US" dirty="0"/>
              <a:t>. If that option is not visible, click </a:t>
            </a:r>
            <a:r>
              <a:rPr lang="en-US" b="1" dirty="0"/>
              <a:t>More</a:t>
            </a:r>
            <a:endParaRPr lang="en-US" dirty="0"/>
          </a:p>
          <a:p>
            <a:pPr marL="514350" indent="-514350">
              <a:spcBef>
                <a:spcPts val="1200"/>
              </a:spcBef>
              <a:spcAft>
                <a:spcPts val="1200"/>
              </a:spcAft>
              <a:buFont typeface="+mj-lt"/>
              <a:buAutoNum type="arabicPeriod"/>
            </a:pPr>
            <a:r>
              <a:rPr lang="en-US" dirty="0"/>
              <a:t>Click the language that you would like to hear. Options for this meeting are English and Spanish </a:t>
            </a:r>
          </a:p>
          <a:p>
            <a:pPr marL="514350" indent="-514350">
              <a:spcBef>
                <a:spcPts val="1200"/>
              </a:spcBef>
              <a:spcAft>
                <a:spcPts val="1200"/>
              </a:spcAft>
              <a:buFont typeface="+mj-lt"/>
              <a:buAutoNum type="arabicPeriod"/>
            </a:pPr>
            <a:r>
              <a:rPr lang="en-US" dirty="0"/>
              <a:t>To only hear the interpreted language (Spanish), click </a:t>
            </a:r>
            <a:r>
              <a:rPr lang="en-US" b="1" dirty="0"/>
              <a:t>Mute Original Audio</a:t>
            </a:r>
            <a:r>
              <a:rPr lang="en-US" dirty="0"/>
              <a:t> </a:t>
            </a:r>
          </a:p>
        </p:txBody>
      </p:sp>
      <p:pic>
        <p:nvPicPr>
          <p:cNvPr id="5" name="Picture 4" descr="Select the interpretation icon to toggle between languages.">
            <a:extLst>
              <a:ext uri="{FF2B5EF4-FFF2-40B4-BE49-F238E27FC236}">
                <a16:creationId xmlns:a16="http://schemas.microsoft.com/office/drawing/2014/main" id="{AD1B02C8-2031-0F0F-98ED-7A12F447DE0C}"/>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0000"/>
                    </a14:imgEffect>
                    <a14:imgEffect>
                      <a14:brightnessContrast contrast="20000"/>
                    </a14:imgEffect>
                  </a14:imgLayer>
                </a14:imgProps>
              </a:ext>
            </a:extLst>
          </a:blip>
          <a:srcRect l="44131" t="70440" r="25097" b="1803"/>
          <a:stretch>
            <a:fillRect/>
          </a:stretch>
        </p:blipFill>
        <p:spPr>
          <a:xfrm>
            <a:off x="5566662" y="4536817"/>
            <a:ext cx="3653538" cy="1819533"/>
          </a:xfrm>
          <a:prstGeom prst="rect">
            <a:avLst/>
          </a:prstGeom>
        </p:spPr>
      </p:pic>
      <p:pic>
        <p:nvPicPr>
          <p:cNvPr id="7" name="Picture 6" descr="More Icon">
            <a:extLst>
              <a:ext uri="{FF2B5EF4-FFF2-40B4-BE49-F238E27FC236}">
                <a16:creationId xmlns:a16="http://schemas.microsoft.com/office/drawing/2014/main" id="{A1FA2A12-4036-8743-9083-21A27AF529B4}"/>
              </a:ext>
            </a:extLst>
          </p:cNvPr>
          <p:cNvPicPr>
            <a:picLocks noChangeAspect="1"/>
          </p:cNvPicPr>
          <p:nvPr/>
        </p:nvPicPr>
        <p:blipFill>
          <a:blip r:embed="rId5"/>
          <a:stretch>
            <a:fillRect/>
          </a:stretch>
        </p:blipFill>
        <p:spPr>
          <a:xfrm>
            <a:off x="9365332" y="5148159"/>
            <a:ext cx="798855" cy="596847"/>
          </a:xfrm>
          <a:prstGeom prst="rect">
            <a:avLst/>
          </a:prstGeom>
        </p:spPr>
      </p:pic>
      <p:sp>
        <p:nvSpPr>
          <p:cNvPr id="4" name="Slide Number Placeholder 3">
            <a:extLst>
              <a:ext uri="{FF2B5EF4-FFF2-40B4-BE49-F238E27FC236}">
                <a16:creationId xmlns:a16="http://schemas.microsoft.com/office/drawing/2014/main" id="{FFA7B358-FCEB-B83F-E8B2-F5C9892C99C9}"/>
              </a:ext>
            </a:extLst>
          </p:cNvPr>
          <p:cNvSpPr>
            <a:spLocks noGrp="1"/>
          </p:cNvSpPr>
          <p:nvPr>
            <p:ph type="sldNum" sz="quarter" idx="12"/>
          </p:nvPr>
        </p:nvSpPr>
        <p:spPr/>
        <p:txBody>
          <a:bodyPr/>
          <a:lstStyle/>
          <a:p>
            <a:fld id="{15427C57-C128-45E6-B223-9D701C552BB5}" type="slidenum">
              <a:rPr lang="en-US" smtClean="0"/>
              <a:t>2</a:t>
            </a:fld>
            <a:endParaRPr lang="en-US"/>
          </a:p>
        </p:txBody>
      </p:sp>
    </p:spTree>
    <p:extLst>
      <p:ext uri="{BB962C8B-B14F-4D97-AF65-F5344CB8AC3E}">
        <p14:creationId xmlns:p14="http://schemas.microsoft.com/office/powerpoint/2010/main" val="32947426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598BFD-9CFB-32A0-3DC3-02E7DE21D107}"/>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1632338C-1195-3289-C1A8-E76290399F62}"/>
              </a:ext>
            </a:extLst>
          </p:cNvPr>
          <p:cNvSpPr>
            <a:spLocks noGrp="1"/>
          </p:cNvSpPr>
          <p:nvPr>
            <p:ph type="title"/>
          </p:nvPr>
        </p:nvSpPr>
        <p:spPr>
          <a:xfrm>
            <a:off x="300388" y="92370"/>
            <a:ext cx="11608419" cy="1195239"/>
          </a:xfrm>
        </p:spPr>
        <p:txBody>
          <a:bodyPr>
            <a:normAutofit/>
          </a:bodyPr>
          <a:lstStyle/>
          <a:p>
            <a:r>
              <a:rPr lang="en-US" dirty="0"/>
              <a:t>Step 3 – Select and Site EDS, Set Alert Threshold </a:t>
            </a:r>
          </a:p>
        </p:txBody>
      </p:sp>
      <p:sp>
        <p:nvSpPr>
          <p:cNvPr id="5" name="TextBox 4">
            <a:extLst>
              <a:ext uri="{FF2B5EF4-FFF2-40B4-BE49-F238E27FC236}">
                <a16:creationId xmlns:a16="http://schemas.microsoft.com/office/drawing/2014/main" id="{CBF2899D-4041-F63B-1D70-941BFF000468}"/>
              </a:ext>
            </a:extLst>
          </p:cNvPr>
          <p:cNvSpPr txBox="1"/>
          <p:nvPr/>
        </p:nvSpPr>
        <p:spPr>
          <a:xfrm>
            <a:off x="740922" y="1141690"/>
            <a:ext cx="10693891" cy="5078313"/>
          </a:xfrm>
          <a:prstGeom prst="rect">
            <a:avLst/>
          </a:prstGeom>
          <a:noFill/>
        </p:spPr>
        <p:txBody>
          <a:bodyPr wrap="square" lIns="91440" tIns="45720" rIns="91440" bIns="45720" rtlCol="0" anchor="t">
            <a:spAutoFit/>
          </a:bodyPr>
          <a:lstStyle/>
          <a:p>
            <a:pPr>
              <a:spcAft>
                <a:spcPts val="600"/>
              </a:spcAft>
            </a:pPr>
            <a:r>
              <a:rPr lang="en-US" sz="2400" b="1"/>
              <a:t>Proposed Requirements:</a:t>
            </a:r>
            <a:endParaRPr lang="en-US" sz="2400"/>
          </a:p>
          <a:p>
            <a:pPr marL="742950" lvl="1" indent="-285750">
              <a:buFont typeface="Arial" panose="020B0604020202020204" pitchFamily="34" charset="0"/>
              <a:buChar char="•"/>
            </a:pPr>
            <a:r>
              <a:rPr lang="en-US" sz="2400"/>
              <a:t>Adhere to CARB-developed performance standards for EDS operation, siting, baseline setting, and alert threshold requirements:</a:t>
            </a:r>
          </a:p>
          <a:p>
            <a:pPr marL="1200150" lvl="2" indent="-285750">
              <a:buFont typeface="Arial" panose="020B0604020202020204" pitchFamily="34" charset="0"/>
              <a:buChar char="•"/>
            </a:pPr>
            <a:r>
              <a:rPr lang="en-US" sz="2100"/>
              <a:t>Annual uptime at least 90% </a:t>
            </a:r>
          </a:p>
          <a:p>
            <a:pPr marL="1200150" lvl="2" indent="-285750">
              <a:buFont typeface="Arial" panose="020B0604020202020204" pitchFamily="34" charset="0"/>
              <a:buChar char="•"/>
            </a:pPr>
            <a:r>
              <a:rPr lang="en-US" sz="2100"/>
              <a:t>Measurement intervals of one hour or less</a:t>
            </a:r>
          </a:p>
          <a:p>
            <a:pPr marL="1200150" lvl="2" indent="-285750">
              <a:buFont typeface="Arial" panose="020B0604020202020204" pitchFamily="34" charset="0"/>
              <a:buChar char="•"/>
            </a:pPr>
            <a:r>
              <a:rPr lang="en-US" sz="2100"/>
              <a:t>Detect REL-level leaks transported towards sensitive receptors within one hour</a:t>
            </a:r>
          </a:p>
          <a:p>
            <a:pPr marL="1200150" lvl="2" indent="-285750">
              <a:spcAft>
                <a:spcPts val="1200"/>
              </a:spcAft>
              <a:buFont typeface="Arial" panose="020B0604020202020204" pitchFamily="34" charset="0"/>
              <a:buChar char="•"/>
            </a:pPr>
            <a:r>
              <a:rPr lang="en-US" sz="2100"/>
              <a:t>Concentration-based alert thresholds using air dispersion modeling and baseline results</a:t>
            </a:r>
          </a:p>
          <a:p>
            <a:pPr marL="742950" lvl="1" indent="-285750">
              <a:buFont typeface="Arial" panose="020B0604020202020204" pitchFamily="34" charset="0"/>
              <a:buChar char="•"/>
            </a:pPr>
            <a:r>
              <a:rPr lang="en-US" sz="2400"/>
              <a:t>Meteorological station(s) must conform with established USEPA siting guidance where possible</a:t>
            </a:r>
          </a:p>
          <a:p>
            <a:pPr marL="742950" lvl="1" indent="-285750">
              <a:buFont typeface="Arial" panose="020B0604020202020204" pitchFamily="34" charset="0"/>
              <a:buChar char="•"/>
            </a:pPr>
            <a:endParaRPr lang="en-US" sz="1900"/>
          </a:p>
          <a:p>
            <a:pPr marL="285750" indent="-285750">
              <a:buFont typeface="Arial" panose="020B0604020202020204" pitchFamily="34" charset="0"/>
              <a:buChar char="•"/>
            </a:pPr>
            <a:endParaRPr lang="en-US" sz="1900" b="1"/>
          </a:p>
          <a:p>
            <a:pPr marL="285750" indent="-285750">
              <a:buFont typeface="Arial" panose="020B0604020202020204" pitchFamily="34" charset="0"/>
              <a:buChar char="•"/>
            </a:pPr>
            <a:endParaRPr lang="en-US" sz="1900"/>
          </a:p>
        </p:txBody>
      </p:sp>
      <p:graphicFrame>
        <p:nvGraphicFramePr>
          <p:cNvPr id="3" name="Diagram 2">
            <a:extLst>
              <a:ext uri="{FF2B5EF4-FFF2-40B4-BE49-F238E27FC236}">
                <a16:creationId xmlns:a16="http://schemas.microsoft.com/office/drawing/2014/main" id="{5BBA1C0C-65C5-269C-0F7D-57228F8838B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75360574"/>
              </p:ext>
            </p:extLst>
          </p:nvPr>
        </p:nvGraphicFramePr>
        <p:xfrm>
          <a:off x="838200" y="5115493"/>
          <a:ext cx="10170813" cy="16564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D845C095-F09D-8720-86DF-EC15B881A62F}"/>
              </a:ext>
            </a:extLst>
          </p:cNvPr>
          <p:cNvSpPr>
            <a:spLocks noGrp="1"/>
          </p:cNvSpPr>
          <p:nvPr>
            <p:ph type="sldNum" sz="quarter" idx="12"/>
          </p:nvPr>
        </p:nvSpPr>
        <p:spPr/>
        <p:txBody>
          <a:bodyPr/>
          <a:lstStyle/>
          <a:p>
            <a:fld id="{64DD75ED-65AB-4DAE-94A0-071CF9252461}" type="slidenum">
              <a:rPr lang="en-US" smtClean="0"/>
              <a:t>20</a:t>
            </a:fld>
            <a:endParaRPr lang="en-US"/>
          </a:p>
        </p:txBody>
      </p:sp>
    </p:spTree>
    <p:extLst>
      <p:ext uri="{BB962C8B-B14F-4D97-AF65-F5344CB8AC3E}">
        <p14:creationId xmlns:p14="http://schemas.microsoft.com/office/powerpoint/2010/main" val="5800341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E20E4-4C1E-73E0-836C-BDDC4F48B4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5321E5-94EF-83C1-9D5A-B1388F5ACDA4}"/>
              </a:ext>
            </a:extLst>
          </p:cNvPr>
          <p:cNvSpPr>
            <a:spLocks noGrp="1"/>
          </p:cNvSpPr>
          <p:nvPr>
            <p:ph type="title"/>
          </p:nvPr>
        </p:nvSpPr>
        <p:spPr>
          <a:xfrm>
            <a:off x="552780" y="270293"/>
            <a:ext cx="10515600" cy="1325563"/>
          </a:xfrm>
        </p:spPr>
        <p:txBody>
          <a:bodyPr>
            <a:normAutofit/>
          </a:bodyPr>
          <a:lstStyle/>
          <a:p>
            <a:r>
              <a:rPr lang="en-US"/>
              <a:t>Step 3 – Examples of Commercially Available EDS</a:t>
            </a:r>
          </a:p>
        </p:txBody>
      </p:sp>
      <p:pic>
        <p:nvPicPr>
          <p:cNvPr id="5" name="Picture 4" descr="Example photo of imaging systems. Photo taken from KVR. FLIR. CARB does not endorse any company, brand, product, or service.">
            <a:extLst>
              <a:ext uri="{FF2B5EF4-FFF2-40B4-BE49-F238E27FC236}">
                <a16:creationId xmlns:a16="http://schemas.microsoft.com/office/drawing/2014/main" id="{FD6306B6-CE75-AFCD-552D-0B6963A73A40}"/>
              </a:ext>
            </a:extLst>
          </p:cNvPr>
          <p:cNvPicPr>
            <a:picLocks noChangeAspect="1"/>
          </p:cNvPicPr>
          <p:nvPr/>
        </p:nvPicPr>
        <p:blipFill>
          <a:blip r:embed="rId3"/>
          <a:srcRect b="8928"/>
          <a:stretch>
            <a:fillRect/>
          </a:stretch>
        </p:blipFill>
        <p:spPr>
          <a:xfrm>
            <a:off x="160640" y="1421306"/>
            <a:ext cx="4000499" cy="2744869"/>
          </a:xfrm>
          <a:prstGeom prst="rect">
            <a:avLst/>
          </a:prstGeom>
          <a:ln>
            <a:noFill/>
          </a:ln>
          <a:effectLst>
            <a:outerShdw blurRad="292100" dist="139700" dir="2700000" algn="tl" rotWithShape="0">
              <a:srgbClr val="333333">
                <a:alpha val="65000"/>
              </a:srgbClr>
            </a:outerShdw>
          </a:effectLst>
        </p:spPr>
      </p:pic>
      <p:sp>
        <p:nvSpPr>
          <p:cNvPr id="13" name="TextBox 12">
            <a:extLst>
              <a:ext uri="{FF2B5EF4-FFF2-40B4-BE49-F238E27FC236}">
                <a16:creationId xmlns:a16="http://schemas.microsoft.com/office/drawing/2014/main" id="{B60CA575-12D1-7DBD-6599-9A6DA4B0AE55}"/>
              </a:ext>
            </a:extLst>
          </p:cNvPr>
          <p:cNvSpPr txBox="1"/>
          <p:nvPr/>
        </p:nvSpPr>
        <p:spPr>
          <a:xfrm>
            <a:off x="160640" y="4212266"/>
            <a:ext cx="4347195" cy="253916"/>
          </a:xfrm>
          <a:prstGeom prst="rect">
            <a:avLst/>
          </a:prstGeom>
          <a:noFill/>
        </p:spPr>
        <p:txBody>
          <a:bodyPr wrap="square" rtlCol="0">
            <a:spAutoFit/>
          </a:bodyPr>
          <a:lstStyle/>
          <a:p>
            <a:r>
              <a:rPr lang="en-US" sz="1050" dirty="0">
                <a:solidFill>
                  <a:schemeClr val="tx2">
                    <a:lumMod val="50000"/>
                  </a:schemeClr>
                </a:solidFill>
                <a:latin typeface="Avenir Next LT Pro" panose="020B0504020202020204" pitchFamily="34" charset="0"/>
              </a:rPr>
              <a:t>KVR. FLIR ADGILE. </a:t>
            </a:r>
            <a:r>
              <a:rPr lang="en-US" sz="1050" dirty="0">
                <a:solidFill>
                  <a:schemeClr val="tx2">
                    <a:lumMod val="50000"/>
                  </a:schemeClr>
                </a:solidFill>
                <a:latin typeface="Avenir Next LT Pro" panose="020B0504020202020204" pitchFamily="34" charset="0"/>
                <a:hlinkClick r:id="rId4">
                  <a:extLst>
                    <a:ext uri="{A12FA001-AC4F-418D-AE19-62706E023703}">
                      <ahyp:hlinkClr xmlns:ahyp="http://schemas.microsoft.com/office/drawing/2018/hyperlinkcolor" val="tx"/>
                    </a:ext>
                  </a:extLst>
                </a:hlinkClick>
              </a:rPr>
              <a:t>https://kvrinfrared.com/product/flir-adgile/</a:t>
            </a:r>
            <a:endParaRPr lang="en-US" sz="1050" dirty="0">
              <a:solidFill>
                <a:schemeClr val="tx2">
                  <a:lumMod val="50000"/>
                </a:schemeClr>
              </a:solidFill>
            </a:endParaRPr>
          </a:p>
        </p:txBody>
      </p:sp>
      <p:sp>
        <p:nvSpPr>
          <p:cNvPr id="10" name="Content Placeholder 2">
            <a:extLst>
              <a:ext uri="{FF2B5EF4-FFF2-40B4-BE49-F238E27FC236}">
                <a16:creationId xmlns:a16="http://schemas.microsoft.com/office/drawing/2014/main" id="{01B68FA2-7015-A458-01F9-A321827EB227}"/>
              </a:ext>
            </a:extLst>
          </p:cNvPr>
          <p:cNvSpPr txBox="1">
            <a:spLocks/>
          </p:cNvSpPr>
          <p:nvPr/>
        </p:nvSpPr>
        <p:spPr>
          <a:xfrm>
            <a:off x="280500" y="4831710"/>
            <a:ext cx="3880639" cy="1158539"/>
          </a:xfrm>
          <a:prstGeom prst="roundRect">
            <a:avLst/>
          </a:prstGeom>
          <a:solidFill>
            <a:schemeClr val="accent3"/>
          </a:solidFill>
        </p:spPr>
        <p:style>
          <a:lnRef idx="2">
            <a:schemeClr val="accent4">
              <a:shade val="15000"/>
            </a:schemeClr>
          </a:lnRef>
          <a:fillRef idx="1">
            <a:schemeClr val="accent4"/>
          </a:fillRef>
          <a:effectRef idx="0">
            <a:schemeClr val="accent4"/>
          </a:effectRef>
          <a:fontRef idx="minor">
            <a:schemeClr val="lt1"/>
          </a:fontRef>
        </p:style>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a:solidFill>
                  <a:schemeClr val="bg1"/>
                </a:solidFill>
                <a:latin typeface="Avenir Next LT Pro" panose="020B0504020202020204" pitchFamily="34" charset="0"/>
              </a:rPr>
              <a:t>Scanning/Imaging Systems</a:t>
            </a:r>
          </a:p>
        </p:txBody>
      </p:sp>
      <p:pic>
        <p:nvPicPr>
          <p:cNvPr id="3" name="Picture 2" descr="Example photo of point sensor networks. CARB does not endorse any company, brand, product, or service.">
            <a:extLst>
              <a:ext uri="{FF2B5EF4-FFF2-40B4-BE49-F238E27FC236}">
                <a16:creationId xmlns:a16="http://schemas.microsoft.com/office/drawing/2014/main" id="{BAECCCC0-1D3C-F19E-374C-6C57B07BD9BB}"/>
              </a:ext>
            </a:extLst>
          </p:cNvPr>
          <p:cNvPicPr>
            <a:picLocks noChangeAspect="1"/>
          </p:cNvPicPr>
          <p:nvPr/>
        </p:nvPicPr>
        <p:blipFill>
          <a:blip r:embed="rId5"/>
          <a:srcRect l="29367" t="19184" r="22454" b="40565"/>
          <a:stretch>
            <a:fillRect/>
          </a:stretch>
        </p:blipFill>
        <p:spPr>
          <a:xfrm>
            <a:off x="4553279" y="1416440"/>
            <a:ext cx="2738508" cy="2749735"/>
          </a:xfrm>
          <a:prstGeom prst="rect">
            <a:avLst/>
          </a:prstGeom>
          <a:ln>
            <a:noFill/>
          </a:ln>
          <a:effectLst>
            <a:outerShdw blurRad="292100" dist="139700" dir="2700000" algn="tl" rotWithShape="0">
              <a:srgbClr val="333333">
                <a:alpha val="65000"/>
              </a:srgbClr>
            </a:outerShdw>
          </a:effectLst>
        </p:spPr>
      </p:pic>
      <p:sp>
        <p:nvSpPr>
          <p:cNvPr id="11" name="Content Placeholder 2">
            <a:extLst>
              <a:ext uri="{FF2B5EF4-FFF2-40B4-BE49-F238E27FC236}">
                <a16:creationId xmlns:a16="http://schemas.microsoft.com/office/drawing/2014/main" id="{3F0E5432-2A02-2227-7B72-9B28BABFB48E}"/>
              </a:ext>
            </a:extLst>
          </p:cNvPr>
          <p:cNvSpPr txBox="1">
            <a:spLocks/>
          </p:cNvSpPr>
          <p:nvPr/>
        </p:nvSpPr>
        <p:spPr>
          <a:xfrm>
            <a:off x="4491969" y="4831709"/>
            <a:ext cx="3199873" cy="1158540"/>
          </a:xfrm>
          <a:prstGeom prst="roundRect">
            <a:avLst/>
          </a:prstGeom>
          <a:solidFill>
            <a:schemeClr val="accent3"/>
          </a:solidFill>
        </p:spPr>
        <p:style>
          <a:lnRef idx="2">
            <a:schemeClr val="accent4">
              <a:shade val="15000"/>
            </a:schemeClr>
          </a:lnRef>
          <a:fillRef idx="1">
            <a:schemeClr val="accent4"/>
          </a:fillRef>
          <a:effectRef idx="0">
            <a:schemeClr val="accent4"/>
          </a:effectRef>
          <a:fontRef idx="minor">
            <a:schemeClr val="lt1"/>
          </a:fontRef>
        </p:style>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sz="1400" b="1">
              <a:solidFill>
                <a:schemeClr val="bg1"/>
              </a:solidFill>
              <a:latin typeface="Avenir Next LT Pro" panose="020B0504020202020204" pitchFamily="34" charset="0"/>
            </a:endParaRPr>
          </a:p>
          <a:p>
            <a:pPr marL="0" indent="0" algn="ctr">
              <a:buNone/>
            </a:pPr>
            <a:r>
              <a:rPr lang="en-US" sz="2000" b="1">
                <a:solidFill>
                  <a:schemeClr val="bg1"/>
                </a:solidFill>
                <a:latin typeface="Avenir Next LT Pro" panose="020B0504020202020204" pitchFamily="34" charset="0"/>
              </a:rPr>
              <a:t>Point Sensor Networks</a:t>
            </a:r>
          </a:p>
        </p:txBody>
      </p:sp>
      <p:grpSp>
        <p:nvGrpSpPr>
          <p:cNvPr id="8" name="Group 7" descr="Example photo of open-path systems. Photo taken from ENMET. Emerson;s Gas Detectors. CARB does not endorse any company, brand, product, or service.">
            <a:extLst>
              <a:ext uri="{FF2B5EF4-FFF2-40B4-BE49-F238E27FC236}">
                <a16:creationId xmlns:a16="http://schemas.microsoft.com/office/drawing/2014/main" id="{3F1BF455-41E3-1383-F51B-6B3868586A00}"/>
              </a:ext>
            </a:extLst>
          </p:cNvPr>
          <p:cNvGrpSpPr/>
          <p:nvPr/>
        </p:nvGrpSpPr>
        <p:grpSpPr>
          <a:xfrm>
            <a:off x="7647552" y="1416440"/>
            <a:ext cx="4349881" cy="2749735"/>
            <a:chOff x="2152023" y="3093500"/>
            <a:chExt cx="5715000" cy="3209925"/>
          </a:xfrm>
        </p:grpSpPr>
        <p:pic>
          <p:nvPicPr>
            <p:cNvPr id="1026" name="Picture 2">
              <a:extLst>
                <a:ext uri="{FF2B5EF4-FFF2-40B4-BE49-F238E27FC236}">
                  <a16:creationId xmlns:a16="http://schemas.microsoft.com/office/drawing/2014/main" id="{5B1B2C26-A7B7-1480-4745-A12F118B6A2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52023" y="3093500"/>
              <a:ext cx="5715000" cy="32099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cxnSp>
          <p:nvCxnSpPr>
            <p:cNvPr id="7" name="Straight Connector 6">
              <a:extLst>
                <a:ext uri="{FF2B5EF4-FFF2-40B4-BE49-F238E27FC236}">
                  <a16:creationId xmlns:a16="http://schemas.microsoft.com/office/drawing/2014/main" id="{0098A5BD-DADB-B48E-DB76-583606FC243D}"/>
                </a:ext>
              </a:extLst>
            </p:cNvPr>
            <p:cNvCxnSpPr>
              <a:cxnSpLocks/>
            </p:cNvCxnSpPr>
            <p:nvPr/>
          </p:nvCxnSpPr>
          <p:spPr>
            <a:xfrm>
              <a:off x="3595255" y="3917373"/>
              <a:ext cx="2826327" cy="218210"/>
            </a:xfrm>
            <a:prstGeom prst="line">
              <a:avLst/>
            </a:prstGeom>
            <a:ln w="57150"/>
          </p:spPr>
          <p:style>
            <a:lnRef idx="3">
              <a:schemeClr val="accent6"/>
            </a:lnRef>
            <a:fillRef idx="0">
              <a:schemeClr val="accent6"/>
            </a:fillRef>
            <a:effectRef idx="2">
              <a:schemeClr val="accent6"/>
            </a:effectRef>
            <a:fontRef idx="minor">
              <a:schemeClr val="tx1"/>
            </a:fontRef>
          </p:style>
        </p:cxnSp>
      </p:grpSp>
      <p:sp>
        <p:nvSpPr>
          <p:cNvPr id="14" name="TextBox 13">
            <a:extLst>
              <a:ext uri="{FF2B5EF4-FFF2-40B4-BE49-F238E27FC236}">
                <a16:creationId xmlns:a16="http://schemas.microsoft.com/office/drawing/2014/main" id="{AD2AB10A-8665-D9AD-83E4-A767274A936A}"/>
              </a:ext>
            </a:extLst>
          </p:cNvPr>
          <p:cNvSpPr txBox="1"/>
          <p:nvPr/>
        </p:nvSpPr>
        <p:spPr>
          <a:xfrm>
            <a:off x="7818801" y="4212266"/>
            <a:ext cx="4373199" cy="577081"/>
          </a:xfrm>
          <a:prstGeom prst="rect">
            <a:avLst/>
          </a:prstGeom>
          <a:noFill/>
        </p:spPr>
        <p:txBody>
          <a:bodyPr wrap="square" rtlCol="0">
            <a:spAutoFit/>
          </a:bodyPr>
          <a:lstStyle/>
          <a:p>
            <a:r>
              <a:rPr lang="en-US" sz="1050" dirty="0">
                <a:solidFill>
                  <a:schemeClr val="tx2">
                    <a:lumMod val="50000"/>
                  </a:schemeClr>
                </a:solidFill>
                <a:latin typeface="Avenir Next LT Pro" panose="020B0504020202020204" pitchFamily="34" charset="0"/>
              </a:rPr>
              <a:t>ENMET. Emerson’s New Gas Detectors Operate in Extreme Conditions. 2021.</a:t>
            </a:r>
            <a:r>
              <a:rPr lang="en-US" sz="1050" dirty="0">
                <a:solidFill>
                  <a:schemeClr val="tx2">
                    <a:lumMod val="50000"/>
                  </a:schemeClr>
                </a:solidFill>
                <a:latin typeface="Avenir Next LT Pro" panose="020B0504020202020204" pitchFamily="34" charset="0"/>
                <a:hlinkClick r:id="rId7">
                  <a:extLst>
                    <a:ext uri="{A12FA001-AC4F-418D-AE19-62706E023703}">
                      <ahyp:hlinkClr xmlns:ahyp="http://schemas.microsoft.com/office/drawing/2018/hyperlinkcolor" val="tx"/>
                    </a:ext>
                  </a:extLst>
                </a:hlinkClick>
              </a:rPr>
              <a:t>https://valvemagazine.com/news/</a:t>
            </a:r>
            <a:r>
              <a:rPr lang="en-US" sz="1050" dirty="0" err="1">
                <a:solidFill>
                  <a:schemeClr val="tx2">
                    <a:lumMod val="50000"/>
                  </a:schemeClr>
                </a:solidFill>
                <a:latin typeface="Avenir Next LT Pro" panose="020B0504020202020204" pitchFamily="34" charset="0"/>
                <a:hlinkClick r:id="rId7">
                  <a:extLst>
                    <a:ext uri="{A12FA001-AC4F-418D-AE19-62706E023703}">
                      <ahyp:hlinkClr xmlns:ahyp="http://schemas.microsoft.com/office/drawing/2018/hyperlinkcolor" val="tx"/>
                    </a:ext>
                  </a:extLst>
                </a:hlinkClick>
              </a:rPr>
              <a:t>emersons</a:t>
            </a:r>
            <a:r>
              <a:rPr lang="en-US" sz="1050" dirty="0">
                <a:solidFill>
                  <a:schemeClr val="tx2">
                    <a:lumMod val="50000"/>
                  </a:schemeClr>
                </a:solidFill>
                <a:latin typeface="Avenir Next LT Pro" panose="020B0504020202020204" pitchFamily="34" charset="0"/>
                <a:hlinkClick r:id="rId7">
                  <a:extLst>
                    <a:ext uri="{A12FA001-AC4F-418D-AE19-62706E023703}">
                      <ahyp:hlinkClr xmlns:ahyp="http://schemas.microsoft.com/office/drawing/2018/hyperlinkcolor" val="tx"/>
                    </a:ext>
                  </a:extLst>
                </a:hlinkClick>
              </a:rPr>
              <a:t>-new-gas-detectors-operate-in-extreme-conditions/</a:t>
            </a:r>
            <a:endParaRPr lang="en-US" sz="1050" dirty="0">
              <a:solidFill>
                <a:schemeClr val="tx2">
                  <a:lumMod val="50000"/>
                </a:schemeClr>
              </a:solidFill>
            </a:endParaRPr>
          </a:p>
        </p:txBody>
      </p:sp>
      <p:sp>
        <p:nvSpPr>
          <p:cNvPr id="12" name="Content Placeholder 2">
            <a:extLst>
              <a:ext uri="{FF2B5EF4-FFF2-40B4-BE49-F238E27FC236}">
                <a16:creationId xmlns:a16="http://schemas.microsoft.com/office/drawing/2014/main" id="{B0D24965-C798-0101-8E19-3FAA6F2BEC77}"/>
              </a:ext>
            </a:extLst>
          </p:cNvPr>
          <p:cNvSpPr txBox="1">
            <a:spLocks/>
          </p:cNvSpPr>
          <p:nvPr/>
        </p:nvSpPr>
        <p:spPr>
          <a:xfrm>
            <a:off x="8030863" y="4831709"/>
            <a:ext cx="3792059" cy="1158540"/>
          </a:xfrm>
          <a:prstGeom prst="roundRect">
            <a:avLst/>
          </a:prstGeom>
          <a:solidFill>
            <a:schemeClr val="accent3"/>
          </a:solidFill>
        </p:spPr>
        <p:style>
          <a:lnRef idx="2">
            <a:schemeClr val="accent4">
              <a:shade val="15000"/>
            </a:schemeClr>
          </a:lnRef>
          <a:fillRef idx="1">
            <a:schemeClr val="accent4"/>
          </a:fillRef>
          <a:effectRef idx="0">
            <a:schemeClr val="accent4"/>
          </a:effectRef>
          <a:fontRef idx="minor">
            <a:schemeClr val="lt1"/>
          </a:fontRef>
        </p:style>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sz="1400">
              <a:solidFill>
                <a:schemeClr val="bg1"/>
              </a:solidFill>
              <a:latin typeface="Avenir Next LT Pro" panose="020B0504020202020204" pitchFamily="34" charset="0"/>
            </a:endParaRPr>
          </a:p>
          <a:p>
            <a:pPr marL="0" indent="0" algn="ctr">
              <a:buNone/>
            </a:pPr>
            <a:r>
              <a:rPr lang="en-US" sz="2000" b="1">
                <a:solidFill>
                  <a:schemeClr val="bg1"/>
                </a:solidFill>
                <a:latin typeface="Avenir Next LT Pro" panose="020B0504020202020204" pitchFamily="34" charset="0"/>
              </a:rPr>
              <a:t>Open-Path Systems</a:t>
            </a:r>
            <a:endParaRPr lang="en-US" sz="2000" b="1" strike="sngStrike">
              <a:solidFill>
                <a:schemeClr val="bg1"/>
              </a:solidFill>
              <a:latin typeface="Avenir Next LT Pro" panose="020B0504020202020204" pitchFamily="34" charset="0"/>
            </a:endParaRPr>
          </a:p>
        </p:txBody>
      </p:sp>
      <p:sp>
        <p:nvSpPr>
          <p:cNvPr id="4" name="Slide Number Placeholder 3">
            <a:extLst>
              <a:ext uri="{FF2B5EF4-FFF2-40B4-BE49-F238E27FC236}">
                <a16:creationId xmlns:a16="http://schemas.microsoft.com/office/drawing/2014/main" id="{679AA44F-B618-A072-CE0B-E59FDA4C832E}"/>
              </a:ext>
            </a:extLst>
          </p:cNvPr>
          <p:cNvSpPr>
            <a:spLocks noGrp="1"/>
          </p:cNvSpPr>
          <p:nvPr>
            <p:ph type="sldNum" sz="quarter" idx="12"/>
          </p:nvPr>
        </p:nvSpPr>
        <p:spPr/>
        <p:txBody>
          <a:bodyPr/>
          <a:lstStyle/>
          <a:p>
            <a:fld id="{15427C57-C128-45E6-B223-9D701C552BB5}" type="slidenum">
              <a:rPr lang="en-US" smtClean="0"/>
              <a:t>21</a:t>
            </a:fld>
            <a:endParaRPr lang="en-US"/>
          </a:p>
        </p:txBody>
      </p:sp>
    </p:spTree>
    <p:extLst>
      <p:ext uri="{BB962C8B-B14F-4D97-AF65-F5344CB8AC3E}">
        <p14:creationId xmlns:p14="http://schemas.microsoft.com/office/powerpoint/2010/main" val="30075873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91FE36-7EF8-88CA-7313-D88047058D30}"/>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D888B857-87BE-8787-A660-97E24967B766}"/>
              </a:ext>
            </a:extLst>
          </p:cNvPr>
          <p:cNvSpPr>
            <a:spLocks noGrp="1"/>
          </p:cNvSpPr>
          <p:nvPr>
            <p:ph type="title"/>
          </p:nvPr>
        </p:nvSpPr>
        <p:spPr>
          <a:xfrm>
            <a:off x="138113" y="101822"/>
            <a:ext cx="11915774" cy="1164381"/>
          </a:xfrm>
        </p:spPr>
        <p:txBody>
          <a:bodyPr>
            <a:noAutofit/>
          </a:bodyPr>
          <a:lstStyle/>
          <a:p>
            <a:r>
              <a:rPr lang="en-US"/>
              <a:t>Step 4 – Provide Ongoing Quality Assurance </a:t>
            </a:r>
          </a:p>
        </p:txBody>
      </p:sp>
      <p:sp>
        <p:nvSpPr>
          <p:cNvPr id="5" name="TextBox 4">
            <a:extLst>
              <a:ext uri="{FF2B5EF4-FFF2-40B4-BE49-F238E27FC236}">
                <a16:creationId xmlns:a16="http://schemas.microsoft.com/office/drawing/2014/main" id="{FC2BFB91-9762-E9DA-ADCE-0A1DA3DF49A4}"/>
              </a:ext>
            </a:extLst>
          </p:cNvPr>
          <p:cNvSpPr txBox="1"/>
          <p:nvPr/>
        </p:nvSpPr>
        <p:spPr>
          <a:xfrm>
            <a:off x="740923" y="1051752"/>
            <a:ext cx="10515600" cy="4278094"/>
          </a:xfrm>
          <a:prstGeom prst="rect">
            <a:avLst/>
          </a:prstGeom>
          <a:noFill/>
        </p:spPr>
        <p:txBody>
          <a:bodyPr wrap="square" lIns="91440" tIns="45720" rIns="91440" bIns="45720" rtlCol="0" anchor="t">
            <a:spAutoFit/>
          </a:bodyPr>
          <a:lstStyle/>
          <a:p>
            <a:pPr>
              <a:spcAft>
                <a:spcPts val="600"/>
              </a:spcAft>
            </a:pPr>
            <a:r>
              <a:rPr lang="en-US" sz="2200" b="1"/>
              <a:t>Statutory Language:</a:t>
            </a:r>
            <a:endParaRPr lang="en-US" sz="2200"/>
          </a:p>
          <a:p>
            <a:pPr marL="800100" lvl="1" indent="-342900">
              <a:spcAft>
                <a:spcPts val="600"/>
              </a:spcAft>
              <a:buFont typeface="Arial"/>
              <a:buChar char="•"/>
            </a:pPr>
            <a:r>
              <a:rPr lang="en-US" sz="2100"/>
              <a:t>EDS</a:t>
            </a:r>
            <a:r>
              <a:rPr lang="en-US" sz="2100" i="1"/>
              <a:t> “shall include an alarm system that effectively, immediately, and reliably alert the operators when triggered” </a:t>
            </a:r>
            <a:r>
              <a:rPr lang="en-US" sz="2100"/>
              <a:t>(</a:t>
            </a:r>
            <a:r>
              <a:rPr lang="en-US" sz="2100" i="1">
                <a:solidFill>
                  <a:srgbClr val="4D4D4F"/>
                </a:solidFill>
                <a:ea typeface="Verdana"/>
              </a:rPr>
              <a:t>PRC § 3283(a)(2)(B))</a:t>
            </a:r>
          </a:p>
          <a:p>
            <a:pPr>
              <a:spcAft>
                <a:spcPts val="600"/>
              </a:spcAft>
            </a:pPr>
            <a:r>
              <a:rPr lang="en-US" sz="2200" b="1"/>
              <a:t>Framework: </a:t>
            </a:r>
            <a:endParaRPr lang="en-US" sz="2200"/>
          </a:p>
          <a:p>
            <a:pPr marL="742950" lvl="1" indent="-285750">
              <a:spcAft>
                <a:spcPts val="600"/>
              </a:spcAft>
              <a:buFont typeface="Arial" panose="020B0604020202020204" pitchFamily="34" charset="0"/>
              <a:buChar char="•"/>
            </a:pPr>
            <a:r>
              <a:rPr lang="en-US" sz="2100"/>
              <a:t>Ensure EDS continue to meet performance standards over time</a:t>
            </a:r>
          </a:p>
          <a:p>
            <a:pPr>
              <a:spcBef>
                <a:spcPts val="600"/>
              </a:spcBef>
              <a:spcAft>
                <a:spcPts val="600"/>
              </a:spcAft>
            </a:pPr>
            <a:r>
              <a:rPr lang="en-US" sz="2200" b="1"/>
              <a:t>Proposed Requirements:</a:t>
            </a:r>
          </a:p>
          <a:p>
            <a:pPr marL="742950" lvl="1" indent="-285750">
              <a:buFont typeface="Arial" panose="020B0604020202020204" pitchFamily="34" charset="0"/>
              <a:buChar char="•"/>
            </a:pPr>
            <a:r>
              <a:rPr lang="en-US" sz="2100"/>
              <a:t>Each operator must submit a Quality Assurance Project Plan (QAPP) for each LDRP </a:t>
            </a:r>
          </a:p>
          <a:p>
            <a:pPr marL="742950" lvl="1" indent="-285750">
              <a:buFont typeface="Arial" panose="020B0604020202020204" pitchFamily="34" charset="0"/>
              <a:buChar char="•"/>
            </a:pPr>
            <a:r>
              <a:rPr lang="en-US" sz="2100"/>
              <a:t>Plans must include data quality objectives, standard operating procedures, quarterly performance tests, maintenance and repair plans</a:t>
            </a:r>
          </a:p>
          <a:p>
            <a:pPr marL="742950" lvl="1" indent="-285750">
              <a:buFont typeface="Arial" panose="020B0604020202020204" pitchFamily="34" charset="0"/>
              <a:buChar char="•"/>
            </a:pPr>
            <a:r>
              <a:rPr lang="en-US" sz="2100"/>
              <a:t>Independent audits required every 3 years</a:t>
            </a:r>
            <a:endParaRPr lang="en-US" sz="2100" strike="sngStrike"/>
          </a:p>
        </p:txBody>
      </p:sp>
      <p:graphicFrame>
        <p:nvGraphicFramePr>
          <p:cNvPr id="3" name="Diagram 2">
            <a:extLst>
              <a:ext uri="{FF2B5EF4-FFF2-40B4-BE49-F238E27FC236}">
                <a16:creationId xmlns:a16="http://schemas.microsoft.com/office/drawing/2014/main" id="{DC375069-094C-4919-9FDB-5C4415B25F7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13123956"/>
              </p:ext>
            </p:extLst>
          </p:nvPr>
        </p:nvGraphicFramePr>
        <p:xfrm>
          <a:off x="838200" y="5118613"/>
          <a:ext cx="10170813" cy="16611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1DEDCEB0-D7B0-18CA-F6D4-52C9B78FC34F}"/>
              </a:ext>
            </a:extLst>
          </p:cNvPr>
          <p:cNvSpPr>
            <a:spLocks noGrp="1"/>
          </p:cNvSpPr>
          <p:nvPr>
            <p:ph type="sldNum" sz="quarter" idx="12"/>
          </p:nvPr>
        </p:nvSpPr>
        <p:spPr/>
        <p:txBody>
          <a:bodyPr/>
          <a:lstStyle/>
          <a:p>
            <a:fld id="{64DD75ED-65AB-4DAE-94A0-071CF9252461}" type="slidenum">
              <a:rPr lang="en-US" smtClean="0"/>
              <a:t>22</a:t>
            </a:fld>
            <a:endParaRPr lang="en-US"/>
          </a:p>
        </p:txBody>
      </p:sp>
    </p:spTree>
    <p:extLst>
      <p:ext uri="{BB962C8B-B14F-4D97-AF65-F5344CB8AC3E}">
        <p14:creationId xmlns:p14="http://schemas.microsoft.com/office/powerpoint/2010/main" val="24611160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56395-DEE9-2695-D713-1166D0785E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062501-B099-964A-66A6-1FDB5CBD6038}"/>
              </a:ext>
            </a:extLst>
          </p:cNvPr>
          <p:cNvSpPr>
            <a:spLocks noGrp="1"/>
          </p:cNvSpPr>
          <p:nvPr>
            <p:ph type="title"/>
          </p:nvPr>
        </p:nvSpPr>
        <p:spPr>
          <a:xfrm>
            <a:off x="780468" y="351460"/>
            <a:ext cx="10642451" cy="919467"/>
          </a:xfrm>
        </p:spPr>
        <p:txBody>
          <a:bodyPr>
            <a:noAutofit/>
          </a:bodyPr>
          <a:lstStyle/>
          <a:p>
            <a:r>
              <a:rPr lang="en-US"/>
              <a:t>Preliminary Total Implementation Costs </a:t>
            </a:r>
            <a:br>
              <a:rPr lang="en-US"/>
            </a:br>
            <a:r>
              <a:rPr lang="en-US"/>
              <a:t>(total across 2028-2033)</a:t>
            </a:r>
          </a:p>
        </p:txBody>
      </p:sp>
      <p:graphicFrame>
        <p:nvGraphicFramePr>
          <p:cNvPr id="7" name="Diagram 6" descr="Arrow icon showing the four stages of the draft regulatory concept. &#10;&#10;1. Characterize facility emissions&#10;2. Conduct air dispersion modeling&#10;3. select and site EDS - set alert thresholds&#10;4. Conduct ongoing quality assurance and reporting.">
            <a:extLst>
              <a:ext uri="{FF2B5EF4-FFF2-40B4-BE49-F238E27FC236}">
                <a16:creationId xmlns:a16="http://schemas.microsoft.com/office/drawing/2014/main" id="{390920EA-6DC3-12ED-CA12-542C7F809600}"/>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290296095"/>
              </p:ext>
            </p:extLst>
          </p:nvPr>
        </p:nvGraphicFramePr>
        <p:xfrm>
          <a:off x="769081" y="1037898"/>
          <a:ext cx="10515600" cy="17980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4" name="Group 23" descr="Source Testing">
            <a:extLst>
              <a:ext uri="{FF2B5EF4-FFF2-40B4-BE49-F238E27FC236}">
                <a16:creationId xmlns:a16="http://schemas.microsoft.com/office/drawing/2014/main" id="{3E6F21A8-0272-A9F9-9E09-574250183337}"/>
              </a:ext>
              <a:ext uri="{C183D7F6-B498-43B3-948B-1728B52AA6E4}">
                <adec:decorative xmlns:adec="http://schemas.microsoft.com/office/drawing/2017/decorative" val="0"/>
              </a:ext>
            </a:extLst>
          </p:cNvPr>
          <p:cNvGrpSpPr/>
          <p:nvPr/>
        </p:nvGrpSpPr>
        <p:grpSpPr>
          <a:xfrm>
            <a:off x="711348" y="2839335"/>
            <a:ext cx="2473426" cy="589665"/>
            <a:chOff x="5892" y="859990"/>
            <a:chExt cx="2834003" cy="1146653"/>
          </a:xfrm>
          <a:solidFill>
            <a:schemeClr val="accent3"/>
          </a:solidFill>
        </p:grpSpPr>
        <p:sp>
          <p:nvSpPr>
            <p:cNvPr id="25" name="Rectangle: Rounded Corners 24">
              <a:extLst>
                <a:ext uri="{FF2B5EF4-FFF2-40B4-BE49-F238E27FC236}">
                  <a16:creationId xmlns:a16="http://schemas.microsoft.com/office/drawing/2014/main" id="{D5EC4B16-7371-332D-EEC7-F45D302BD331}"/>
                </a:ext>
              </a:extLst>
            </p:cNvPr>
            <p:cNvSpPr/>
            <p:nvPr/>
          </p:nvSpPr>
          <p:spPr>
            <a:xfrm>
              <a:off x="5892" y="859990"/>
              <a:ext cx="2834003" cy="1146653"/>
            </a:xfrm>
            <a:prstGeom prst="roundRect">
              <a:avLst/>
            </a:prstGeom>
            <a:grp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a:lstStyle/>
            <a:p>
              <a:endParaRPr lang="en-US"/>
            </a:p>
          </p:txBody>
        </p:sp>
        <p:sp>
          <p:nvSpPr>
            <p:cNvPr id="26" name="Rectangle: Rounded Corners 4">
              <a:extLst>
                <a:ext uri="{FF2B5EF4-FFF2-40B4-BE49-F238E27FC236}">
                  <a16:creationId xmlns:a16="http://schemas.microsoft.com/office/drawing/2014/main" id="{E190BC2E-F2F4-13BD-8E5C-148936A196FC}"/>
                </a:ext>
              </a:extLst>
            </p:cNvPr>
            <p:cNvSpPr txBox="1"/>
            <p:nvPr/>
          </p:nvSpPr>
          <p:spPr>
            <a:xfrm>
              <a:off x="61867" y="915965"/>
              <a:ext cx="2722053" cy="103470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a:t>Source testing</a:t>
              </a:r>
              <a:endParaRPr lang="en-US" kern="1200"/>
            </a:p>
          </p:txBody>
        </p:sp>
      </p:grpSp>
      <p:grpSp>
        <p:nvGrpSpPr>
          <p:cNvPr id="27" name="Group 26" descr="Monitoring Plan Preparation">
            <a:extLst>
              <a:ext uri="{FF2B5EF4-FFF2-40B4-BE49-F238E27FC236}">
                <a16:creationId xmlns:a16="http://schemas.microsoft.com/office/drawing/2014/main" id="{2D01D65E-9F9A-9C48-2A04-F69B5228906A}"/>
              </a:ext>
              <a:ext uri="{C183D7F6-B498-43B3-948B-1728B52AA6E4}">
                <adec:decorative xmlns:adec="http://schemas.microsoft.com/office/drawing/2017/decorative" val="0"/>
              </a:ext>
            </a:extLst>
          </p:cNvPr>
          <p:cNvGrpSpPr/>
          <p:nvPr/>
        </p:nvGrpSpPr>
        <p:grpSpPr>
          <a:xfrm>
            <a:off x="3426373" y="2835955"/>
            <a:ext cx="2452711" cy="1290893"/>
            <a:chOff x="5892" y="859990"/>
            <a:chExt cx="2834003" cy="1146653"/>
          </a:xfrm>
          <a:solidFill>
            <a:schemeClr val="accent3"/>
          </a:solidFill>
        </p:grpSpPr>
        <p:sp>
          <p:nvSpPr>
            <p:cNvPr id="28" name="Rectangle: Rounded Corners 27">
              <a:extLst>
                <a:ext uri="{FF2B5EF4-FFF2-40B4-BE49-F238E27FC236}">
                  <a16:creationId xmlns:a16="http://schemas.microsoft.com/office/drawing/2014/main" id="{4947AB59-737A-7375-0406-D4F54868A1F6}"/>
                </a:ext>
              </a:extLst>
            </p:cNvPr>
            <p:cNvSpPr/>
            <p:nvPr/>
          </p:nvSpPr>
          <p:spPr>
            <a:xfrm>
              <a:off x="5892" y="859990"/>
              <a:ext cx="2834003" cy="1146653"/>
            </a:xfrm>
            <a:prstGeom prst="roundRect">
              <a:avLst/>
            </a:prstGeom>
            <a:grp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a:lstStyle/>
            <a:p>
              <a:endParaRPr lang="en-US"/>
            </a:p>
          </p:txBody>
        </p:sp>
        <p:sp>
          <p:nvSpPr>
            <p:cNvPr id="29" name="Rectangle: Rounded Corners 4">
              <a:extLst>
                <a:ext uri="{FF2B5EF4-FFF2-40B4-BE49-F238E27FC236}">
                  <a16:creationId xmlns:a16="http://schemas.microsoft.com/office/drawing/2014/main" id="{95584740-D0E9-94E7-7CD8-46057B134E83}"/>
                </a:ext>
              </a:extLst>
            </p:cNvPr>
            <p:cNvSpPr txBox="1"/>
            <p:nvPr/>
          </p:nvSpPr>
          <p:spPr>
            <a:xfrm>
              <a:off x="140996" y="894879"/>
              <a:ext cx="2509307" cy="105578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a:t>Monitoring plan preparation</a:t>
              </a:r>
              <a:endParaRPr lang="en-US" kern="1200"/>
            </a:p>
          </p:txBody>
        </p:sp>
      </p:grpSp>
      <p:sp>
        <p:nvSpPr>
          <p:cNvPr id="21" name="Rectangle 3">
            <a:extLst>
              <a:ext uri="{FF2B5EF4-FFF2-40B4-BE49-F238E27FC236}">
                <a16:creationId xmlns:a16="http://schemas.microsoft.com/office/drawing/2014/main" id="{6D8B3D69-211D-0463-A330-8723E8F44B45}"/>
              </a:ext>
            </a:extLst>
          </p:cNvPr>
          <p:cNvSpPr/>
          <p:nvPr/>
        </p:nvSpPr>
        <p:spPr>
          <a:xfrm>
            <a:off x="6236718" y="2862503"/>
            <a:ext cx="2377632" cy="59668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en-US">
                <a:solidFill>
                  <a:srgbClr val="FFFFFF"/>
                </a:solidFill>
                <a:latin typeface="Avenir Next LT Pro"/>
              </a:rPr>
              <a:t>Equipment cost </a:t>
            </a:r>
            <a:endParaRPr kumimoji="0" lang="en-US" i="0" u="none" strike="noStrike" kern="1200" cap="none" spc="0" normalizeH="0" baseline="0" noProof="0">
              <a:ln>
                <a:noFill/>
              </a:ln>
              <a:solidFill>
                <a:srgbClr val="FFFFFF"/>
              </a:solidFill>
              <a:effectLst/>
              <a:uLnTx/>
              <a:uFillTx/>
              <a:latin typeface="Avenir Next LT Pro"/>
              <a:ea typeface="+mn-ea"/>
              <a:cs typeface="+mn-cs"/>
            </a:endParaRPr>
          </a:p>
        </p:txBody>
      </p:sp>
      <p:sp>
        <p:nvSpPr>
          <p:cNvPr id="5" name="Rectangle 3">
            <a:extLst>
              <a:ext uri="{FF2B5EF4-FFF2-40B4-BE49-F238E27FC236}">
                <a16:creationId xmlns:a16="http://schemas.microsoft.com/office/drawing/2014/main" id="{01FB5313-FC72-4AB7-D5B7-EC108A044C2E}"/>
              </a:ext>
            </a:extLst>
          </p:cNvPr>
          <p:cNvSpPr/>
          <p:nvPr/>
        </p:nvSpPr>
        <p:spPr>
          <a:xfrm>
            <a:off x="6247622" y="3542769"/>
            <a:ext cx="2377632" cy="59668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en-US">
                <a:solidFill>
                  <a:srgbClr val="FFFFFF"/>
                </a:solidFill>
                <a:latin typeface="Avenir Next LT Pro"/>
              </a:rPr>
              <a:t>Equipment installation</a:t>
            </a:r>
            <a:endParaRPr kumimoji="0" lang="en-US" i="0" u="none" strike="noStrike" kern="1200" cap="none" spc="0" normalizeH="0" baseline="0" noProof="0">
              <a:ln>
                <a:noFill/>
              </a:ln>
              <a:solidFill>
                <a:srgbClr val="FFFFFF"/>
              </a:solidFill>
              <a:effectLst/>
              <a:uLnTx/>
              <a:uFillTx/>
              <a:latin typeface="Avenir Next LT Pro"/>
              <a:ea typeface="+mn-ea"/>
              <a:cs typeface="+mn-cs"/>
            </a:endParaRPr>
          </a:p>
        </p:txBody>
      </p:sp>
      <p:sp>
        <p:nvSpPr>
          <p:cNvPr id="3" name="Rectangle 3">
            <a:extLst>
              <a:ext uri="{FF2B5EF4-FFF2-40B4-BE49-F238E27FC236}">
                <a16:creationId xmlns:a16="http://schemas.microsoft.com/office/drawing/2014/main" id="{476AF9A9-DCAF-71EC-E8CA-5386ED8CA000}"/>
              </a:ext>
            </a:extLst>
          </p:cNvPr>
          <p:cNvSpPr/>
          <p:nvPr/>
        </p:nvSpPr>
        <p:spPr>
          <a:xfrm>
            <a:off x="8856578" y="2875233"/>
            <a:ext cx="2500382" cy="58966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en-US">
                <a:solidFill>
                  <a:srgbClr val="FFFFFF"/>
                </a:solidFill>
                <a:latin typeface="Avenir Next LT Pro"/>
              </a:rPr>
              <a:t>Data management</a:t>
            </a:r>
            <a:endParaRPr kumimoji="0" lang="en-US" i="0" u="none" strike="noStrike" kern="1200" cap="none" spc="0" normalizeH="0" baseline="0" noProof="0">
              <a:ln>
                <a:noFill/>
              </a:ln>
              <a:solidFill>
                <a:srgbClr val="FFFFFF"/>
              </a:solidFill>
              <a:effectLst/>
              <a:uLnTx/>
              <a:uFillTx/>
              <a:latin typeface="Avenir Next LT Pro"/>
              <a:ea typeface="+mn-ea"/>
              <a:cs typeface="+mn-cs"/>
            </a:endParaRPr>
          </a:p>
        </p:txBody>
      </p:sp>
      <p:sp>
        <p:nvSpPr>
          <p:cNvPr id="4" name="Rectangle 3">
            <a:extLst>
              <a:ext uri="{FF2B5EF4-FFF2-40B4-BE49-F238E27FC236}">
                <a16:creationId xmlns:a16="http://schemas.microsoft.com/office/drawing/2014/main" id="{818CECD6-A27F-68B5-9CD2-B6CCF3C553A5}"/>
              </a:ext>
            </a:extLst>
          </p:cNvPr>
          <p:cNvSpPr/>
          <p:nvPr/>
        </p:nvSpPr>
        <p:spPr>
          <a:xfrm>
            <a:off x="8880413" y="3517868"/>
            <a:ext cx="2500382" cy="569754"/>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en-US" dirty="0">
                <a:solidFill>
                  <a:srgbClr val="FFFFFF"/>
                </a:solidFill>
                <a:latin typeface="Avenir Next LT Pro"/>
              </a:rPr>
              <a:t>Routine QA/QC</a:t>
            </a:r>
            <a:endParaRPr kumimoji="0" lang="en-US" i="0" u="none" strike="noStrike" kern="1200" cap="none" spc="0" normalizeH="0" baseline="0" noProof="0" dirty="0">
              <a:ln>
                <a:noFill/>
              </a:ln>
              <a:solidFill>
                <a:srgbClr val="FFFFFF"/>
              </a:solidFill>
              <a:effectLst/>
              <a:uLnTx/>
              <a:uFillTx/>
              <a:latin typeface="Avenir Next LT Pro"/>
              <a:ea typeface="+mn-ea"/>
              <a:cs typeface="+mn-cs"/>
            </a:endParaRPr>
          </a:p>
        </p:txBody>
      </p:sp>
      <p:sp>
        <p:nvSpPr>
          <p:cNvPr id="11" name="Rectangle 3">
            <a:extLst>
              <a:ext uri="{FF2B5EF4-FFF2-40B4-BE49-F238E27FC236}">
                <a16:creationId xmlns:a16="http://schemas.microsoft.com/office/drawing/2014/main" id="{99F6034C-990F-9C87-5CAD-72674C8C5055}"/>
              </a:ext>
            </a:extLst>
          </p:cNvPr>
          <p:cNvSpPr/>
          <p:nvPr/>
        </p:nvSpPr>
        <p:spPr>
          <a:xfrm>
            <a:off x="8880413" y="4169141"/>
            <a:ext cx="2500382" cy="542239"/>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en-US">
                <a:solidFill>
                  <a:srgbClr val="FFFFFF"/>
                </a:solidFill>
                <a:latin typeface="Avenir Next LT Pro"/>
              </a:rPr>
              <a:t>3</a:t>
            </a:r>
            <a:r>
              <a:rPr lang="en-US" baseline="30000">
                <a:solidFill>
                  <a:srgbClr val="FFFFFF"/>
                </a:solidFill>
                <a:latin typeface="Avenir Next LT Pro"/>
              </a:rPr>
              <a:t>rd</a:t>
            </a:r>
            <a:r>
              <a:rPr lang="en-US">
                <a:solidFill>
                  <a:srgbClr val="FFFFFF"/>
                </a:solidFill>
                <a:latin typeface="Avenir Next LT Pro"/>
              </a:rPr>
              <a:t> Party audits</a:t>
            </a:r>
            <a:endParaRPr kumimoji="0" lang="en-US" i="0" u="none" strike="noStrike" kern="1200" cap="none" spc="0" normalizeH="0" baseline="0" noProof="0">
              <a:ln>
                <a:noFill/>
              </a:ln>
              <a:solidFill>
                <a:srgbClr val="FFFFFF"/>
              </a:solidFill>
              <a:effectLst/>
              <a:uLnTx/>
              <a:uFillTx/>
              <a:latin typeface="Avenir Next LT Pro"/>
              <a:ea typeface="+mn-ea"/>
              <a:cs typeface="+mn-cs"/>
            </a:endParaRPr>
          </a:p>
        </p:txBody>
      </p:sp>
      <p:sp>
        <p:nvSpPr>
          <p:cNvPr id="35" name="Rectangle 3">
            <a:extLst>
              <a:ext uri="{FF2B5EF4-FFF2-40B4-BE49-F238E27FC236}">
                <a16:creationId xmlns:a16="http://schemas.microsoft.com/office/drawing/2014/main" id="{AAA043DA-29EC-D79D-0FB5-24C38BAAB1DA}"/>
              </a:ext>
            </a:extLst>
          </p:cNvPr>
          <p:cNvSpPr/>
          <p:nvPr/>
        </p:nvSpPr>
        <p:spPr>
          <a:xfrm>
            <a:off x="8880413" y="4813754"/>
            <a:ext cx="2500382" cy="542239"/>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en-US">
                <a:solidFill>
                  <a:srgbClr val="FFFFFF"/>
                </a:solidFill>
                <a:latin typeface="Avenir Next LT Pro"/>
              </a:rPr>
              <a:t>Equipment maintenance</a:t>
            </a:r>
            <a:endParaRPr kumimoji="0" lang="en-US" i="0" u="none" strike="noStrike" kern="1200" cap="none" spc="0" normalizeH="0" baseline="0" noProof="0">
              <a:ln>
                <a:noFill/>
              </a:ln>
              <a:solidFill>
                <a:srgbClr val="FFFFFF"/>
              </a:solidFill>
              <a:effectLst/>
              <a:uLnTx/>
              <a:uFillTx/>
              <a:latin typeface="Avenir Next LT Pro"/>
              <a:ea typeface="+mn-ea"/>
              <a:cs typeface="+mn-cs"/>
            </a:endParaRPr>
          </a:p>
        </p:txBody>
      </p:sp>
      <p:grpSp>
        <p:nvGrpSpPr>
          <p:cNvPr id="113" name="Group 112" descr="$13 Million">
            <a:extLst>
              <a:ext uri="{FF2B5EF4-FFF2-40B4-BE49-F238E27FC236}">
                <a16:creationId xmlns:a16="http://schemas.microsoft.com/office/drawing/2014/main" id="{0A4349B7-5EF4-3C77-412D-213A7FA479BF}"/>
              </a:ext>
              <a:ext uri="{C183D7F6-B498-43B3-948B-1728B52AA6E4}">
                <adec:decorative xmlns:adec="http://schemas.microsoft.com/office/drawing/2017/decorative" val="0"/>
              </a:ext>
            </a:extLst>
          </p:cNvPr>
          <p:cNvGrpSpPr/>
          <p:nvPr/>
        </p:nvGrpSpPr>
        <p:grpSpPr>
          <a:xfrm>
            <a:off x="771075" y="5482164"/>
            <a:ext cx="2413699" cy="543845"/>
            <a:chOff x="5892" y="859990"/>
            <a:chExt cx="2834003" cy="1146653"/>
          </a:xfrm>
          <a:solidFill>
            <a:schemeClr val="tx2"/>
          </a:solidFill>
        </p:grpSpPr>
        <p:sp>
          <p:nvSpPr>
            <p:cNvPr id="114" name="Rectangle: Rounded Corners 113">
              <a:extLst>
                <a:ext uri="{FF2B5EF4-FFF2-40B4-BE49-F238E27FC236}">
                  <a16:creationId xmlns:a16="http://schemas.microsoft.com/office/drawing/2014/main" id="{FA5A8540-36ED-6BA1-C7CC-CC45C3BC417D}"/>
                </a:ext>
              </a:extLst>
            </p:cNvPr>
            <p:cNvSpPr/>
            <p:nvPr/>
          </p:nvSpPr>
          <p:spPr>
            <a:xfrm>
              <a:off x="5892" y="859990"/>
              <a:ext cx="2834003" cy="1146653"/>
            </a:xfrm>
            <a:prstGeom prst="roundRect">
              <a:avLst/>
            </a:prstGeom>
            <a:grpFill/>
            <a:ln>
              <a:noFill/>
            </a:ln>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a:lstStyle/>
            <a:p>
              <a:endParaRPr lang="en-US" b="1">
                <a:solidFill>
                  <a:schemeClr val="bg1"/>
                </a:solidFill>
              </a:endParaRPr>
            </a:p>
          </p:txBody>
        </p:sp>
        <p:sp>
          <p:nvSpPr>
            <p:cNvPr id="115" name="Rectangle: Rounded Corners 4">
              <a:extLst>
                <a:ext uri="{FF2B5EF4-FFF2-40B4-BE49-F238E27FC236}">
                  <a16:creationId xmlns:a16="http://schemas.microsoft.com/office/drawing/2014/main" id="{7BE1645E-C7A6-F4A4-DED8-E146219A747B}"/>
                </a:ext>
              </a:extLst>
            </p:cNvPr>
            <p:cNvSpPr txBox="1"/>
            <p:nvPr/>
          </p:nvSpPr>
          <p:spPr>
            <a:xfrm>
              <a:off x="61867" y="915965"/>
              <a:ext cx="2722053" cy="1034703"/>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b="1" kern="1200">
                  <a:solidFill>
                    <a:schemeClr val="bg1"/>
                  </a:solidFill>
                </a:rPr>
                <a:t>$</a:t>
              </a:r>
              <a:r>
                <a:rPr lang="en-US" b="1">
                  <a:solidFill>
                    <a:schemeClr val="bg1"/>
                  </a:solidFill>
                </a:rPr>
                <a:t>13 million</a:t>
              </a:r>
              <a:endParaRPr lang="en-US" b="1" kern="1200">
                <a:solidFill>
                  <a:schemeClr val="bg1"/>
                </a:solidFill>
              </a:endParaRPr>
            </a:p>
          </p:txBody>
        </p:sp>
      </p:grpSp>
      <p:grpSp>
        <p:nvGrpSpPr>
          <p:cNvPr id="116" name="Group 115" descr="$27 Million">
            <a:extLst>
              <a:ext uri="{FF2B5EF4-FFF2-40B4-BE49-F238E27FC236}">
                <a16:creationId xmlns:a16="http://schemas.microsoft.com/office/drawing/2014/main" id="{1DC96175-E441-1574-A13A-A1EBEC21A4FD}"/>
              </a:ext>
              <a:ext uri="{C183D7F6-B498-43B3-948B-1728B52AA6E4}">
                <adec:decorative xmlns:adec="http://schemas.microsoft.com/office/drawing/2017/decorative" val="0"/>
              </a:ext>
            </a:extLst>
          </p:cNvPr>
          <p:cNvGrpSpPr/>
          <p:nvPr/>
        </p:nvGrpSpPr>
        <p:grpSpPr>
          <a:xfrm>
            <a:off x="3478737" y="5500241"/>
            <a:ext cx="2452712" cy="543845"/>
            <a:chOff x="5892" y="859990"/>
            <a:chExt cx="2834003" cy="1146653"/>
          </a:xfrm>
          <a:solidFill>
            <a:schemeClr val="tx1"/>
          </a:solidFill>
        </p:grpSpPr>
        <p:sp>
          <p:nvSpPr>
            <p:cNvPr id="117" name="Rectangle: Rounded Corners 116">
              <a:extLst>
                <a:ext uri="{FF2B5EF4-FFF2-40B4-BE49-F238E27FC236}">
                  <a16:creationId xmlns:a16="http://schemas.microsoft.com/office/drawing/2014/main" id="{2F31D88B-0B68-EE5E-D475-5D423F96D73B}"/>
                </a:ext>
              </a:extLst>
            </p:cNvPr>
            <p:cNvSpPr/>
            <p:nvPr/>
          </p:nvSpPr>
          <p:spPr>
            <a:xfrm>
              <a:off x="5892" y="859990"/>
              <a:ext cx="2834003" cy="1146653"/>
            </a:xfrm>
            <a:prstGeom prst="roundRect">
              <a:avLst/>
            </a:prstGeom>
            <a:grpFill/>
            <a:ln>
              <a:noFill/>
            </a:ln>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a:lstStyle/>
            <a:p>
              <a:endParaRPr lang="en-US" b="1">
                <a:solidFill>
                  <a:schemeClr val="bg1"/>
                </a:solidFill>
              </a:endParaRPr>
            </a:p>
          </p:txBody>
        </p:sp>
        <p:sp>
          <p:nvSpPr>
            <p:cNvPr id="118" name="Rectangle: Rounded Corners 4">
              <a:extLst>
                <a:ext uri="{FF2B5EF4-FFF2-40B4-BE49-F238E27FC236}">
                  <a16:creationId xmlns:a16="http://schemas.microsoft.com/office/drawing/2014/main" id="{6255AF80-2AE1-7F40-62A6-40EB2AC27377}"/>
                </a:ext>
              </a:extLst>
            </p:cNvPr>
            <p:cNvSpPr txBox="1"/>
            <p:nvPr/>
          </p:nvSpPr>
          <p:spPr>
            <a:xfrm>
              <a:off x="61867" y="915965"/>
              <a:ext cx="2722053" cy="1034703"/>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b="1" kern="1200">
                  <a:solidFill>
                    <a:schemeClr val="bg1"/>
                  </a:solidFill>
                </a:rPr>
                <a:t>$</a:t>
              </a:r>
              <a:r>
                <a:rPr lang="en-US" b="1">
                  <a:solidFill>
                    <a:schemeClr val="bg1"/>
                  </a:solidFill>
                </a:rPr>
                <a:t>27 million</a:t>
              </a:r>
              <a:endParaRPr lang="en-US" b="1" kern="1200">
                <a:solidFill>
                  <a:schemeClr val="bg1"/>
                </a:solidFill>
              </a:endParaRPr>
            </a:p>
          </p:txBody>
        </p:sp>
      </p:grpSp>
      <p:grpSp>
        <p:nvGrpSpPr>
          <p:cNvPr id="13" name="Group 12" descr="$56 Million">
            <a:extLst>
              <a:ext uri="{FF2B5EF4-FFF2-40B4-BE49-F238E27FC236}">
                <a16:creationId xmlns:a16="http://schemas.microsoft.com/office/drawing/2014/main" id="{E1F5920D-E6D6-5122-B222-2E5D1C5458D7}"/>
              </a:ext>
              <a:ext uri="{C183D7F6-B498-43B3-948B-1728B52AA6E4}">
                <adec:decorative xmlns:adec="http://schemas.microsoft.com/office/drawing/2017/decorative" val="0"/>
              </a:ext>
            </a:extLst>
          </p:cNvPr>
          <p:cNvGrpSpPr/>
          <p:nvPr/>
        </p:nvGrpSpPr>
        <p:grpSpPr>
          <a:xfrm>
            <a:off x="6199178" y="5508712"/>
            <a:ext cx="2452712" cy="543845"/>
            <a:chOff x="5892" y="859990"/>
            <a:chExt cx="2834003" cy="1146653"/>
          </a:xfrm>
          <a:solidFill>
            <a:schemeClr val="tx1"/>
          </a:solidFill>
        </p:grpSpPr>
        <p:sp>
          <p:nvSpPr>
            <p:cNvPr id="14" name="Rectangle: Rounded Corners 13">
              <a:extLst>
                <a:ext uri="{FF2B5EF4-FFF2-40B4-BE49-F238E27FC236}">
                  <a16:creationId xmlns:a16="http://schemas.microsoft.com/office/drawing/2014/main" id="{8342F5CD-5F36-FABF-F215-3A88176C9039}"/>
                </a:ext>
              </a:extLst>
            </p:cNvPr>
            <p:cNvSpPr/>
            <p:nvPr/>
          </p:nvSpPr>
          <p:spPr>
            <a:xfrm>
              <a:off x="5892" y="859990"/>
              <a:ext cx="2834003" cy="1146653"/>
            </a:xfrm>
            <a:prstGeom prst="roundRect">
              <a:avLst/>
            </a:prstGeom>
            <a:grpFill/>
            <a:ln>
              <a:noFill/>
            </a:ln>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a:lstStyle/>
            <a:p>
              <a:endParaRPr lang="en-US" b="1">
                <a:solidFill>
                  <a:schemeClr val="bg1"/>
                </a:solidFill>
              </a:endParaRPr>
            </a:p>
          </p:txBody>
        </p:sp>
        <p:sp>
          <p:nvSpPr>
            <p:cNvPr id="15" name="Rectangle: Rounded Corners 4">
              <a:extLst>
                <a:ext uri="{FF2B5EF4-FFF2-40B4-BE49-F238E27FC236}">
                  <a16:creationId xmlns:a16="http://schemas.microsoft.com/office/drawing/2014/main" id="{18592ACB-EBFC-59B1-2654-2549E75FBCA8}"/>
                </a:ext>
              </a:extLst>
            </p:cNvPr>
            <p:cNvSpPr txBox="1"/>
            <p:nvPr/>
          </p:nvSpPr>
          <p:spPr>
            <a:xfrm>
              <a:off x="61867" y="915965"/>
              <a:ext cx="2722053" cy="1034703"/>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b="1" kern="1200">
                  <a:solidFill>
                    <a:schemeClr val="bg1"/>
                  </a:solidFill>
                </a:rPr>
                <a:t>$</a:t>
              </a:r>
              <a:r>
                <a:rPr lang="en-US" b="1">
                  <a:solidFill>
                    <a:schemeClr val="bg1"/>
                  </a:solidFill>
                </a:rPr>
                <a:t>56 million</a:t>
              </a:r>
              <a:endParaRPr lang="en-US" b="1" kern="1200">
                <a:solidFill>
                  <a:schemeClr val="bg1"/>
                </a:solidFill>
              </a:endParaRPr>
            </a:p>
          </p:txBody>
        </p:sp>
      </p:grpSp>
      <p:grpSp>
        <p:nvGrpSpPr>
          <p:cNvPr id="16" name="Group 15" descr="$101 Million (for 5 years)">
            <a:extLst>
              <a:ext uri="{FF2B5EF4-FFF2-40B4-BE49-F238E27FC236}">
                <a16:creationId xmlns:a16="http://schemas.microsoft.com/office/drawing/2014/main" id="{B3B259D2-5598-11AF-9FC5-C11C31594646}"/>
              </a:ext>
              <a:ext uri="{C183D7F6-B498-43B3-948B-1728B52AA6E4}">
                <adec:decorative xmlns:adec="http://schemas.microsoft.com/office/drawing/2017/decorative" val="0"/>
              </a:ext>
            </a:extLst>
          </p:cNvPr>
          <p:cNvGrpSpPr/>
          <p:nvPr/>
        </p:nvGrpSpPr>
        <p:grpSpPr>
          <a:xfrm>
            <a:off x="8880413" y="5500242"/>
            <a:ext cx="2452712" cy="543845"/>
            <a:chOff x="5892" y="859990"/>
            <a:chExt cx="2834003" cy="1146653"/>
          </a:xfrm>
          <a:solidFill>
            <a:schemeClr val="tx1"/>
          </a:solidFill>
        </p:grpSpPr>
        <p:sp>
          <p:nvSpPr>
            <p:cNvPr id="17" name="Rectangle: Rounded Corners 16">
              <a:extLst>
                <a:ext uri="{FF2B5EF4-FFF2-40B4-BE49-F238E27FC236}">
                  <a16:creationId xmlns:a16="http://schemas.microsoft.com/office/drawing/2014/main" id="{6E3B3A18-82F2-FF6E-189A-9592DE001388}"/>
                </a:ext>
              </a:extLst>
            </p:cNvPr>
            <p:cNvSpPr/>
            <p:nvPr/>
          </p:nvSpPr>
          <p:spPr>
            <a:xfrm>
              <a:off x="5892" y="859990"/>
              <a:ext cx="2834003" cy="1146653"/>
            </a:xfrm>
            <a:prstGeom prst="roundRect">
              <a:avLst/>
            </a:prstGeom>
            <a:grpFill/>
            <a:ln>
              <a:noFill/>
            </a:ln>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a:lstStyle/>
            <a:p>
              <a:endParaRPr lang="en-US" b="1">
                <a:solidFill>
                  <a:schemeClr val="bg1"/>
                </a:solidFill>
              </a:endParaRPr>
            </a:p>
          </p:txBody>
        </p:sp>
        <p:sp>
          <p:nvSpPr>
            <p:cNvPr id="18" name="Rectangle: Rounded Corners 4">
              <a:extLst>
                <a:ext uri="{FF2B5EF4-FFF2-40B4-BE49-F238E27FC236}">
                  <a16:creationId xmlns:a16="http://schemas.microsoft.com/office/drawing/2014/main" id="{4BADA63F-F917-6897-58A7-997EDD0DB465}"/>
                </a:ext>
              </a:extLst>
            </p:cNvPr>
            <p:cNvSpPr txBox="1"/>
            <p:nvPr/>
          </p:nvSpPr>
          <p:spPr>
            <a:xfrm>
              <a:off x="61867" y="915965"/>
              <a:ext cx="2722053" cy="1034703"/>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marL="0" lvl="0" indent="0" algn="ctr" defTabSz="933450">
                <a:spcBef>
                  <a:spcPct val="0"/>
                </a:spcBef>
                <a:spcAft>
                  <a:spcPts val="500"/>
                </a:spcAft>
                <a:buNone/>
              </a:pPr>
              <a:r>
                <a:rPr lang="en-US" b="1" kern="1200">
                  <a:solidFill>
                    <a:schemeClr val="bg1"/>
                  </a:solidFill>
                </a:rPr>
                <a:t>$</a:t>
              </a:r>
              <a:r>
                <a:rPr lang="en-US" b="1">
                  <a:solidFill>
                    <a:schemeClr val="bg1"/>
                  </a:solidFill>
                </a:rPr>
                <a:t>101 million</a:t>
              </a:r>
            </a:p>
            <a:p>
              <a:pPr marL="0" lvl="0" indent="0" algn="ctr" defTabSz="933450">
                <a:lnSpc>
                  <a:spcPct val="50000"/>
                </a:lnSpc>
                <a:spcBef>
                  <a:spcPct val="0"/>
                </a:spcBef>
                <a:spcAft>
                  <a:spcPts val="500"/>
                </a:spcAft>
                <a:buNone/>
              </a:pPr>
              <a:r>
                <a:rPr lang="en-US" kern="1200">
                  <a:solidFill>
                    <a:schemeClr val="bg1"/>
                  </a:solidFill>
                </a:rPr>
                <a:t>(</a:t>
              </a:r>
              <a:r>
                <a:rPr lang="en-US">
                  <a:solidFill>
                    <a:schemeClr val="bg1"/>
                  </a:solidFill>
                </a:rPr>
                <a:t>For 5 years)</a:t>
              </a:r>
              <a:endParaRPr lang="en-US" kern="1200">
                <a:solidFill>
                  <a:schemeClr val="bg1"/>
                </a:solidFill>
              </a:endParaRPr>
            </a:p>
          </p:txBody>
        </p:sp>
      </p:grpSp>
      <p:sp>
        <p:nvSpPr>
          <p:cNvPr id="22" name="Slide Number Placeholder 3">
            <a:extLst>
              <a:ext uri="{FF2B5EF4-FFF2-40B4-BE49-F238E27FC236}">
                <a16:creationId xmlns:a16="http://schemas.microsoft.com/office/drawing/2014/main" id="{C4D429BA-E038-2456-9C69-273A0C5A0062}"/>
              </a:ext>
            </a:extLst>
          </p:cNvPr>
          <p:cNvSpPr>
            <a:spLocks noGrp="1"/>
          </p:cNvSpPr>
          <p:nvPr>
            <p:ph type="sldNum" sz="quarter" idx="12"/>
          </p:nvPr>
        </p:nvSpPr>
        <p:spPr>
          <a:xfrm>
            <a:off x="10439400" y="6356350"/>
            <a:ext cx="914400" cy="341905"/>
          </a:xfrm>
        </p:spPr>
        <p:txBody>
          <a:bodyPr/>
          <a:lstStyle/>
          <a:p>
            <a:fld id="{64DD75ED-65AB-4DAE-94A0-071CF9252461}" type="slidenum">
              <a:rPr lang="en-US" smtClean="0"/>
              <a:t>23</a:t>
            </a:fld>
            <a:endParaRPr lang="en-US"/>
          </a:p>
        </p:txBody>
      </p:sp>
    </p:spTree>
    <p:extLst>
      <p:ext uri="{BB962C8B-B14F-4D97-AF65-F5344CB8AC3E}">
        <p14:creationId xmlns:p14="http://schemas.microsoft.com/office/powerpoint/2010/main" val="26025258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0A4847-2CF5-4D72-67DD-B521BAE699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E1FA55-0B04-8A28-0F25-4AE600C8778C}"/>
              </a:ext>
            </a:extLst>
          </p:cNvPr>
          <p:cNvSpPr>
            <a:spLocks noGrp="1"/>
          </p:cNvSpPr>
          <p:nvPr>
            <p:ph type="title"/>
          </p:nvPr>
        </p:nvSpPr>
        <p:spPr>
          <a:xfrm>
            <a:off x="838200" y="144288"/>
            <a:ext cx="10515600" cy="1221667"/>
          </a:xfrm>
        </p:spPr>
        <p:txBody>
          <a:bodyPr>
            <a:normAutofit/>
          </a:bodyPr>
          <a:lstStyle/>
          <a:p>
            <a:r>
              <a:rPr lang="en-US"/>
              <a:t>Preliminary Implementation Cost Breakdown </a:t>
            </a:r>
          </a:p>
        </p:txBody>
      </p:sp>
      <p:pic>
        <p:nvPicPr>
          <p:cNvPr id="12" name="Picture 11" descr="Preliminary Implementation Cost graph. ">
            <a:extLst>
              <a:ext uri="{FF2B5EF4-FFF2-40B4-BE49-F238E27FC236}">
                <a16:creationId xmlns:a16="http://schemas.microsoft.com/office/drawing/2014/main" id="{320304C7-AEA3-1AFD-799B-0BBC7D8C9B9B}"/>
              </a:ext>
            </a:extLst>
          </p:cNvPr>
          <p:cNvPicPr>
            <a:picLocks noChangeAspect="1"/>
          </p:cNvPicPr>
          <p:nvPr/>
        </p:nvPicPr>
        <p:blipFill>
          <a:blip r:embed="rId3"/>
          <a:stretch>
            <a:fillRect/>
          </a:stretch>
        </p:blipFill>
        <p:spPr>
          <a:xfrm>
            <a:off x="838200" y="1621777"/>
            <a:ext cx="10972800" cy="4728262"/>
          </a:xfrm>
          <a:prstGeom prst="rect">
            <a:avLst/>
          </a:prstGeom>
        </p:spPr>
      </p:pic>
      <p:grpSp>
        <p:nvGrpSpPr>
          <p:cNvPr id="15" name="Group 14">
            <a:extLst>
              <a:ext uri="{FF2B5EF4-FFF2-40B4-BE49-F238E27FC236}">
                <a16:creationId xmlns:a16="http://schemas.microsoft.com/office/drawing/2014/main" id="{756997EC-DE43-A5CB-532F-716F868A4861}"/>
              </a:ext>
              <a:ext uri="{C183D7F6-B498-43B3-948B-1728B52AA6E4}">
                <adec:decorative xmlns:adec="http://schemas.microsoft.com/office/drawing/2017/decorative" val="1"/>
              </a:ext>
            </a:extLst>
          </p:cNvPr>
          <p:cNvGrpSpPr/>
          <p:nvPr/>
        </p:nvGrpSpPr>
        <p:grpSpPr>
          <a:xfrm>
            <a:off x="2235428" y="1224164"/>
            <a:ext cx="1729666" cy="736943"/>
            <a:chOff x="1118701" y="800396"/>
            <a:chExt cx="2727198" cy="905260"/>
          </a:xfrm>
        </p:grpSpPr>
        <p:sp>
          <p:nvSpPr>
            <p:cNvPr id="6" name="TextBox 5">
              <a:extLst>
                <a:ext uri="{FF2B5EF4-FFF2-40B4-BE49-F238E27FC236}">
                  <a16:creationId xmlns:a16="http://schemas.microsoft.com/office/drawing/2014/main" id="{44D80CB8-1661-D7D8-9CF6-2BC59397300B}"/>
                </a:ext>
              </a:extLst>
            </p:cNvPr>
            <p:cNvSpPr txBox="1"/>
            <p:nvPr/>
          </p:nvSpPr>
          <p:spPr>
            <a:xfrm>
              <a:off x="1118701" y="800396"/>
              <a:ext cx="2724912" cy="400111"/>
            </a:xfrm>
            <a:prstGeom prst="rect">
              <a:avLst/>
            </a:prstGeom>
            <a:noFill/>
          </p:spPr>
          <p:txBody>
            <a:bodyPr wrap="square" lIns="91440" tIns="45720" rIns="91440" bIns="45720" rtlCol="0" anchor="t">
              <a:spAutoFit/>
            </a:bodyPr>
            <a:lstStyle/>
            <a:p>
              <a:r>
                <a:rPr lang="en-US" sz="2000"/>
                <a:t>Capital costs</a:t>
              </a:r>
            </a:p>
          </p:txBody>
        </p:sp>
        <p:sp>
          <p:nvSpPr>
            <p:cNvPr id="3" name="Left Brace 2">
              <a:extLst>
                <a:ext uri="{FF2B5EF4-FFF2-40B4-BE49-F238E27FC236}">
                  <a16:creationId xmlns:a16="http://schemas.microsoft.com/office/drawing/2014/main" id="{5847AF95-09C6-779A-A8A4-B55E5A478EAF}"/>
                </a:ext>
              </a:extLst>
            </p:cNvPr>
            <p:cNvSpPr/>
            <p:nvPr/>
          </p:nvSpPr>
          <p:spPr>
            <a:xfrm rot="5400000">
              <a:off x="2284892" y="144649"/>
              <a:ext cx="397102" cy="2724912"/>
            </a:xfrm>
            <a:prstGeom prst="leftBrace">
              <a:avLst/>
            </a:prstGeom>
            <a:ln w="25400">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63747568-8363-99EA-CC84-AB46CD8D3A63}"/>
              </a:ext>
              <a:ext uri="{C183D7F6-B498-43B3-948B-1728B52AA6E4}">
                <adec:decorative xmlns:adec="http://schemas.microsoft.com/office/drawing/2017/decorative" val="1"/>
              </a:ext>
            </a:extLst>
          </p:cNvPr>
          <p:cNvGrpSpPr/>
          <p:nvPr/>
        </p:nvGrpSpPr>
        <p:grpSpPr>
          <a:xfrm>
            <a:off x="4545584" y="1221667"/>
            <a:ext cx="3474720" cy="739440"/>
            <a:chOff x="4720336" y="1777030"/>
            <a:chExt cx="3729396" cy="739440"/>
          </a:xfrm>
        </p:grpSpPr>
        <p:sp>
          <p:nvSpPr>
            <p:cNvPr id="7" name="Left Brace 6">
              <a:extLst>
                <a:ext uri="{FF2B5EF4-FFF2-40B4-BE49-F238E27FC236}">
                  <a16:creationId xmlns:a16="http://schemas.microsoft.com/office/drawing/2014/main" id="{1E19BC33-61E6-FD64-19F6-0F203646AD43}"/>
                </a:ext>
              </a:extLst>
            </p:cNvPr>
            <p:cNvSpPr/>
            <p:nvPr/>
          </p:nvSpPr>
          <p:spPr>
            <a:xfrm rot="5400000">
              <a:off x="6425775" y="492513"/>
              <a:ext cx="318518" cy="3729396"/>
            </a:xfrm>
            <a:prstGeom prst="leftBrace">
              <a:avLst>
                <a:gd name="adj1" fmla="val 8333"/>
                <a:gd name="adj2" fmla="val 50295"/>
              </a:avLst>
            </a:prstGeom>
            <a:ln w="25400">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TextBox 7">
              <a:extLst>
                <a:ext uri="{FF2B5EF4-FFF2-40B4-BE49-F238E27FC236}">
                  <a16:creationId xmlns:a16="http://schemas.microsoft.com/office/drawing/2014/main" id="{B4B6678C-C5A5-748B-BA71-ED778AE5FC17}"/>
                </a:ext>
              </a:extLst>
            </p:cNvPr>
            <p:cNvSpPr txBox="1"/>
            <p:nvPr/>
          </p:nvSpPr>
          <p:spPr>
            <a:xfrm>
              <a:off x="5446587" y="1777030"/>
              <a:ext cx="2389100" cy="400110"/>
            </a:xfrm>
            <a:prstGeom prst="rect">
              <a:avLst/>
            </a:prstGeom>
            <a:noFill/>
          </p:spPr>
          <p:txBody>
            <a:bodyPr wrap="square" rtlCol="0">
              <a:spAutoFit/>
            </a:bodyPr>
            <a:lstStyle/>
            <a:p>
              <a:r>
                <a:rPr lang="en-US" sz="2000"/>
                <a:t>Ongoing costs</a:t>
              </a:r>
            </a:p>
          </p:txBody>
        </p:sp>
      </p:grpSp>
      <p:sp>
        <p:nvSpPr>
          <p:cNvPr id="4" name="Slide Number Placeholder 3">
            <a:extLst>
              <a:ext uri="{FF2B5EF4-FFF2-40B4-BE49-F238E27FC236}">
                <a16:creationId xmlns:a16="http://schemas.microsoft.com/office/drawing/2014/main" id="{04E98555-C66D-0DD4-20B4-E53353438E05}"/>
              </a:ext>
            </a:extLst>
          </p:cNvPr>
          <p:cNvSpPr>
            <a:spLocks noGrp="1"/>
          </p:cNvSpPr>
          <p:nvPr>
            <p:ph type="sldNum" sz="quarter" idx="12"/>
          </p:nvPr>
        </p:nvSpPr>
        <p:spPr/>
        <p:txBody>
          <a:bodyPr/>
          <a:lstStyle/>
          <a:p>
            <a:fld id="{15427C57-C128-45E6-B223-9D701C552BB5}" type="slidenum">
              <a:rPr lang="en-US" smtClean="0"/>
              <a:t>24</a:t>
            </a:fld>
            <a:endParaRPr lang="en-US"/>
          </a:p>
        </p:txBody>
      </p:sp>
    </p:spTree>
    <p:extLst>
      <p:ext uri="{BB962C8B-B14F-4D97-AF65-F5344CB8AC3E}">
        <p14:creationId xmlns:p14="http://schemas.microsoft.com/office/powerpoint/2010/main" val="36470092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04EDA-9447-0E00-09C3-A04877FA6C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3E4180-89F6-7B53-A8A2-BF0CBEDC1DB4}"/>
              </a:ext>
            </a:extLst>
          </p:cNvPr>
          <p:cNvSpPr>
            <a:spLocks noGrp="1"/>
          </p:cNvSpPr>
          <p:nvPr>
            <p:ph type="title"/>
          </p:nvPr>
        </p:nvSpPr>
        <p:spPr>
          <a:xfrm>
            <a:off x="796855" y="250555"/>
            <a:ext cx="10515600" cy="1091694"/>
          </a:xfrm>
        </p:spPr>
        <p:txBody>
          <a:bodyPr>
            <a:normAutofit/>
          </a:bodyPr>
          <a:lstStyle/>
          <a:p>
            <a:r>
              <a:rPr lang="en-US"/>
              <a:t>Alternatives for Consideration</a:t>
            </a:r>
          </a:p>
        </p:txBody>
      </p:sp>
      <p:sp>
        <p:nvSpPr>
          <p:cNvPr id="7" name="TextBox 6">
            <a:extLst>
              <a:ext uri="{FF2B5EF4-FFF2-40B4-BE49-F238E27FC236}">
                <a16:creationId xmlns:a16="http://schemas.microsoft.com/office/drawing/2014/main" id="{0C54B778-2176-254C-E81C-AD48309ADEEC}"/>
              </a:ext>
            </a:extLst>
          </p:cNvPr>
          <p:cNvSpPr txBox="1"/>
          <p:nvPr/>
        </p:nvSpPr>
        <p:spPr>
          <a:xfrm>
            <a:off x="466346" y="1419249"/>
            <a:ext cx="3531956" cy="2154436"/>
          </a:xfrm>
          <a:prstGeom prst="rect">
            <a:avLst/>
          </a:prstGeom>
          <a:noFill/>
        </p:spPr>
        <p:txBody>
          <a:bodyPr wrap="square" lIns="91440" tIns="45720" rIns="91440" bIns="45720" rtlCol="0" anchor="t">
            <a:spAutoFit/>
          </a:bodyPr>
          <a:lstStyle/>
          <a:p>
            <a:pPr algn="ctr">
              <a:spcAft>
                <a:spcPts val="800"/>
              </a:spcAft>
            </a:pPr>
            <a:r>
              <a:rPr lang="en-US" sz="2400" b="1">
                <a:solidFill>
                  <a:schemeClr val="accent3"/>
                </a:solidFill>
              </a:rPr>
              <a:t>Alternative 1</a:t>
            </a:r>
          </a:p>
          <a:p>
            <a:pPr marL="285750" indent="-285750">
              <a:spcAft>
                <a:spcPts val="400"/>
              </a:spcAft>
              <a:buFont typeface="Arial" panose="020B0604020202020204" pitchFamily="34" charset="0"/>
              <a:buChar char="•"/>
            </a:pPr>
            <a:r>
              <a:rPr lang="en-US" sz="2000"/>
              <a:t>One upwind and one downwind sensor</a:t>
            </a:r>
          </a:p>
          <a:p>
            <a:pPr marL="285750" indent="-285750">
              <a:spcAft>
                <a:spcPts val="400"/>
              </a:spcAft>
              <a:buFont typeface="Arial" panose="020B0604020202020204" pitchFamily="34" charset="0"/>
              <a:buChar char="•"/>
            </a:pPr>
            <a:r>
              <a:rPr lang="en-US" sz="2000"/>
              <a:t>Does not consider sensitive receptor locations</a:t>
            </a:r>
            <a:endParaRPr lang="en-US"/>
          </a:p>
        </p:txBody>
      </p:sp>
      <p:sp>
        <p:nvSpPr>
          <p:cNvPr id="3" name="TextBox 2">
            <a:extLst>
              <a:ext uri="{FF2B5EF4-FFF2-40B4-BE49-F238E27FC236}">
                <a16:creationId xmlns:a16="http://schemas.microsoft.com/office/drawing/2014/main" id="{9BD69019-A291-C564-79B7-C19C4221731F}"/>
              </a:ext>
            </a:extLst>
          </p:cNvPr>
          <p:cNvSpPr txBox="1"/>
          <p:nvPr/>
        </p:nvSpPr>
        <p:spPr>
          <a:xfrm>
            <a:off x="471921" y="4863494"/>
            <a:ext cx="3637135" cy="1600438"/>
          </a:xfrm>
          <a:prstGeom prst="rect">
            <a:avLst/>
          </a:prstGeom>
          <a:noFill/>
        </p:spPr>
        <p:txBody>
          <a:bodyPr wrap="square" lIns="91440" tIns="45720" rIns="91440" bIns="45720" rtlCol="0" anchor="t">
            <a:spAutoFit/>
          </a:bodyPr>
          <a:lstStyle/>
          <a:p>
            <a:r>
              <a:rPr lang="en-US" sz="2000" b="1">
                <a:solidFill>
                  <a:schemeClr val="accent3"/>
                </a:solidFill>
              </a:rPr>
              <a:t>Increases likelihood of missed or delayed detection; Lowers implementation costs</a:t>
            </a:r>
          </a:p>
          <a:p>
            <a:pPr marL="285750" indent="-285750">
              <a:buFont typeface="Arial" panose="020B0604020202020204" pitchFamily="34" charset="0"/>
              <a:buChar char="•"/>
            </a:pPr>
            <a:endParaRPr lang="en-US"/>
          </a:p>
        </p:txBody>
      </p:sp>
      <p:cxnSp>
        <p:nvCxnSpPr>
          <p:cNvPr id="23" name="Straight Connector 22">
            <a:extLst>
              <a:ext uri="{FF2B5EF4-FFF2-40B4-BE49-F238E27FC236}">
                <a16:creationId xmlns:a16="http://schemas.microsoft.com/office/drawing/2014/main" id="{75E5CD92-F671-B989-BF81-BAFEDB35771A}"/>
              </a:ext>
              <a:ext uri="{C183D7F6-B498-43B3-948B-1728B52AA6E4}">
                <adec:decorative xmlns:adec="http://schemas.microsoft.com/office/drawing/2017/decorative" val="1"/>
              </a:ext>
            </a:extLst>
          </p:cNvPr>
          <p:cNvCxnSpPr>
            <a:cxnSpLocks/>
          </p:cNvCxnSpPr>
          <p:nvPr/>
        </p:nvCxnSpPr>
        <p:spPr>
          <a:xfrm>
            <a:off x="4012484" y="1171575"/>
            <a:ext cx="0" cy="5162580"/>
          </a:xfrm>
          <a:prstGeom prst="line">
            <a:avLst/>
          </a:prstGeom>
          <a:ln w="34925">
            <a:solidFill>
              <a:schemeClr val="accent3"/>
            </a:solidFill>
          </a:ln>
        </p:spPr>
        <p:style>
          <a:lnRef idx="3">
            <a:schemeClr val="accent4"/>
          </a:lnRef>
          <a:fillRef idx="0">
            <a:schemeClr val="accent4"/>
          </a:fillRef>
          <a:effectRef idx="2">
            <a:schemeClr val="accent4"/>
          </a:effectRef>
          <a:fontRef idx="minor">
            <a:schemeClr val="tx1"/>
          </a:fontRef>
        </p:style>
      </p:cxnSp>
      <p:sp>
        <p:nvSpPr>
          <p:cNvPr id="9" name="TextBox 8">
            <a:extLst>
              <a:ext uri="{FF2B5EF4-FFF2-40B4-BE49-F238E27FC236}">
                <a16:creationId xmlns:a16="http://schemas.microsoft.com/office/drawing/2014/main" id="{A450E352-146F-51D3-0D52-20B7C755528C}"/>
              </a:ext>
            </a:extLst>
          </p:cNvPr>
          <p:cNvSpPr txBox="1"/>
          <p:nvPr/>
        </p:nvSpPr>
        <p:spPr>
          <a:xfrm>
            <a:off x="4211279" y="1419249"/>
            <a:ext cx="3686870" cy="2564805"/>
          </a:xfrm>
          <a:prstGeom prst="rect">
            <a:avLst/>
          </a:prstGeom>
          <a:noFill/>
        </p:spPr>
        <p:txBody>
          <a:bodyPr wrap="square" lIns="91440" tIns="45720" rIns="91440" bIns="45720" rtlCol="0" anchor="t">
            <a:spAutoFit/>
          </a:bodyPr>
          <a:lstStyle/>
          <a:p>
            <a:pPr algn="ctr">
              <a:spcAft>
                <a:spcPts val="800"/>
              </a:spcAft>
            </a:pPr>
            <a:r>
              <a:rPr lang="en-US" sz="2400" b="1">
                <a:solidFill>
                  <a:schemeClr val="accent3"/>
                </a:solidFill>
              </a:rPr>
              <a:t>CARB Staff Proposal</a:t>
            </a:r>
          </a:p>
          <a:p>
            <a:pPr marL="285750" indent="-285750">
              <a:spcAft>
                <a:spcPts val="400"/>
              </a:spcAft>
              <a:buFont typeface="Arial" panose="020B0604020202020204" pitchFamily="34" charset="0"/>
              <a:buChar char="•"/>
            </a:pPr>
            <a:r>
              <a:rPr lang="en-US" sz="2000"/>
              <a:t>Site-specific compositional source testing</a:t>
            </a:r>
          </a:p>
          <a:p>
            <a:pPr marL="285750" indent="-285750">
              <a:spcAft>
                <a:spcPts val="400"/>
              </a:spcAft>
              <a:buFont typeface="Arial" panose="020B0604020202020204" pitchFamily="34" charset="0"/>
              <a:buChar char="•"/>
            </a:pPr>
            <a:r>
              <a:rPr lang="en-US" sz="2000"/>
              <a:t>Air dispersion modeling</a:t>
            </a:r>
          </a:p>
          <a:p>
            <a:pPr marL="285750" indent="-285750">
              <a:spcAft>
                <a:spcPts val="400"/>
              </a:spcAft>
              <a:buFont typeface="Arial" panose="020B0604020202020204" pitchFamily="34" charset="0"/>
              <a:buChar char="•"/>
            </a:pPr>
            <a:r>
              <a:rPr lang="en-US" sz="2000"/>
              <a:t>Flexible EDS choices</a:t>
            </a:r>
          </a:p>
          <a:p>
            <a:pPr marL="285750" indent="-285750">
              <a:spcAft>
                <a:spcPts val="600"/>
              </a:spcAft>
              <a:buFont typeface="Arial" panose="020B0604020202020204" pitchFamily="34" charset="0"/>
              <a:buChar char="•"/>
            </a:pPr>
            <a:r>
              <a:rPr lang="en-US" sz="2000"/>
              <a:t>Acute REL-based alert thresholds</a:t>
            </a:r>
          </a:p>
        </p:txBody>
      </p:sp>
      <p:sp>
        <p:nvSpPr>
          <p:cNvPr id="5" name="TextBox 4">
            <a:extLst>
              <a:ext uri="{FF2B5EF4-FFF2-40B4-BE49-F238E27FC236}">
                <a16:creationId xmlns:a16="http://schemas.microsoft.com/office/drawing/2014/main" id="{8355D540-28E8-AE08-14E5-97CD5ED5A1E0}"/>
              </a:ext>
            </a:extLst>
          </p:cNvPr>
          <p:cNvSpPr txBox="1"/>
          <p:nvPr/>
        </p:nvSpPr>
        <p:spPr>
          <a:xfrm>
            <a:off x="4201453" y="4859713"/>
            <a:ext cx="3789094" cy="2113399"/>
          </a:xfrm>
          <a:prstGeom prst="rect">
            <a:avLst/>
          </a:prstGeom>
          <a:noFill/>
        </p:spPr>
        <p:txBody>
          <a:bodyPr wrap="square" lIns="91440" tIns="45720" rIns="91440" bIns="45720" rtlCol="0" anchor="t">
            <a:spAutoFit/>
          </a:bodyPr>
          <a:lstStyle/>
          <a:p>
            <a:pPr>
              <a:spcBef>
                <a:spcPts val="1200"/>
              </a:spcBef>
              <a:spcAft>
                <a:spcPts val="800"/>
              </a:spcAft>
            </a:pPr>
            <a:r>
              <a:rPr lang="en-US" sz="2000" b="1">
                <a:solidFill>
                  <a:schemeClr val="accent3"/>
                </a:solidFill>
              </a:rPr>
              <a:t>Allows operators more choice in EDS selection; Leaks detected before community impact</a:t>
            </a:r>
          </a:p>
          <a:p>
            <a:pPr>
              <a:spcAft>
                <a:spcPts val="800"/>
              </a:spcAft>
            </a:pPr>
            <a:endParaRPr lang="en-US" sz="2000"/>
          </a:p>
          <a:p>
            <a:pPr algn="ctr"/>
            <a:endParaRPr lang="en-US"/>
          </a:p>
        </p:txBody>
      </p:sp>
      <p:cxnSp>
        <p:nvCxnSpPr>
          <p:cNvPr id="13" name="Straight Connector 12">
            <a:extLst>
              <a:ext uri="{FF2B5EF4-FFF2-40B4-BE49-F238E27FC236}">
                <a16:creationId xmlns:a16="http://schemas.microsoft.com/office/drawing/2014/main" id="{38C66942-DE3D-5E7C-1639-33D9E108C767}"/>
              </a:ext>
              <a:ext uri="{C183D7F6-B498-43B3-948B-1728B52AA6E4}">
                <adec:decorative xmlns:adec="http://schemas.microsoft.com/office/drawing/2017/decorative" val="1"/>
              </a:ext>
            </a:extLst>
          </p:cNvPr>
          <p:cNvCxnSpPr>
            <a:cxnSpLocks/>
          </p:cNvCxnSpPr>
          <p:nvPr/>
        </p:nvCxnSpPr>
        <p:spPr>
          <a:xfrm>
            <a:off x="7898149" y="1171575"/>
            <a:ext cx="0" cy="5162580"/>
          </a:xfrm>
          <a:prstGeom prst="line">
            <a:avLst/>
          </a:prstGeom>
          <a:ln w="34925">
            <a:solidFill>
              <a:schemeClr val="accent3"/>
            </a:solidFill>
          </a:ln>
        </p:spPr>
        <p:style>
          <a:lnRef idx="3">
            <a:schemeClr val="accent4"/>
          </a:lnRef>
          <a:fillRef idx="0">
            <a:schemeClr val="accent4"/>
          </a:fillRef>
          <a:effectRef idx="2">
            <a:schemeClr val="accent4"/>
          </a:effectRef>
          <a:fontRef idx="minor">
            <a:schemeClr val="tx1"/>
          </a:fontRef>
        </p:style>
      </p:cxnSp>
      <p:sp>
        <p:nvSpPr>
          <p:cNvPr id="11" name="TextBox 10">
            <a:extLst>
              <a:ext uri="{FF2B5EF4-FFF2-40B4-BE49-F238E27FC236}">
                <a16:creationId xmlns:a16="http://schemas.microsoft.com/office/drawing/2014/main" id="{094BB4D9-30D9-34C4-0178-095DF1D61471}"/>
              </a:ext>
            </a:extLst>
          </p:cNvPr>
          <p:cNvSpPr txBox="1"/>
          <p:nvPr/>
        </p:nvSpPr>
        <p:spPr>
          <a:xfrm>
            <a:off x="8102360" y="1419982"/>
            <a:ext cx="3693400" cy="2462213"/>
          </a:xfrm>
          <a:prstGeom prst="rect">
            <a:avLst/>
          </a:prstGeom>
          <a:noFill/>
        </p:spPr>
        <p:txBody>
          <a:bodyPr wrap="square" lIns="91440" tIns="45720" rIns="91440" bIns="45720" rtlCol="0" anchor="t">
            <a:spAutoFit/>
          </a:bodyPr>
          <a:lstStyle/>
          <a:p>
            <a:pPr algn="ctr">
              <a:spcAft>
                <a:spcPts val="800"/>
              </a:spcAft>
            </a:pPr>
            <a:r>
              <a:rPr lang="en-US" sz="2400" b="1">
                <a:solidFill>
                  <a:schemeClr val="accent3"/>
                </a:solidFill>
              </a:rPr>
              <a:t>Alternative 2</a:t>
            </a:r>
          </a:p>
          <a:p>
            <a:pPr marL="285750" indent="-285750">
              <a:spcAft>
                <a:spcPts val="400"/>
              </a:spcAft>
              <a:buFont typeface="Arial" panose="020B0604020202020204" pitchFamily="34" charset="0"/>
              <a:buChar char="•"/>
            </a:pPr>
            <a:r>
              <a:rPr lang="en-US" sz="2000"/>
              <a:t>Sensors directly installed on each piece of equipment and boundaries</a:t>
            </a:r>
          </a:p>
          <a:p>
            <a:pPr marL="285750" indent="-285750">
              <a:buFont typeface="Arial" panose="020B0604020202020204" pitchFamily="34" charset="0"/>
              <a:buChar char="•"/>
            </a:pPr>
            <a:r>
              <a:rPr lang="en-US" sz="2000"/>
              <a:t>Requires identification of all leaks including those below REL-level leak rate</a:t>
            </a:r>
          </a:p>
        </p:txBody>
      </p:sp>
      <p:sp>
        <p:nvSpPr>
          <p:cNvPr id="6" name="TextBox 5">
            <a:extLst>
              <a:ext uri="{FF2B5EF4-FFF2-40B4-BE49-F238E27FC236}">
                <a16:creationId xmlns:a16="http://schemas.microsoft.com/office/drawing/2014/main" id="{DE2D4632-BE5B-2CBD-769B-E4CA3E1B1148}"/>
              </a:ext>
            </a:extLst>
          </p:cNvPr>
          <p:cNvSpPr txBox="1"/>
          <p:nvPr/>
        </p:nvSpPr>
        <p:spPr>
          <a:xfrm>
            <a:off x="8032566" y="4863494"/>
            <a:ext cx="3687514" cy="1323439"/>
          </a:xfrm>
          <a:prstGeom prst="rect">
            <a:avLst/>
          </a:prstGeom>
          <a:noFill/>
        </p:spPr>
        <p:txBody>
          <a:bodyPr wrap="square" lIns="91440" tIns="45720" rIns="91440" bIns="45720" rtlCol="0" anchor="t">
            <a:spAutoFit/>
          </a:bodyPr>
          <a:lstStyle/>
          <a:p>
            <a:pPr>
              <a:spcAft>
                <a:spcPts val="800"/>
              </a:spcAft>
            </a:pPr>
            <a:r>
              <a:rPr lang="en-US" sz="2000" b="1">
                <a:solidFill>
                  <a:schemeClr val="accent3"/>
                </a:solidFill>
              </a:rPr>
              <a:t>Some leak detection benefits with significantly higher implementation costs</a:t>
            </a:r>
          </a:p>
        </p:txBody>
      </p:sp>
      <p:sp>
        <p:nvSpPr>
          <p:cNvPr id="4" name="Slide Number Placeholder 3">
            <a:extLst>
              <a:ext uri="{FF2B5EF4-FFF2-40B4-BE49-F238E27FC236}">
                <a16:creationId xmlns:a16="http://schemas.microsoft.com/office/drawing/2014/main" id="{2141D744-6F82-2FA3-2EB3-FED76BC7C626}"/>
              </a:ext>
            </a:extLst>
          </p:cNvPr>
          <p:cNvSpPr>
            <a:spLocks noGrp="1"/>
          </p:cNvSpPr>
          <p:nvPr>
            <p:ph type="sldNum" sz="quarter" idx="12"/>
          </p:nvPr>
        </p:nvSpPr>
        <p:spPr/>
        <p:txBody>
          <a:bodyPr/>
          <a:lstStyle/>
          <a:p>
            <a:fld id="{15427C57-C128-45E6-B223-9D701C552BB5}" type="slidenum">
              <a:rPr lang="en-US" smtClean="0"/>
              <a:t>25</a:t>
            </a:fld>
            <a:endParaRPr lang="en-US"/>
          </a:p>
        </p:txBody>
      </p:sp>
    </p:spTree>
    <p:extLst>
      <p:ext uri="{BB962C8B-B14F-4D97-AF65-F5344CB8AC3E}">
        <p14:creationId xmlns:p14="http://schemas.microsoft.com/office/powerpoint/2010/main" val="35987888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933F2-9153-C2A7-B20C-57BB6B52179D}"/>
              </a:ext>
            </a:extLst>
          </p:cNvPr>
          <p:cNvSpPr>
            <a:spLocks noGrp="1"/>
          </p:cNvSpPr>
          <p:nvPr>
            <p:ph type="title"/>
          </p:nvPr>
        </p:nvSpPr>
        <p:spPr>
          <a:xfrm>
            <a:off x="838200" y="159745"/>
            <a:ext cx="10515600" cy="1325563"/>
          </a:xfrm>
        </p:spPr>
        <p:txBody>
          <a:bodyPr/>
          <a:lstStyle/>
          <a:p>
            <a:r>
              <a:rPr lang="en-US"/>
              <a:t>Request for Alternatives</a:t>
            </a:r>
          </a:p>
        </p:txBody>
      </p:sp>
      <p:sp>
        <p:nvSpPr>
          <p:cNvPr id="3" name="Content Placeholder 2">
            <a:extLst>
              <a:ext uri="{FF2B5EF4-FFF2-40B4-BE49-F238E27FC236}">
                <a16:creationId xmlns:a16="http://schemas.microsoft.com/office/drawing/2014/main" id="{BE3B69AD-C6EF-5AF0-3B9C-8CC81FFB0A91}"/>
              </a:ext>
            </a:extLst>
          </p:cNvPr>
          <p:cNvSpPr>
            <a:spLocks noGrp="1"/>
          </p:cNvSpPr>
          <p:nvPr>
            <p:ph idx="1"/>
          </p:nvPr>
        </p:nvSpPr>
        <p:spPr>
          <a:xfrm>
            <a:off x="838200" y="1433809"/>
            <a:ext cx="10515600" cy="4639862"/>
          </a:xfrm>
        </p:spPr>
        <p:txBody>
          <a:bodyPr vert="horz" lIns="91440" tIns="45720" rIns="91440" bIns="45720" rtlCol="0" anchor="t">
            <a:normAutofit fontScale="92500" lnSpcReduction="20000"/>
          </a:bodyPr>
          <a:lstStyle/>
          <a:p>
            <a:pPr>
              <a:spcBef>
                <a:spcPts val="1200"/>
              </a:spcBef>
            </a:pPr>
            <a:r>
              <a:rPr lang="en-US" sz="3000" b="1"/>
              <a:t>CARB encourages public input on alternative approaches that:</a:t>
            </a:r>
          </a:p>
          <a:p>
            <a:pPr lvl="1">
              <a:lnSpc>
                <a:spcPct val="110000"/>
              </a:lnSpc>
              <a:spcBef>
                <a:spcPts val="600"/>
              </a:spcBef>
              <a:spcAft>
                <a:spcPts val="600"/>
              </a:spcAft>
            </a:pPr>
            <a:r>
              <a:rPr lang="en-US" sz="2600"/>
              <a:t>May yield the same or greater benefits than those associated with the proposed regulation, or </a:t>
            </a:r>
          </a:p>
          <a:p>
            <a:pPr lvl="1">
              <a:lnSpc>
                <a:spcPct val="110000"/>
              </a:lnSpc>
              <a:spcBef>
                <a:spcPts val="600"/>
              </a:spcBef>
              <a:spcAft>
                <a:spcPts val="600"/>
              </a:spcAft>
            </a:pPr>
            <a:r>
              <a:rPr lang="en-US" sz="2600"/>
              <a:t>May achieve the goals at lower cost</a:t>
            </a:r>
          </a:p>
          <a:p>
            <a:pPr>
              <a:spcBef>
                <a:spcPts val="1800"/>
              </a:spcBef>
            </a:pPr>
            <a:r>
              <a:rPr lang="en-US" sz="3100" b="1"/>
              <a:t>Please ensure the submission:</a:t>
            </a:r>
          </a:p>
          <a:p>
            <a:pPr lvl="1">
              <a:lnSpc>
                <a:spcPct val="110000"/>
              </a:lnSpc>
              <a:spcBef>
                <a:spcPts val="600"/>
              </a:spcBef>
              <a:spcAft>
                <a:spcPts val="600"/>
              </a:spcAft>
            </a:pPr>
            <a:r>
              <a:rPr lang="en-US" sz="2600"/>
              <a:t>Discusses the alternative’s ability to fulfill the purpose of the draft regulatory proposal as CARB has presented it</a:t>
            </a:r>
          </a:p>
          <a:p>
            <a:pPr lvl="1">
              <a:lnSpc>
                <a:spcPct val="110000"/>
              </a:lnSpc>
              <a:spcBef>
                <a:spcPts val="600"/>
              </a:spcBef>
              <a:spcAft>
                <a:spcPts val="600"/>
              </a:spcAft>
            </a:pPr>
            <a:r>
              <a:rPr lang="en-US" sz="2600"/>
              <a:t>Includes the associated cost/benefit information, data sources to enable comparison of economic impacts, and a clear description of the basis for any cost calculations</a:t>
            </a:r>
          </a:p>
        </p:txBody>
      </p:sp>
      <p:sp>
        <p:nvSpPr>
          <p:cNvPr id="4" name="Slide Number Placeholder 3">
            <a:extLst>
              <a:ext uri="{FF2B5EF4-FFF2-40B4-BE49-F238E27FC236}">
                <a16:creationId xmlns:a16="http://schemas.microsoft.com/office/drawing/2014/main" id="{36EBC56C-A856-EC50-90E4-40EC4C02F8A2}"/>
              </a:ext>
            </a:extLst>
          </p:cNvPr>
          <p:cNvSpPr>
            <a:spLocks noGrp="1"/>
          </p:cNvSpPr>
          <p:nvPr>
            <p:ph type="sldNum" sz="quarter" idx="12"/>
          </p:nvPr>
        </p:nvSpPr>
        <p:spPr/>
        <p:txBody>
          <a:bodyPr/>
          <a:lstStyle/>
          <a:p>
            <a:fld id="{15427C57-C128-45E6-B223-9D701C552BB5}" type="slidenum">
              <a:rPr lang="en-US" smtClean="0"/>
              <a:pPr/>
              <a:t>26</a:t>
            </a:fld>
            <a:endParaRPr lang="en-US"/>
          </a:p>
        </p:txBody>
      </p:sp>
    </p:spTree>
    <p:extLst>
      <p:ext uri="{BB962C8B-B14F-4D97-AF65-F5344CB8AC3E}">
        <p14:creationId xmlns:p14="http://schemas.microsoft.com/office/powerpoint/2010/main" val="38522273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8FFC4-67E1-83CA-06D6-83A4ED5D93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2C39A0-5321-A158-5282-7CDC1BE25C15}"/>
              </a:ext>
            </a:extLst>
          </p:cNvPr>
          <p:cNvSpPr>
            <a:spLocks noGrp="1"/>
          </p:cNvSpPr>
          <p:nvPr>
            <p:ph type="title"/>
          </p:nvPr>
        </p:nvSpPr>
        <p:spPr>
          <a:xfrm>
            <a:off x="838200" y="169722"/>
            <a:ext cx="10515600" cy="1325563"/>
          </a:xfrm>
        </p:spPr>
        <p:txBody>
          <a:bodyPr/>
          <a:lstStyle/>
          <a:p>
            <a:r>
              <a:rPr lang="en-US" dirty="0"/>
              <a:t>Request for Alternatives </a:t>
            </a:r>
          </a:p>
        </p:txBody>
      </p:sp>
      <p:sp>
        <p:nvSpPr>
          <p:cNvPr id="3" name="Content Placeholder 2">
            <a:extLst>
              <a:ext uri="{FF2B5EF4-FFF2-40B4-BE49-F238E27FC236}">
                <a16:creationId xmlns:a16="http://schemas.microsoft.com/office/drawing/2014/main" id="{91A735DD-2C04-D29E-DFF7-148FA2C771B7}"/>
              </a:ext>
            </a:extLst>
          </p:cNvPr>
          <p:cNvSpPr>
            <a:spLocks noGrp="1"/>
          </p:cNvSpPr>
          <p:nvPr>
            <p:ph idx="1"/>
          </p:nvPr>
        </p:nvSpPr>
        <p:spPr/>
        <p:txBody>
          <a:bodyPr/>
          <a:lstStyle/>
          <a:p>
            <a:pPr marL="0" indent="0">
              <a:spcBef>
                <a:spcPts val="1400"/>
              </a:spcBef>
              <a:buNone/>
            </a:pPr>
            <a:endParaRPr lang="en-US" sz="2800" dirty="0"/>
          </a:p>
          <a:p>
            <a:pPr marL="0" indent="0" algn="ctr">
              <a:spcBef>
                <a:spcPts val="1400"/>
              </a:spcBef>
              <a:buNone/>
            </a:pPr>
            <a:r>
              <a:rPr lang="en-US" sz="2800" b="1" dirty="0"/>
              <a:t>Submit alternatives relating to economic impacts by </a:t>
            </a:r>
          </a:p>
          <a:p>
            <a:pPr marL="0" indent="0" algn="ctr">
              <a:spcBef>
                <a:spcPts val="1400"/>
              </a:spcBef>
              <a:buNone/>
            </a:pPr>
            <a:r>
              <a:rPr lang="en-US" sz="2800" b="1" dirty="0"/>
              <a:t>August 17, 2026, </a:t>
            </a:r>
          </a:p>
          <a:p>
            <a:pPr marL="0" indent="0" algn="ctr">
              <a:spcBef>
                <a:spcPts val="1400"/>
              </a:spcBef>
              <a:buNone/>
            </a:pPr>
            <a:r>
              <a:rPr lang="en-US" sz="2800" b="1" dirty="0"/>
              <a:t>to:</a:t>
            </a:r>
          </a:p>
          <a:p>
            <a:pPr marL="457200" lvl="1" indent="0" algn="ctr">
              <a:spcBef>
                <a:spcPts val="1400"/>
              </a:spcBef>
              <a:buNone/>
            </a:pPr>
            <a:r>
              <a:rPr lang="en-US" dirty="0">
                <a:ea typeface="roboto"/>
                <a:cs typeface="roboto"/>
                <a:hlinkClick r:id="rId3"/>
              </a:rPr>
              <a:t>https://ww2.arb.ca.gov/public-comments/SB-1137-workshop-development-performance-standards-EDS</a:t>
            </a:r>
            <a:endParaRPr lang="en-US" dirty="0">
              <a:ea typeface="roboto"/>
              <a:cs typeface="roboto"/>
            </a:endParaRPr>
          </a:p>
          <a:p>
            <a:endParaRPr lang="en-US" dirty="0"/>
          </a:p>
        </p:txBody>
      </p:sp>
      <p:pic>
        <p:nvPicPr>
          <p:cNvPr id="5" name="Picture 4">
            <a:extLst>
              <a:ext uri="{FF2B5EF4-FFF2-40B4-BE49-F238E27FC236}">
                <a16:creationId xmlns:a16="http://schemas.microsoft.com/office/drawing/2014/main" id="{2B16376A-1C67-85DB-BE53-FF816731611B}"/>
              </a:ext>
              <a:ext uri="{C183D7F6-B498-43B3-948B-1728B52AA6E4}">
                <adec:decorative xmlns:adec="http://schemas.microsoft.com/office/drawing/2017/decorative" val="1"/>
              </a:ext>
            </a:extLst>
          </p:cNvPr>
          <p:cNvPicPr>
            <a:picLocks noChangeAspect="1"/>
          </p:cNvPicPr>
          <p:nvPr/>
        </p:nvPicPr>
        <p:blipFill>
          <a:blip r:embed="rId4">
            <a:duotone>
              <a:schemeClr val="accent3">
                <a:shade val="45000"/>
                <a:satMod val="135000"/>
              </a:schemeClr>
              <a:prstClr val="white"/>
            </a:duotone>
          </a:blip>
          <a:stretch>
            <a:fillRect/>
          </a:stretch>
        </p:blipFill>
        <p:spPr>
          <a:xfrm>
            <a:off x="3962989" y="5446622"/>
            <a:ext cx="4266022" cy="1361496"/>
          </a:xfrm>
          <a:prstGeom prst="rect">
            <a:avLst/>
          </a:prstGeom>
        </p:spPr>
      </p:pic>
      <p:sp>
        <p:nvSpPr>
          <p:cNvPr id="4" name="Slide Number Placeholder 3">
            <a:extLst>
              <a:ext uri="{FF2B5EF4-FFF2-40B4-BE49-F238E27FC236}">
                <a16:creationId xmlns:a16="http://schemas.microsoft.com/office/drawing/2014/main" id="{4BA8BAD1-62A5-E7B4-F00E-452303CEC116}"/>
              </a:ext>
            </a:extLst>
          </p:cNvPr>
          <p:cNvSpPr>
            <a:spLocks noGrp="1"/>
          </p:cNvSpPr>
          <p:nvPr>
            <p:ph type="sldNum" sz="quarter" idx="12"/>
          </p:nvPr>
        </p:nvSpPr>
        <p:spPr/>
        <p:txBody>
          <a:bodyPr/>
          <a:lstStyle/>
          <a:p>
            <a:fld id="{15427C57-C128-45E6-B223-9D701C552BB5}" type="slidenum">
              <a:rPr lang="en-US" smtClean="0"/>
              <a:t>27</a:t>
            </a:fld>
            <a:endParaRPr lang="en-US"/>
          </a:p>
        </p:txBody>
      </p:sp>
    </p:spTree>
    <p:extLst>
      <p:ext uri="{BB962C8B-B14F-4D97-AF65-F5344CB8AC3E}">
        <p14:creationId xmlns:p14="http://schemas.microsoft.com/office/powerpoint/2010/main" val="2715233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FC030-2DB2-2759-44B1-2BF1FF12A7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CA2E6A-416C-E101-AC0B-A9F2091FF4B5}"/>
              </a:ext>
            </a:extLst>
          </p:cNvPr>
          <p:cNvSpPr>
            <a:spLocks noGrp="1"/>
          </p:cNvSpPr>
          <p:nvPr>
            <p:ph type="title"/>
          </p:nvPr>
        </p:nvSpPr>
        <p:spPr>
          <a:xfrm>
            <a:off x="144855" y="-228750"/>
            <a:ext cx="11525061" cy="1232968"/>
          </a:xfrm>
        </p:spPr>
        <p:txBody>
          <a:bodyPr>
            <a:normAutofit/>
          </a:bodyPr>
          <a:lstStyle/>
          <a:p>
            <a:r>
              <a:rPr lang="en-US"/>
              <a:t>Rulemaking Timeline</a:t>
            </a:r>
            <a:endParaRPr lang="en-US">
              <a:solidFill>
                <a:schemeClr val="accent3"/>
              </a:solidFill>
            </a:endParaRPr>
          </a:p>
        </p:txBody>
      </p:sp>
      <p:graphicFrame>
        <p:nvGraphicFramePr>
          <p:cNvPr id="5" name="Table 4">
            <a:extLst>
              <a:ext uri="{FF2B5EF4-FFF2-40B4-BE49-F238E27FC236}">
                <a16:creationId xmlns:a16="http://schemas.microsoft.com/office/drawing/2014/main" id="{0E2443C7-2861-7B90-E0E1-952DF39EE82A}"/>
              </a:ext>
            </a:extLst>
          </p:cNvPr>
          <p:cNvGraphicFramePr>
            <a:graphicFrameLocks noGrp="1"/>
          </p:cNvGraphicFramePr>
          <p:nvPr>
            <p:extLst>
              <p:ext uri="{D42A27DB-BD31-4B8C-83A1-F6EECF244321}">
                <p14:modId xmlns:p14="http://schemas.microsoft.com/office/powerpoint/2010/main" val="1296986135"/>
              </p:ext>
            </p:extLst>
          </p:nvPr>
        </p:nvGraphicFramePr>
        <p:xfrm>
          <a:off x="343325" y="669850"/>
          <a:ext cx="9673183" cy="5655746"/>
        </p:xfrm>
        <a:graphic>
          <a:graphicData uri="http://schemas.openxmlformats.org/drawingml/2006/table">
            <a:tbl>
              <a:tblPr firstRow="1" bandRow="1">
                <a:tableStyleId>{F5AB1C69-6EDB-4FF4-983F-18BD219EF322}</a:tableStyleId>
              </a:tblPr>
              <a:tblGrid>
                <a:gridCol w="2409647">
                  <a:extLst>
                    <a:ext uri="{9D8B030D-6E8A-4147-A177-3AD203B41FA5}">
                      <a16:colId xmlns:a16="http://schemas.microsoft.com/office/drawing/2014/main" val="1884168561"/>
                    </a:ext>
                  </a:extLst>
                </a:gridCol>
                <a:gridCol w="7263536">
                  <a:extLst>
                    <a:ext uri="{9D8B030D-6E8A-4147-A177-3AD203B41FA5}">
                      <a16:colId xmlns:a16="http://schemas.microsoft.com/office/drawing/2014/main" val="858497632"/>
                    </a:ext>
                  </a:extLst>
                </a:gridCol>
              </a:tblGrid>
              <a:tr h="482294">
                <a:tc>
                  <a:txBody>
                    <a:bodyPr/>
                    <a:lstStyle/>
                    <a:p>
                      <a:pPr>
                        <a:spcBef>
                          <a:spcPts val="600"/>
                        </a:spcBef>
                        <a:spcAft>
                          <a:spcPts val="600"/>
                        </a:spcAft>
                      </a:pPr>
                      <a:r>
                        <a:rPr lang="en-US" sz="2000" b="1" dirty="0"/>
                        <a:t>Date </a:t>
                      </a:r>
                      <a:endParaRPr lang="en-US" sz="2000" b="1" dirty="0">
                        <a:latin typeface="Avenir Next LT Pro Demi" panose="020B0704020202020204" pitchFamily="34" charset="0"/>
                      </a:endParaRPr>
                    </a:p>
                  </a:txBody>
                  <a:tcPr anchor="ctr">
                    <a:solidFill>
                      <a:schemeClr val="accent1"/>
                    </a:solidFill>
                  </a:tcPr>
                </a:tc>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en-US" sz="2000" b="1"/>
                        <a:t>Action</a:t>
                      </a:r>
                      <a:endParaRPr lang="es-US" sz="2000" b="1"/>
                    </a:p>
                  </a:txBody>
                  <a:tcPr anchor="ctr">
                    <a:solidFill>
                      <a:schemeClr val="accent1"/>
                    </a:solidFill>
                  </a:tcPr>
                </a:tc>
                <a:extLst>
                  <a:ext uri="{0D108BD9-81ED-4DB2-BD59-A6C34878D82A}">
                    <a16:rowId xmlns:a16="http://schemas.microsoft.com/office/drawing/2014/main" val="3237725023"/>
                  </a:ext>
                </a:extLst>
              </a:tr>
              <a:tr h="505620">
                <a:tc>
                  <a:txBody>
                    <a:bodyPr/>
                    <a:lstStyle/>
                    <a:p>
                      <a:pPr marL="0" marR="0" lvl="0" indent="0" algn="l" rtl="0" eaLnBrk="1" fontAlgn="auto" latinLnBrk="0" hangingPunct="1">
                        <a:lnSpc>
                          <a:spcPct val="100000"/>
                        </a:lnSpc>
                        <a:spcBef>
                          <a:spcPts val="600"/>
                        </a:spcBef>
                        <a:spcAft>
                          <a:spcPts val="0"/>
                        </a:spcAft>
                        <a:buClrTx/>
                        <a:buSzTx/>
                        <a:buFontTx/>
                        <a:buNone/>
                      </a:pPr>
                      <a:r>
                        <a:rPr lang="en-US" sz="1800" u="none" strike="noStrike">
                          <a:solidFill>
                            <a:schemeClr val="tx1"/>
                          </a:solidFill>
                        </a:rPr>
                        <a:t>Q2, 2026</a:t>
                      </a:r>
                      <a:endParaRPr lang="en-US" sz="1800">
                        <a:solidFill>
                          <a:schemeClr val="tx1"/>
                        </a:solidFill>
                      </a:endParaRPr>
                    </a:p>
                  </a:txBody>
                  <a:tcPr anchor="ctr"/>
                </a:tc>
                <a:tc>
                  <a:txBody>
                    <a:bodyPr/>
                    <a:lstStyle/>
                    <a:p>
                      <a:pPr>
                        <a:spcBef>
                          <a:spcPts val="600"/>
                        </a:spcBef>
                        <a:spcAft>
                          <a:spcPts val="0"/>
                        </a:spcAft>
                      </a:pPr>
                      <a:r>
                        <a:rPr lang="en-US" sz="1800"/>
                        <a:t>Release discussion draft versions of regulatory text and supporting documents</a:t>
                      </a:r>
                    </a:p>
                  </a:txBody>
                  <a:tcPr anchor="ctr"/>
                </a:tc>
                <a:extLst>
                  <a:ext uri="{0D108BD9-81ED-4DB2-BD59-A6C34878D82A}">
                    <a16:rowId xmlns:a16="http://schemas.microsoft.com/office/drawing/2014/main" val="3440380216"/>
                  </a:ext>
                </a:extLst>
              </a:tr>
              <a:tr h="426599">
                <a:tc>
                  <a:txBody>
                    <a:bodyPr/>
                    <a:lstStyle/>
                    <a:p>
                      <a:pPr>
                        <a:spcBef>
                          <a:spcPts val="600"/>
                        </a:spcBef>
                        <a:spcAft>
                          <a:spcPts val="0"/>
                        </a:spcAft>
                      </a:pPr>
                      <a:r>
                        <a:rPr lang="en-US" sz="1800">
                          <a:solidFill>
                            <a:schemeClr val="tx1"/>
                          </a:solidFill>
                        </a:rPr>
                        <a:t>Q3, 2026</a:t>
                      </a:r>
                    </a:p>
                  </a:txBody>
                  <a:tcPr anchor="ctr"/>
                </a:tc>
                <a:tc>
                  <a:txBody>
                    <a:bodyPr/>
                    <a:lstStyle/>
                    <a:p>
                      <a:pPr marL="0" marR="0" lvl="0" indent="0" algn="l" rtl="0" eaLnBrk="1" fontAlgn="auto" latinLnBrk="0" hangingPunct="1">
                        <a:lnSpc>
                          <a:spcPct val="100000"/>
                        </a:lnSpc>
                        <a:spcBef>
                          <a:spcPts val="600"/>
                        </a:spcBef>
                        <a:spcAft>
                          <a:spcPts val="0"/>
                        </a:spcAft>
                        <a:buClrTx/>
                        <a:buSzTx/>
                        <a:buFontTx/>
                        <a:buNone/>
                      </a:pPr>
                      <a:r>
                        <a:rPr lang="en-US" sz="1800"/>
                        <a:t>Second public workshop</a:t>
                      </a:r>
                      <a:endParaRPr lang="en-US" sz="1800" kern="1200">
                        <a:solidFill>
                          <a:schemeClr val="dk1"/>
                        </a:solidFill>
                        <a:effectLst/>
                        <a:latin typeface="+mn-lt"/>
                        <a:ea typeface="+mn-ea"/>
                        <a:cs typeface="+mn-cs"/>
                      </a:endParaRPr>
                    </a:p>
                  </a:txBody>
                  <a:tcPr anchor="ctr"/>
                </a:tc>
                <a:extLst>
                  <a:ext uri="{0D108BD9-81ED-4DB2-BD59-A6C34878D82A}">
                    <a16:rowId xmlns:a16="http://schemas.microsoft.com/office/drawing/2014/main" val="3318512104"/>
                  </a:ext>
                </a:extLst>
              </a:tr>
              <a:tr h="647510">
                <a:tc>
                  <a:txBody>
                    <a:bodyPr/>
                    <a:lstStyle/>
                    <a:p>
                      <a:pPr>
                        <a:spcBef>
                          <a:spcPts val="600"/>
                        </a:spcBef>
                        <a:spcAft>
                          <a:spcPts val="0"/>
                        </a:spcAft>
                      </a:pPr>
                      <a:r>
                        <a:rPr lang="en-US" sz="1800">
                          <a:solidFill>
                            <a:schemeClr val="tx1"/>
                          </a:solidFill>
                        </a:rPr>
                        <a:t>Q3, 2026</a:t>
                      </a:r>
                    </a:p>
                  </a:txBody>
                  <a:tcPr anchor="ctr"/>
                </a:tc>
                <a:tc>
                  <a:txBody>
                    <a:bodyPr/>
                    <a:lstStyle/>
                    <a:p>
                      <a:pPr>
                        <a:spcBef>
                          <a:spcPts val="600"/>
                        </a:spcBef>
                        <a:spcAft>
                          <a:spcPts val="0"/>
                        </a:spcAft>
                      </a:pPr>
                      <a:r>
                        <a:rPr lang="en-US" sz="1800" kern="1200" dirty="0">
                          <a:solidFill>
                            <a:schemeClr val="dk1"/>
                          </a:solidFill>
                          <a:effectLst/>
                          <a:latin typeface="+mn-lt"/>
                          <a:ea typeface="+mn-ea"/>
                          <a:cs typeface="+mn-cs"/>
                        </a:rPr>
                        <a:t>Alternatives analysis to Department of Finance (</a:t>
                      </a:r>
                      <a:r>
                        <a:rPr lang="en-US" sz="1800" b="0" kern="1200" dirty="0">
                          <a:solidFill>
                            <a:schemeClr val="dk1"/>
                          </a:solidFill>
                          <a:effectLst/>
                          <a:latin typeface="+mn-lt"/>
                          <a:ea typeface="+mn-ea"/>
                          <a:cs typeface="+mn-cs"/>
                          <a:hlinkClick r:id="rId3"/>
                        </a:rPr>
                        <a:t>Standardized Regulatory Impact Assessment</a:t>
                      </a:r>
                      <a:r>
                        <a:rPr lang="en-US" sz="1800" kern="1200" dirty="0">
                          <a:solidFill>
                            <a:schemeClr val="dk1"/>
                          </a:solidFill>
                          <a:effectLst/>
                          <a:latin typeface="+mn-lt"/>
                          <a:ea typeface="+mn-ea"/>
                          <a:cs typeface="+mn-cs"/>
                        </a:rPr>
                        <a:t>)</a:t>
                      </a:r>
                      <a:endParaRPr lang="en-US" sz="1800" dirty="0"/>
                    </a:p>
                  </a:txBody>
                  <a:tcPr anchor="ctr"/>
                </a:tc>
                <a:extLst>
                  <a:ext uri="{0D108BD9-81ED-4DB2-BD59-A6C34878D82A}">
                    <a16:rowId xmlns:a16="http://schemas.microsoft.com/office/drawing/2014/main" val="1387791913"/>
                  </a:ext>
                </a:extLst>
              </a:tr>
              <a:tr h="647510">
                <a:tc>
                  <a:txBody>
                    <a:bodyPr/>
                    <a:lstStyle/>
                    <a:p>
                      <a:pPr>
                        <a:spcBef>
                          <a:spcPts val="600"/>
                        </a:spcBef>
                        <a:spcAft>
                          <a:spcPts val="0"/>
                        </a:spcAft>
                      </a:pPr>
                      <a:r>
                        <a:rPr lang="en-US" sz="1800">
                          <a:solidFill>
                            <a:schemeClr val="tx1"/>
                          </a:solidFill>
                        </a:rPr>
                        <a:t>Q1, 2027</a:t>
                      </a:r>
                    </a:p>
                  </a:txBody>
                  <a:tcPr anchor="ctr"/>
                </a:tc>
                <a:tc>
                  <a:txBody>
                    <a:bodyPr/>
                    <a:lstStyle/>
                    <a:p>
                      <a:pPr>
                        <a:spcBef>
                          <a:spcPts val="600"/>
                        </a:spcBef>
                        <a:spcAft>
                          <a:spcPts val="0"/>
                        </a:spcAft>
                      </a:pPr>
                      <a:r>
                        <a:rPr lang="en-US" sz="1800" kern="1200">
                          <a:solidFill>
                            <a:schemeClr val="dk1"/>
                          </a:solidFill>
                          <a:effectLst/>
                          <a:latin typeface="+mn-lt"/>
                          <a:ea typeface="+mn-ea"/>
                          <a:cs typeface="+mn-cs"/>
                        </a:rPr>
                        <a:t>45-Day public review period, release staff report, and third public workshop</a:t>
                      </a:r>
                      <a:endParaRPr lang="en-US" sz="1800"/>
                    </a:p>
                  </a:txBody>
                  <a:tcPr anchor="ctr"/>
                </a:tc>
                <a:extLst>
                  <a:ext uri="{0D108BD9-81ED-4DB2-BD59-A6C34878D82A}">
                    <a16:rowId xmlns:a16="http://schemas.microsoft.com/office/drawing/2014/main" val="894231964"/>
                  </a:ext>
                </a:extLst>
              </a:tr>
              <a:tr h="462647">
                <a:tc>
                  <a:txBody>
                    <a:bodyPr/>
                    <a:lstStyle/>
                    <a:p>
                      <a:pPr>
                        <a:spcBef>
                          <a:spcPts val="600"/>
                        </a:spcBef>
                        <a:spcAft>
                          <a:spcPts val="0"/>
                        </a:spcAft>
                      </a:pPr>
                      <a:r>
                        <a:rPr lang="en-US" sz="1800">
                          <a:solidFill>
                            <a:schemeClr val="tx1"/>
                          </a:solidFill>
                        </a:rPr>
                        <a:t>Q1, 2027</a:t>
                      </a:r>
                    </a:p>
                  </a:txBody>
                  <a:tcPr anchor="ctr"/>
                </a:tc>
                <a:tc>
                  <a:txBody>
                    <a:bodyPr/>
                    <a:lstStyle/>
                    <a:p>
                      <a:pPr>
                        <a:spcBef>
                          <a:spcPts val="600"/>
                        </a:spcBef>
                        <a:spcAft>
                          <a:spcPts val="0"/>
                        </a:spcAft>
                      </a:pPr>
                      <a:r>
                        <a:rPr lang="en-US" sz="1800" kern="1200">
                          <a:solidFill>
                            <a:schemeClr val="dk1"/>
                          </a:solidFill>
                          <a:effectLst/>
                          <a:latin typeface="+mn-lt"/>
                          <a:ea typeface="+mn-ea"/>
                          <a:cs typeface="+mn-cs"/>
                        </a:rPr>
                        <a:t>CARB Board Hearing</a:t>
                      </a:r>
                      <a:endParaRPr lang="en-US" sz="1800"/>
                    </a:p>
                  </a:txBody>
                  <a:tcPr anchor="ctr"/>
                </a:tc>
                <a:extLst>
                  <a:ext uri="{0D108BD9-81ED-4DB2-BD59-A6C34878D82A}">
                    <a16:rowId xmlns:a16="http://schemas.microsoft.com/office/drawing/2014/main" val="274670576"/>
                  </a:ext>
                </a:extLst>
              </a:tr>
              <a:tr h="462647">
                <a:tc>
                  <a:txBody>
                    <a:bodyPr/>
                    <a:lstStyle/>
                    <a:p>
                      <a:pPr>
                        <a:spcBef>
                          <a:spcPts val="600"/>
                        </a:spcBef>
                        <a:spcAft>
                          <a:spcPts val="0"/>
                        </a:spcAft>
                      </a:pPr>
                      <a:r>
                        <a:rPr lang="en-US" sz="1800" kern="1200">
                          <a:solidFill>
                            <a:schemeClr val="tx1"/>
                          </a:solidFill>
                          <a:effectLst/>
                          <a:latin typeface="+mn-lt"/>
                          <a:ea typeface="+mn-ea"/>
                          <a:cs typeface="+mn-cs"/>
                        </a:rPr>
                        <a:t>Q4,  2027</a:t>
                      </a:r>
                      <a:endParaRPr lang="en-US" sz="1800">
                        <a:solidFill>
                          <a:schemeClr val="tx1"/>
                        </a:solidFill>
                      </a:endParaRPr>
                    </a:p>
                  </a:txBody>
                  <a:tcPr anchor="ctr"/>
                </a:tc>
                <a:tc>
                  <a:txBody>
                    <a:bodyPr/>
                    <a:lstStyle/>
                    <a:p>
                      <a:pPr>
                        <a:spcBef>
                          <a:spcPts val="600"/>
                        </a:spcBef>
                        <a:spcAft>
                          <a:spcPts val="0"/>
                        </a:spcAft>
                      </a:pPr>
                      <a:r>
                        <a:rPr lang="en-US" sz="1800" kern="1200">
                          <a:solidFill>
                            <a:schemeClr val="dk1"/>
                          </a:solidFill>
                          <a:effectLst/>
                          <a:latin typeface="+mn-lt"/>
                          <a:ea typeface="+mn-ea"/>
                          <a:cs typeface="+mn-cs"/>
                        </a:rPr>
                        <a:t>Final package to Office of Administrative Law</a:t>
                      </a:r>
                      <a:endParaRPr lang="en-US" sz="1800"/>
                    </a:p>
                  </a:txBody>
                  <a:tcPr anchor="ctr"/>
                </a:tc>
                <a:extLst>
                  <a:ext uri="{0D108BD9-81ED-4DB2-BD59-A6C34878D82A}">
                    <a16:rowId xmlns:a16="http://schemas.microsoft.com/office/drawing/2014/main" val="1289064578"/>
                  </a:ext>
                </a:extLst>
              </a:tr>
              <a:tr h="462647">
                <a:tc>
                  <a:txBody>
                    <a:bodyPr/>
                    <a:lstStyle/>
                    <a:p>
                      <a:pPr>
                        <a:spcBef>
                          <a:spcPts val="600"/>
                        </a:spcBef>
                        <a:spcAft>
                          <a:spcPts val="0"/>
                        </a:spcAft>
                      </a:pPr>
                      <a:r>
                        <a:rPr lang="en-US" sz="1800" b="1" kern="1200" dirty="0">
                          <a:solidFill>
                            <a:schemeClr val="accent2">
                              <a:lumMod val="50000"/>
                            </a:schemeClr>
                          </a:solidFill>
                          <a:effectLst/>
                          <a:latin typeface="+mn-lt"/>
                          <a:ea typeface="+mn-ea"/>
                          <a:cs typeface="+mn-cs"/>
                        </a:rPr>
                        <a:t>Q2, 2028</a:t>
                      </a:r>
                      <a:endParaRPr lang="en-US" sz="1800" b="1" dirty="0">
                        <a:solidFill>
                          <a:schemeClr val="accent2">
                            <a:lumMod val="50000"/>
                          </a:schemeClr>
                        </a:solidFill>
                      </a:endParaRPr>
                    </a:p>
                  </a:txBody>
                  <a:tcPr anchor="ctr"/>
                </a:tc>
                <a:tc>
                  <a:txBody>
                    <a:bodyPr/>
                    <a:lstStyle/>
                    <a:p>
                      <a:pPr>
                        <a:spcBef>
                          <a:spcPts val="600"/>
                        </a:spcBef>
                        <a:spcAft>
                          <a:spcPts val="0"/>
                        </a:spcAft>
                      </a:pPr>
                      <a:r>
                        <a:rPr lang="en-US" sz="1800" b="1" kern="1200" dirty="0">
                          <a:solidFill>
                            <a:schemeClr val="accent2">
                              <a:lumMod val="50000"/>
                            </a:schemeClr>
                          </a:solidFill>
                          <a:effectLst/>
                          <a:latin typeface="+mn-lt"/>
                          <a:ea typeface="+mn-ea"/>
                          <a:cs typeface="+mn-cs"/>
                        </a:rPr>
                        <a:t>Target effective date of regulation</a:t>
                      </a:r>
                      <a:endParaRPr lang="en-US" sz="1800" b="1" dirty="0">
                        <a:solidFill>
                          <a:schemeClr val="accent2">
                            <a:lumMod val="50000"/>
                          </a:schemeClr>
                        </a:solidFill>
                      </a:endParaRPr>
                    </a:p>
                  </a:txBody>
                  <a:tcPr anchor="ctr"/>
                </a:tc>
                <a:extLst>
                  <a:ext uri="{0D108BD9-81ED-4DB2-BD59-A6C34878D82A}">
                    <a16:rowId xmlns:a16="http://schemas.microsoft.com/office/drawing/2014/main" val="2346297857"/>
                  </a:ext>
                </a:extLst>
              </a:tr>
              <a:tr h="462647">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US" sz="1800"/>
                        <a:t>July 1, 2028</a:t>
                      </a:r>
                    </a:p>
                  </a:txBody>
                  <a:tcPr anchor="ctr"/>
                </a:tc>
                <a:tc>
                  <a:txBody>
                    <a:bodyPr/>
                    <a:lstStyle/>
                    <a:p>
                      <a:pPr>
                        <a:spcBef>
                          <a:spcPts val="600"/>
                        </a:spcBef>
                        <a:spcAft>
                          <a:spcPts val="0"/>
                        </a:spcAft>
                      </a:pPr>
                      <a:r>
                        <a:rPr lang="en-US" sz="1800"/>
                        <a:t>Oil and gas operators submit LDRPs</a:t>
                      </a:r>
                    </a:p>
                  </a:txBody>
                  <a:tcPr anchor="ctr"/>
                </a:tc>
                <a:extLst>
                  <a:ext uri="{0D108BD9-81ED-4DB2-BD59-A6C34878D82A}">
                    <a16:rowId xmlns:a16="http://schemas.microsoft.com/office/drawing/2014/main" val="3331101751"/>
                  </a:ext>
                </a:extLst>
              </a:tr>
              <a:tr h="498518">
                <a:tc>
                  <a:txBody>
                    <a:bodyPr/>
                    <a:lstStyle/>
                    <a:p>
                      <a:pPr>
                        <a:spcBef>
                          <a:spcPts val="600"/>
                        </a:spcBef>
                        <a:spcAft>
                          <a:spcPts val="0"/>
                        </a:spcAft>
                      </a:pPr>
                      <a:r>
                        <a:rPr lang="en-US" sz="1800"/>
                        <a:t>July 1, 2029</a:t>
                      </a:r>
                    </a:p>
                  </a:txBody>
                  <a:tcPr anchor="ctr"/>
                </a:tc>
                <a:tc>
                  <a:txBody>
                    <a:bodyPr/>
                    <a:lstStyle/>
                    <a:p>
                      <a:pPr>
                        <a:spcBef>
                          <a:spcPts val="600"/>
                        </a:spcBef>
                        <a:spcAft>
                          <a:spcPts val="0"/>
                        </a:spcAft>
                      </a:pPr>
                      <a:r>
                        <a:rPr lang="en-US" sz="1800"/>
                        <a:t>CARB and </a:t>
                      </a:r>
                      <a:r>
                        <a:rPr lang="en-US" sz="1800" err="1"/>
                        <a:t>CalGEM</a:t>
                      </a:r>
                      <a:r>
                        <a:rPr lang="en-US" sz="1800"/>
                        <a:t> approve plans or provide Notice of Deficiencies</a:t>
                      </a:r>
                    </a:p>
                  </a:txBody>
                  <a:tcPr anchor="ctr"/>
                </a:tc>
                <a:extLst>
                  <a:ext uri="{0D108BD9-81ED-4DB2-BD59-A6C34878D82A}">
                    <a16:rowId xmlns:a16="http://schemas.microsoft.com/office/drawing/2014/main" val="3519384221"/>
                  </a:ext>
                </a:extLst>
              </a:tr>
              <a:tr h="462647">
                <a:tc>
                  <a:txBody>
                    <a:bodyPr/>
                    <a:lstStyle/>
                    <a:p>
                      <a:pPr>
                        <a:spcBef>
                          <a:spcPts val="600"/>
                        </a:spcBef>
                        <a:spcAft>
                          <a:spcPts val="0"/>
                        </a:spcAft>
                      </a:pPr>
                      <a:r>
                        <a:rPr lang="en-US" sz="1800"/>
                        <a:t>July 1, 2030</a:t>
                      </a:r>
                    </a:p>
                  </a:txBody>
                  <a:tcPr anchor="ctr"/>
                </a:tc>
                <a:tc>
                  <a:txBody>
                    <a:bodyPr/>
                    <a:lstStyle/>
                    <a:p>
                      <a:pPr>
                        <a:spcBef>
                          <a:spcPts val="600"/>
                        </a:spcBef>
                        <a:spcAft>
                          <a:spcPts val="0"/>
                        </a:spcAft>
                      </a:pPr>
                      <a:r>
                        <a:rPr lang="en-US" sz="1800" dirty="0"/>
                        <a:t>Oil and gas operators implement plans and deploy EDS</a:t>
                      </a:r>
                    </a:p>
                  </a:txBody>
                  <a:tcPr anchor="ctr"/>
                </a:tc>
                <a:extLst>
                  <a:ext uri="{0D108BD9-81ED-4DB2-BD59-A6C34878D82A}">
                    <a16:rowId xmlns:a16="http://schemas.microsoft.com/office/drawing/2014/main" val="2342844969"/>
                  </a:ext>
                </a:extLst>
              </a:tr>
            </a:tbl>
          </a:graphicData>
        </a:graphic>
      </p:graphicFrame>
      <p:sp>
        <p:nvSpPr>
          <p:cNvPr id="3" name="Right Brace 2">
            <a:extLst>
              <a:ext uri="{FF2B5EF4-FFF2-40B4-BE49-F238E27FC236}">
                <a16:creationId xmlns:a16="http://schemas.microsoft.com/office/drawing/2014/main" id="{B187644F-5044-F579-55EB-52476F908B02}"/>
              </a:ext>
              <a:ext uri="{C183D7F6-B498-43B3-948B-1728B52AA6E4}">
                <adec:decorative xmlns:adec="http://schemas.microsoft.com/office/drawing/2017/decorative" val="1"/>
              </a:ext>
            </a:extLst>
          </p:cNvPr>
          <p:cNvSpPr/>
          <p:nvPr/>
        </p:nvSpPr>
        <p:spPr>
          <a:xfrm>
            <a:off x="10016508" y="1296220"/>
            <a:ext cx="325744" cy="1308144"/>
          </a:xfrm>
          <a:prstGeom prst="rightBrace">
            <a:avLst>
              <a:gd name="adj1" fmla="val 8333"/>
              <a:gd name="adj2" fmla="val 34848"/>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solidFill>
                <a:schemeClr val="accent1">
                  <a:lumMod val="75000"/>
                </a:schemeClr>
              </a:solidFill>
            </a:endParaRPr>
          </a:p>
        </p:txBody>
      </p:sp>
      <p:sp>
        <p:nvSpPr>
          <p:cNvPr id="7" name="TextBox 6">
            <a:extLst>
              <a:ext uri="{FF2B5EF4-FFF2-40B4-BE49-F238E27FC236}">
                <a16:creationId xmlns:a16="http://schemas.microsoft.com/office/drawing/2014/main" id="{13A56F62-2F3B-394C-55F8-6923E4B67F35}"/>
              </a:ext>
            </a:extLst>
          </p:cNvPr>
          <p:cNvSpPr txBox="1"/>
          <p:nvPr/>
        </p:nvSpPr>
        <p:spPr>
          <a:xfrm>
            <a:off x="10342253" y="1545700"/>
            <a:ext cx="1716397" cy="830997"/>
          </a:xfrm>
          <a:prstGeom prst="rect">
            <a:avLst/>
          </a:prstGeom>
          <a:noFill/>
        </p:spPr>
        <p:txBody>
          <a:bodyPr wrap="square" rtlCol="0">
            <a:spAutoFit/>
          </a:bodyPr>
          <a:lstStyle/>
          <a:p>
            <a:r>
              <a:rPr lang="en-US" sz="1600" b="1">
                <a:solidFill>
                  <a:schemeClr val="accent3"/>
                </a:solidFill>
              </a:rPr>
              <a:t>Pre-Rulemaking Phase</a:t>
            </a:r>
          </a:p>
        </p:txBody>
      </p:sp>
      <p:sp>
        <p:nvSpPr>
          <p:cNvPr id="11" name="Right Brace 10">
            <a:extLst>
              <a:ext uri="{FF2B5EF4-FFF2-40B4-BE49-F238E27FC236}">
                <a16:creationId xmlns:a16="http://schemas.microsoft.com/office/drawing/2014/main" id="{7D136ECA-A72B-DA5B-CAB0-F59B37060589}"/>
              </a:ext>
              <a:ext uri="{C183D7F6-B498-43B3-948B-1728B52AA6E4}">
                <adec:decorative xmlns:adec="http://schemas.microsoft.com/office/drawing/2017/decorative" val="1"/>
              </a:ext>
            </a:extLst>
          </p:cNvPr>
          <p:cNvSpPr/>
          <p:nvPr/>
        </p:nvSpPr>
        <p:spPr>
          <a:xfrm>
            <a:off x="10016510" y="3009618"/>
            <a:ext cx="384680" cy="1308144"/>
          </a:xfrm>
          <a:prstGeom prst="rightBrace">
            <a:avLst>
              <a:gd name="adj1" fmla="val 8333"/>
              <a:gd name="adj2" fmla="val 34848"/>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solidFill>
                <a:schemeClr val="accent1">
                  <a:lumMod val="75000"/>
                </a:schemeClr>
              </a:solidFill>
            </a:endParaRPr>
          </a:p>
        </p:txBody>
      </p:sp>
      <p:sp>
        <p:nvSpPr>
          <p:cNvPr id="9" name="TextBox 8">
            <a:extLst>
              <a:ext uri="{FF2B5EF4-FFF2-40B4-BE49-F238E27FC236}">
                <a16:creationId xmlns:a16="http://schemas.microsoft.com/office/drawing/2014/main" id="{1FD8B9D3-598B-97BA-2A88-A65A16FD2C58}"/>
              </a:ext>
            </a:extLst>
          </p:cNvPr>
          <p:cNvSpPr txBox="1"/>
          <p:nvPr/>
        </p:nvSpPr>
        <p:spPr>
          <a:xfrm>
            <a:off x="10401190" y="3215367"/>
            <a:ext cx="1476061" cy="830997"/>
          </a:xfrm>
          <a:prstGeom prst="rect">
            <a:avLst/>
          </a:prstGeom>
          <a:noFill/>
        </p:spPr>
        <p:txBody>
          <a:bodyPr wrap="square" rtlCol="0">
            <a:spAutoFit/>
          </a:bodyPr>
          <a:lstStyle/>
          <a:p>
            <a:r>
              <a:rPr lang="en-US" sz="1600" b="1">
                <a:solidFill>
                  <a:schemeClr val="accent4"/>
                </a:solidFill>
              </a:rPr>
              <a:t>Formal Rulemaking Phase</a:t>
            </a:r>
          </a:p>
        </p:txBody>
      </p:sp>
      <p:sp>
        <p:nvSpPr>
          <p:cNvPr id="6" name="Right Brace 5">
            <a:extLst>
              <a:ext uri="{FF2B5EF4-FFF2-40B4-BE49-F238E27FC236}">
                <a16:creationId xmlns:a16="http://schemas.microsoft.com/office/drawing/2014/main" id="{B242BDED-80D3-0F6F-F898-ABCD341AC2DA}"/>
              </a:ext>
              <a:ext uri="{C183D7F6-B498-43B3-948B-1728B52AA6E4}">
                <adec:decorative xmlns:adec="http://schemas.microsoft.com/office/drawing/2017/decorative" val="1"/>
              </a:ext>
            </a:extLst>
          </p:cNvPr>
          <p:cNvSpPr/>
          <p:nvPr/>
        </p:nvSpPr>
        <p:spPr>
          <a:xfrm>
            <a:off x="10016509" y="4609764"/>
            <a:ext cx="325744" cy="1423445"/>
          </a:xfrm>
          <a:prstGeom prst="rightBrace">
            <a:avLst>
              <a:gd name="adj1" fmla="val 8333"/>
              <a:gd name="adj2" fmla="val 34746"/>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sp>
        <p:nvSpPr>
          <p:cNvPr id="10" name="TextBox 9">
            <a:extLst>
              <a:ext uri="{FF2B5EF4-FFF2-40B4-BE49-F238E27FC236}">
                <a16:creationId xmlns:a16="http://schemas.microsoft.com/office/drawing/2014/main" id="{0FEF1A5D-E3A4-99EC-3581-35A2E33E71E7}"/>
              </a:ext>
            </a:extLst>
          </p:cNvPr>
          <p:cNvSpPr txBox="1"/>
          <p:nvPr/>
        </p:nvSpPr>
        <p:spPr>
          <a:xfrm>
            <a:off x="10342253" y="4950683"/>
            <a:ext cx="1849746" cy="584775"/>
          </a:xfrm>
          <a:prstGeom prst="rect">
            <a:avLst/>
          </a:prstGeom>
          <a:noFill/>
        </p:spPr>
        <p:txBody>
          <a:bodyPr wrap="square" rtlCol="0">
            <a:spAutoFit/>
          </a:bodyPr>
          <a:lstStyle/>
          <a:p>
            <a:r>
              <a:rPr lang="en-US" sz="1600" b="1">
                <a:solidFill>
                  <a:schemeClr val="accent5"/>
                </a:solidFill>
              </a:rPr>
              <a:t>Implementation Phase</a:t>
            </a:r>
          </a:p>
        </p:txBody>
      </p:sp>
      <p:sp>
        <p:nvSpPr>
          <p:cNvPr id="8" name="Slide Number Placeholder 7">
            <a:extLst>
              <a:ext uri="{FF2B5EF4-FFF2-40B4-BE49-F238E27FC236}">
                <a16:creationId xmlns:a16="http://schemas.microsoft.com/office/drawing/2014/main" id="{20ED061C-04F6-8260-22E8-DBFCED0FE45F}"/>
              </a:ext>
            </a:extLst>
          </p:cNvPr>
          <p:cNvSpPr>
            <a:spLocks noGrp="1"/>
          </p:cNvSpPr>
          <p:nvPr>
            <p:ph type="sldNum" sz="quarter" idx="12"/>
          </p:nvPr>
        </p:nvSpPr>
        <p:spPr/>
        <p:txBody>
          <a:bodyPr/>
          <a:lstStyle/>
          <a:p>
            <a:pPr defTabSz="914377"/>
            <a:fld id="{15427C57-C128-45E6-B223-9D701C552BB5}" type="slidenum">
              <a:rPr lang="en-US" kern="1200">
                <a:solidFill>
                  <a:srgbClr val="4D4D4F">
                    <a:tint val="75000"/>
                  </a:srgbClr>
                </a:solidFill>
                <a:latin typeface="Avenir Next LT Pro"/>
                <a:ea typeface="+mn-ea"/>
                <a:cs typeface="+mn-cs"/>
              </a:rPr>
              <a:pPr defTabSz="914377"/>
              <a:t>28</a:t>
            </a:fld>
            <a:endParaRPr lang="en-US" kern="1200">
              <a:solidFill>
                <a:srgbClr val="4D4D4F">
                  <a:tint val="75000"/>
                </a:srgbClr>
              </a:solidFill>
              <a:latin typeface="Avenir Next LT Pro"/>
              <a:ea typeface="+mn-ea"/>
              <a:cs typeface="+mn-cs"/>
            </a:endParaRPr>
          </a:p>
        </p:txBody>
      </p:sp>
    </p:spTree>
    <p:extLst>
      <p:ext uri="{BB962C8B-B14F-4D97-AF65-F5344CB8AC3E}">
        <p14:creationId xmlns:p14="http://schemas.microsoft.com/office/powerpoint/2010/main" val="15383327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7DA2E-1DE6-23D1-8AB3-9CB9D516BD18}"/>
              </a:ext>
            </a:extLst>
          </p:cNvPr>
          <p:cNvSpPr>
            <a:spLocks noGrp="1"/>
          </p:cNvSpPr>
          <p:nvPr>
            <p:ph type="title"/>
          </p:nvPr>
        </p:nvSpPr>
        <p:spPr>
          <a:xfrm>
            <a:off x="684291" y="1969038"/>
            <a:ext cx="10515600" cy="1837040"/>
          </a:xfrm>
        </p:spPr>
        <p:txBody>
          <a:bodyPr>
            <a:normAutofit fontScale="90000"/>
          </a:bodyPr>
          <a:lstStyle/>
          <a:p>
            <a:pPr>
              <a:lnSpc>
                <a:spcPct val="100000"/>
              </a:lnSpc>
              <a:spcBef>
                <a:spcPts val="600"/>
              </a:spcBef>
              <a:spcAft>
                <a:spcPts val="600"/>
              </a:spcAft>
            </a:pPr>
            <a:r>
              <a:rPr lang="en-US" sz="4400"/>
              <a:t>5-Minute Break</a:t>
            </a:r>
            <a:br>
              <a:rPr lang="en-US" sz="4400"/>
            </a:br>
            <a:r>
              <a:rPr lang="en-US" sz="4400"/>
              <a:t>and then</a:t>
            </a:r>
            <a:br>
              <a:rPr lang="en-US" sz="4400"/>
            </a:br>
            <a:r>
              <a:rPr lang="en-US" sz="4400"/>
              <a:t>Questions and Discussion</a:t>
            </a:r>
            <a:endParaRPr lang="en-US" sz="4400">
              <a:solidFill>
                <a:schemeClr val="accent3"/>
              </a:solidFill>
            </a:endParaRPr>
          </a:p>
        </p:txBody>
      </p:sp>
      <p:pic>
        <p:nvPicPr>
          <p:cNvPr id="5" name="Picture 4" descr="Graphic of an oil and gas facility in solid fill. ">
            <a:extLst>
              <a:ext uri="{FF2B5EF4-FFF2-40B4-BE49-F238E27FC236}">
                <a16:creationId xmlns:a16="http://schemas.microsoft.com/office/drawing/2014/main" id="{347AA4A9-B68B-8E5E-E1F3-B2BD14351BD1}"/>
              </a:ext>
            </a:extLst>
          </p:cNvPr>
          <p:cNvPicPr>
            <a:picLocks noChangeAspect="1"/>
          </p:cNvPicPr>
          <p:nvPr/>
        </p:nvPicPr>
        <p:blipFill>
          <a:blip r:embed="rId3">
            <a:duotone>
              <a:schemeClr val="accent3">
                <a:shade val="45000"/>
                <a:satMod val="135000"/>
              </a:schemeClr>
              <a:prstClr val="white"/>
            </a:duotone>
          </a:blip>
          <a:stretch>
            <a:fillRect/>
          </a:stretch>
        </p:blipFill>
        <p:spPr>
          <a:xfrm>
            <a:off x="3962989" y="5446622"/>
            <a:ext cx="4266022" cy="1361496"/>
          </a:xfrm>
          <a:prstGeom prst="rect">
            <a:avLst/>
          </a:prstGeom>
        </p:spPr>
      </p:pic>
      <p:sp>
        <p:nvSpPr>
          <p:cNvPr id="8" name="Slide Number Placeholder 7">
            <a:extLst>
              <a:ext uri="{FF2B5EF4-FFF2-40B4-BE49-F238E27FC236}">
                <a16:creationId xmlns:a16="http://schemas.microsoft.com/office/drawing/2014/main" id="{2D299E2B-7406-BA43-FF75-CA6C4D37D756}"/>
              </a:ext>
            </a:extLst>
          </p:cNvPr>
          <p:cNvSpPr>
            <a:spLocks noGrp="1"/>
          </p:cNvSpPr>
          <p:nvPr>
            <p:ph type="sldNum" sz="quarter" idx="12"/>
          </p:nvPr>
        </p:nvSpPr>
        <p:spPr/>
        <p:txBody>
          <a:bodyPr/>
          <a:lstStyle/>
          <a:p>
            <a:fld id="{15427C57-C128-45E6-B223-9D701C552BB5}" type="slidenum">
              <a:rPr lang="en-US" smtClean="0"/>
              <a:t>29</a:t>
            </a:fld>
            <a:endParaRPr lang="en-US"/>
          </a:p>
        </p:txBody>
      </p:sp>
    </p:spTree>
    <p:extLst>
      <p:ext uri="{BB962C8B-B14F-4D97-AF65-F5344CB8AC3E}">
        <p14:creationId xmlns:p14="http://schemas.microsoft.com/office/powerpoint/2010/main" val="39703329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92EF8-AD1A-85DD-83A5-0171F4CABC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135C85-6FA4-68C0-55CC-1490B5297B0D}"/>
              </a:ext>
            </a:extLst>
          </p:cNvPr>
          <p:cNvSpPr>
            <a:spLocks noGrp="1"/>
          </p:cNvSpPr>
          <p:nvPr>
            <p:ph type="title"/>
          </p:nvPr>
        </p:nvSpPr>
        <p:spPr>
          <a:xfrm>
            <a:off x="533548" y="232897"/>
            <a:ext cx="11124904" cy="1325880"/>
          </a:xfrm>
        </p:spPr>
        <p:txBody>
          <a:bodyPr>
            <a:normAutofit/>
          </a:bodyPr>
          <a:lstStyle/>
          <a:p>
            <a:r>
              <a:rPr lang="en-US"/>
              <a:t>Public Workshop Agenda</a:t>
            </a:r>
          </a:p>
        </p:txBody>
      </p:sp>
      <p:sp>
        <p:nvSpPr>
          <p:cNvPr id="3" name="Content Placeholder 2">
            <a:extLst>
              <a:ext uri="{FF2B5EF4-FFF2-40B4-BE49-F238E27FC236}">
                <a16:creationId xmlns:a16="http://schemas.microsoft.com/office/drawing/2014/main" id="{669CCADC-947E-4AEF-A07A-6333BFF72CD7}"/>
              </a:ext>
            </a:extLst>
          </p:cNvPr>
          <p:cNvSpPr>
            <a:spLocks noGrp="1"/>
          </p:cNvSpPr>
          <p:nvPr>
            <p:ph idx="1"/>
          </p:nvPr>
        </p:nvSpPr>
        <p:spPr>
          <a:xfrm>
            <a:off x="937914" y="1895327"/>
            <a:ext cx="4862811" cy="4461023"/>
          </a:xfrm>
        </p:spPr>
        <p:txBody>
          <a:bodyPr>
            <a:normAutofit/>
          </a:bodyPr>
          <a:lstStyle/>
          <a:p>
            <a:pPr>
              <a:lnSpc>
                <a:spcPct val="120000"/>
              </a:lnSpc>
              <a:spcBef>
                <a:spcPts val="600"/>
              </a:spcBef>
            </a:pPr>
            <a:r>
              <a:rPr lang="en-US"/>
              <a:t>Welcome</a:t>
            </a:r>
          </a:p>
          <a:p>
            <a:pPr>
              <a:lnSpc>
                <a:spcPct val="120000"/>
              </a:lnSpc>
              <a:spcBef>
                <a:spcPts val="600"/>
              </a:spcBef>
            </a:pPr>
            <a:r>
              <a:rPr lang="en-US"/>
              <a:t>Introductory remarks</a:t>
            </a:r>
          </a:p>
          <a:p>
            <a:pPr>
              <a:lnSpc>
                <a:spcPct val="120000"/>
              </a:lnSpc>
              <a:spcBef>
                <a:spcPts val="600"/>
              </a:spcBef>
            </a:pPr>
            <a:r>
              <a:rPr lang="en-US"/>
              <a:t>Staff presentation</a:t>
            </a:r>
          </a:p>
          <a:p>
            <a:pPr>
              <a:lnSpc>
                <a:spcPct val="120000"/>
              </a:lnSpc>
              <a:spcBef>
                <a:spcPts val="600"/>
              </a:spcBef>
            </a:pPr>
            <a:r>
              <a:rPr lang="en-US"/>
              <a:t>5-minute break</a:t>
            </a:r>
          </a:p>
          <a:p>
            <a:pPr>
              <a:lnSpc>
                <a:spcPct val="120000"/>
              </a:lnSpc>
              <a:spcBef>
                <a:spcPts val="600"/>
              </a:spcBef>
            </a:pPr>
            <a:r>
              <a:rPr lang="en-US"/>
              <a:t>Questions and discussion</a:t>
            </a:r>
            <a:endParaRPr lang="en-US" strike="sngStrike"/>
          </a:p>
        </p:txBody>
      </p:sp>
      <p:sp>
        <p:nvSpPr>
          <p:cNvPr id="4" name="Slide Number Placeholder 3">
            <a:extLst>
              <a:ext uri="{FF2B5EF4-FFF2-40B4-BE49-F238E27FC236}">
                <a16:creationId xmlns:a16="http://schemas.microsoft.com/office/drawing/2014/main" id="{7CF92340-062A-D65A-A967-5A52967BEE29}"/>
              </a:ext>
            </a:extLst>
          </p:cNvPr>
          <p:cNvSpPr>
            <a:spLocks noGrp="1"/>
          </p:cNvSpPr>
          <p:nvPr>
            <p:ph type="sldNum" sz="quarter" idx="12"/>
          </p:nvPr>
        </p:nvSpPr>
        <p:spPr/>
        <p:txBody>
          <a:bodyPr/>
          <a:lstStyle/>
          <a:p>
            <a:fld id="{15427C57-C128-45E6-B223-9D701C552BB5}" type="slidenum">
              <a:rPr lang="en-US" smtClean="0"/>
              <a:t>3</a:t>
            </a:fld>
            <a:endParaRPr lang="en-US"/>
          </a:p>
        </p:txBody>
      </p:sp>
      <p:pic>
        <p:nvPicPr>
          <p:cNvPr id="20" name="Picture 19" descr="Image of an oil and gas pumpjack across the street from residential homes.">
            <a:extLst>
              <a:ext uri="{FF2B5EF4-FFF2-40B4-BE49-F238E27FC236}">
                <a16:creationId xmlns:a16="http://schemas.microsoft.com/office/drawing/2014/main" id="{111B5B27-E477-67B9-5845-6ADAA578A2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6553" y="1701165"/>
            <a:ext cx="5977247" cy="3451860"/>
          </a:xfrm>
          <a:prstGeom prst="rect">
            <a:avLst/>
          </a:prstGeom>
          <a:ln>
            <a:noFill/>
          </a:ln>
          <a:effectLst>
            <a:outerShdw blurRad="292100" dist="139700" dir="2700000" algn="tl" rotWithShape="0">
              <a:srgbClr val="333333">
                <a:alpha val="65000"/>
              </a:srgbClr>
            </a:outerShdw>
            <a:softEdge rad="12700"/>
          </a:effectLst>
        </p:spPr>
      </p:pic>
    </p:spTree>
    <p:extLst>
      <p:ext uri="{BB962C8B-B14F-4D97-AF65-F5344CB8AC3E}">
        <p14:creationId xmlns:p14="http://schemas.microsoft.com/office/powerpoint/2010/main" val="10973113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92320A-210D-EEE5-7D15-8337A984BB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2989A6-22F3-38C7-E2D0-F6348941E4B8}"/>
              </a:ext>
            </a:extLst>
          </p:cNvPr>
          <p:cNvSpPr>
            <a:spLocks noGrp="1"/>
          </p:cNvSpPr>
          <p:nvPr>
            <p:ph type="title"/>
          </p:nvPr>
        </p:nvSpPr>
        <p:spPr>
          <a:xfrm>
            <a:off x="838200" y="489163"/>
            <a:ext cx="10515600" cy="991183"/>
          </a:xfrm>
        </p:spPr>
        <p:txBody>
          <a:bodyPr/>
          <a:lstStyle/>
          <a:p>
            <a:r>
              <a:rPr lang="en-US"/>
              <a:t>How to Participate</a:t>
            </a:r>
          </a:p>
        </p:txBody>
      </p:sp>
      <p:sp>
        <p:nvSpPr>
          <p:cNvPr id="5" name="Content Placeholder 4">
            <a:extLst>
              <a:ext uri="{FF2B5EF4-FFF2-40B4-BE49-F238E27FC236}">
                <a16:creationId xmlns:a16="http://schemas.microsoft.com/office/drawing/2014/main" id="{A8F08CE7-CF73-B782-4FBF-9F4A6B70EBA5}"/>
              </a:ext>
            </a:extLst>
          </p:cNvPr>
          <p:cNvSpPr>
            <a:spLocks noGrp="1"/>
          </p:cNvSpPr>
          <p:nvPr>
            <p:ph idx="1"/>
          </p:nvPr>
        </p:nvSpPr>
        <p:spPr>
          <a:xfrm>
            <a:off x="838200" y="1561657"/>
            <a:ext cx="8442960" cy="4880344"/>
          </a:xfrm>
        </p:spPr>
        <p:txBody>
          <a:bodyPr vert="horz" lIns="91440" tIns="45720" rIns="91440" bIns="45720" rtlCol="0" anchor="t">
            <a:normAutofit lnSpcReduction="10000"/>
          </a:bodyPr>
          <a:lstStyle/>
          <a:p>
            <a:pPr marL="0" indent="0">
              <a:buNone/>
            </a:pPr>
            <a:r>
              <a:rPr lang="en-US" b="1"/>
              <a:t>Raise Hand via Zoom or Phone</a:t>
            </a:r>
          </a:p>
          <a:p>
            <a:pPr marL="0" indent="0">
              <a:buNone/>
            </a:pPr>
            <a:endParaRPr lang="en-US" sz="1700" b="1"/>
          </a:p>
          <a:p>
            <a:pPr marL="514350" indent="-514350">
              <a:buFont typeface="+mj-lt"/>
              <a:buAutoNum type="arabicPeriod"/>
            </a:pPr>
            <a:r>
              <a:rPr lang="en-US"/>
              <a:t>Click on </a:t>
            </a:r>
            <a:r>
              <a:rPr lang="en-US" b="1"/>
              <a:t>Raise hand </a:t>
            </a:r>
            <a:r>
              <a:rPr lang="en-US"/>
              <a:t>in Zoom or dial </a:t>
            </a:r>
            <a:r>
              <a:rPr lang="en-US" b="1"/>
              <a:t>*9 </a:t>
            </a:r>
            <a:r>
              <a:rPr lang="en-US"/>
              <a:t>if calling in by phone </a:t>
            </a:r>
          </a:p>
          <a:p>
            <a:pPr marL="514350" indent="-514350">
              <a:buFont typeface="+mj-lt"/>
              <a:buAutoNum type="arabicPeriod"/>
            </a:pPr>
            <a:endParaRPr lang="en-US" sz="1700"/>
          </a:p>
          <a:p>
            <a:pPr marL="514350" indent="-514350">
              <a:buFont typeface="+mj-lt"/>
              <a:buAutoNum type="arabicPeriod"/>
            </a:pPr>
            <a:r>
              <a:rPr lang="en-US"/>
              <a:t>When the host gives you permission, click on </a:t>
            </a:r>
            <a:r>
              <a:rPr lang="en-US" b="1"/>
              <a:t>Audio </a:t>
            </a:r>
            <a:r>
              <a:rPr lang="en-US"/>
              <a:t>in Zoom or dial</a:t>
            </a:r>
            <a:r>
              <a:rPr lang="en-US" b="1"/>
              <a:t> *6</a:t>
            </a:r>
            <a:r>
              <a:rPr lang="en-US"/>
              <a:t> to unmute your mic. State your </a:t>
            </a:r>
            <a:r>
              <a:rPr lang="en-US">
                <a:solidFill>
                  <a:schemeClr val="tx1">
                    <a:lumMod val="50000"/>
                  </a:schemeClr>
                </a:solidFill>
              </a:rPr>
              <a:t>name</a:t>
            </a:r>
            <a:r>
              <a:rPr lang="en-US"/>
              <a:t> and </a:t>
            </a:r>
            <a:r>
              <a:rPr lang="en-US">
                <a:solidFill>
                  <a:schemeClr val="tx1">
                    <a:lumMod val="50000"/>
                  </a:schemeClr>
                </a:solidFill>
              </a:rPr>
              <a:t>affiliation</a:t>
            </a:r>
            <a:r>
              <a:rPr lang="en-US"/>
              <a:t> before asking a question or providing feedback </a:t>
            </a:r>
          </a:p>
          <a:p>
            <a:pPr marL="514350" indent="-514350">
              <a:buFont typeface="+mj-lt"/>
              <a:buAutoNum type="arabicPeriod"/>
            </a:pPr>
            <a:endParaRPr lang="en-US" sz="1600">
              <a:solidFill>
                <a:schemeClr val="tx1">
                  <a:lumMod val="50000"/>
                </a:schemeClr>
              </a:solidFill>
            </a:endParaRPr>
          </a:p>
          <a:p>
            <a:pPr marL="514350" indent="-514350">
              <a:buFont typeface="+mj-lt"/>
              <a:buAutoNum type="arabicPeriod"/>
            </a:pPr>
            <a:r>
              <a:rPr lang="en-US"/>
              <a:t>Click </a:t>
            </a:r>
            <a:r>
              <a:rPr lang="en-US" b="1"/>
              <a:t>Lower hand </a:t>
            </a:r>
            <a:r>
              <a:rPr lang="en-US"/>
              <a:t>in Zoom</a:t>
            </a:r>
            <a:r>
              <a:rPr lang="en-US" b="1"/>
              <a:t> </a:t>
            </a:r>
            <a:r>
              <a:rPr lang="en-US"/>
              <a:t>or dial </a:t>
            </a:r>
            <a:r>
              <a:rPr lang="en-US" b="1"/>
              <a:t>*9 </a:t>
            </a:r>
            <a:r>
              <a:rPr lang="en-US"/>
              <a:t>after you have delivered your feedback. To mute your mic, click on </a:t>
            </a:r>
            <a:r>
              <a:rPr lang="en-US" b="1"/>
              <a:t>Audio</a:t>
            </a:r>
            <a:r>
              <a:rPr lang="en-US"/>
              <a:t> in Zoom or dial </a:t>
            </a:r>
            <a:r>
              <a:rPr lang="en-US" b="1"/>
              <a:t>*6</a:t>
            </a:r>
            <a:endParaRPr lang="en-US"/>
          </a:p>
        </p:txBody>
      </p:sp>
      <p:pic>
        <p:nvPicPr>
          <p:cNvPr id="8" name="Picture 7" descr="Raise hand Icon">
            <a:extLst>
              <a:ext uri="{FF2B5EF4-FFF2-40B4-BE49-F238E27FC236}">
                <a16:creationId xmlns:a16="http://schemas.microsoft.com/office/drawing/2014/main" id="{93FDEFB7-8959-1D13-08C0-7DB2C29479BD}"/>
              </a:ext>
            </a:extLst>
          </p:cNvPr>
          <p:cNvPicPr>
            <a:picLocks noChangeAspect="1"/>
          </p:cNvPicPr>
          <p:nvPr/>
        </p:nvPicPr>
        <p:blipFill>
          <a:blip r:embed="rId3"/>
          <a:stretch>
            <a:fillRect/>
          </a:stretch>
        </p:blipFill>
        <p:spPr>
          <a:xfrm>
            <a:off x="9825911" y="2000948"/>
            <a:ext cx="1226977" cy="891295"/>
          </a:xfrm>
          <a:prstGeom prst="rect">
            <a:avLst/>
          </a:prstGeom>
        </p:spPr>
      </p:pic>
      <p:pic>
        <p:nvPicPr>
          <p:cNvPr id="12" name="Picture 11" descr="Audio Icon">
            <a:extLst>
              <a:ext uri="{FF2B5EF4-FFF2-40B4-BE49-F238E27FC236}">
                <a16:creationId xmlns:a16="http://schemas.microsoft.com/office/drawing/2014/main" id="{B5525594-E5D6-24D5-9766-959213A9405E}"/>
              </a:ext>
            </a:extLst>
          </p:cNvPr>
          <p:cNvPicPr>
            <a:picLocks noChangeAspect="1"/>
          </p:cNvPicPr>
          <p:nvPr/>
        </p:nvPicPr>
        <p:blipFill>
          <a:blip r:embed="rId4"/>
          <a:stretch>
            <a:fillRect/>
          </a:stretch>
        </p:blipFill>
        <p:spPr>
          <a:xfrm>
            <a:off x="10046524" y="3317253"/>
            <a:ext cx="875416" cy="875416"/>
          </a:xfrm>
          <a:prstGeom prst="rect">
            <a:avLst/>
          </a:prstGeom>
        </p:spPr>
      </p:pic>
      <p:pic>
        <p:nvPicPr>
          <p:cNvPr id="10" name="Picture 9" descr="Lower Hand Icon">
            <a:extLst>
              <a:ext uri="{FF2B5EF4-FFF2-40B4-BE49-F238E27FC236}">
                <a16:creationId xmlns:a16="http://schemas.microsoft.com/office/drawing/2014/main" id="{EDB621A3-7E25-AB5C-F95A-BDA8562DD028}"/>
              </a:ext>
            </a:extLst>
          </p:cNvPr>
          <p:cNvPicPr>
            <a:picLocks noChangeAspect="1"/>
          </p:cNvPicPr>
          <p:nvPr/>
        </p:nvPicPr>
        <p:blipFill>
          <a:blip r:embed="rId5"/>
          <a:srcRect l="1613"/>
          <a:stretch>
            <a:fillRect/>
          </a:stretch>
        </p:blipFill>
        <p:spPr>
          <a:xfrm>
            <a:off x="9432977" y="4703746"/>
            <a:ext cx="1226977" cy="802584"/>
          </a:xfrm>
          <a:prstGeom prst="rect">
            <a:avLst/>
          </a:prstGeom>
        </p:spPr>
      </p:pic>
      <p:pic>
        <p:nvPicPr>
          <p:cNvPr id="14" name="Picture 13" descr="Mute Icon">
            <a:extLst>
              <a:ext uri="{FF2B5EF4-FFF2-40B4-BE49-F238E27FC236}">
                <a16:creationId xmlns:a16="http://schemas.microsoft.com/office/drawing/2014/main" id="{6060C0A0-281E-928B-9336-03FF4EC09CC0}"/>
              </a:ext>
            </a:extLst>
          </p:cNvPr>
          <p:cNvPicPr>
            <a:picLocks noChangeAspect="1"/>
          </p:cNvPicPr>
          <p:nvPr/>
        </p:nvPicPr>
        <p:blipFill>
          <a:blip r:embed="rId6"/>
          <a:srcRect l="6996" t="1978" r="231" b="7127"/>
          <a:stretch>
            <a:fillRect/>
          </a:stretch>
        </p:blipFill>
        <p:spPr>
          <a:xfrm>
            <a:off x="10659954" y="4703746"/>
            <a:ext cx="819178" cy="802584"/>
          </a:xfrm>
          <a:prstGeom prst="rect">
            <a:avLst/>
          </a:prstGeom>
        </p:spPr>
      </p:pic>
      <p:sp>
        <p:nvSpPr>
          <p:cNvPr id="4" name="Slide Number Placeholder 3">
            <a:extLst>
              <a:ext uri="{FF2B5EF4-FFF2-40B4-BE49-F238E27FC236}">
                <a16:creationId xmlns:a16="http://schemas.microsoft.com/office/drawing/2014/main" id="{30BFEC50-B8FE-9DF3-50AF-31CB20AB84CB}"/>
              </a:ext>
            </a:extLst>
          </p:cNvPr>
          <p:cNvSpPr>
            <a:spLocks noGrp="1"/>
          </p:cNvSpPr>
          <p:nvPr>
            <p:ph type="sldNum" sz="quarter" idx="12"/>
          </p:nvPr>
        </p:nvSpPr>
        <p:spPr/>
        <p:txBody>
          <a:bodyPr/>
          <a:lstStyle/>
          <a:p>
            <a:fld id="{15427C57-C128-45E6-B223-9D701C552BB5}" type="slidenum">
              <a:rPr lang="en-US" smtClean="0"/>
              <a:t>30</a:t>
            </a:fld>
            <a:endParaRPr lang="en-US"/>
          </a:p>
        </p:txBody>
      </p:sp>
    </p:spTree>
    <p:extLst>
      <p:ext uri="{BB962C8B-B14F-4D97-AF65-F5344CB8AC3E}">
        <p14:creationId xmlns:p14="http://schemas.microsoft.com/office/powerpoint/2010/main" val="11593504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7DA2E-1DE6-23D1-8AB3-9CB9D516BD18}"/>
              </a:ext>
            </a:extLst>
          </p:cNvPr>
          <p:cNvSpPr>
            <a:spLocks noGrp="1"/>
          </p:cNvSpPr>
          <p:nvPr>
            <p:ph type="title"/>
          </p:nvPr>
        </p:nvSpPr>
        <p:spPr>
          <a:xfrm>
            <a:off x="838200" y="510325"/>
            <a:ext cx="10515600" cy="994173"/>
          </a:xfrm>
        </p:spPr>
        <p:txBody>
          <a:bodyPr/>
          <a:lstStyle/>
          <a:p>
            <a:r>
              <a:rPr lang="en-US"/>
              <a:t>More Information</a:t>
            </a:r>
            <a:endParaRPr lang="en-US">
              <a:solidFill>
                <a:schemeClr val="accent3"/>
              </a:solidFill>
            </a:endParaRPr>
          </a:p>
        </p:txBody>
      </p:sp>
      <p:sp>
        <p:nvSpPr>
          <p:cNvPr id="3" name="Content Placeholder 2">
            <a:extLst>
              <a:ext uri="{FF2B5EF4-FFF2-40B4-BE49-F238E27FC236}">
                <a16:creationId xmlns:a16="http://schemas.microsoft.com/office/drawing/2014/main" id="{962C1911-C2AE-2A26-4FCD-A99906911C7F}"/>
              </a:ext>
            </a:extLst>
          </p:cNvPr>
          <p:cNvSpPr>
            <a:spLocks noGrp="1"/>
          </p:cNvSpPr>
          <p:nvPr>
            <p:ph idx="1"/>
          </p:nvPr>
        </p:nvSpPr>
        <p:spPr>
          <a:xfrm>
            <a:off x="975360" y="1417321"/>
            <a:ext cx="10241280" cy="4633292"/>
          </a:xfrm>
        </p:spPr>
        <p:txBody>
          <a:bodyPr vert="horz" lIns="91440" tIns="45720" rIns="91440" bIns="45720" rtlCol="0" anchor="t">
            <a:normAutofit/>
          </a:bodyPr>
          <a:lstStyle/>
          <a:p>
            <a:pPr>
              <a:spcBef>
                <a:spcPts val="0"/>
              </a:spcBef>
            </a:pPr>
            <a:r>
              <a:rPr lang="en-US" sz="2500" dirty="0">
                <a:ea typeface="roboto"/>
                <a:cs typeface="roboto"/>
              </a:rPr>
              <a:t>Provide feedback by August 17, 2026, to: </a:t>
            </a:r>
          </a:p>
          <a:p>
            <a:pPr marL="457200" lvl="1" indent="0">
              <a:spcBef>
                <a:spcPts val="1000"/>
              </a:spcBef>
              <a:buNone/>
            </a:pPr>
            <a:r>
              <a:rPr lang="en-US" sz="2000" dirty="0">
                <a:hlinkClick r:id="rId3" tooltip="Original URL: https://ww2.arb.ca.gov/public-comments/SB-1137-workshop-development-performance-standards-EDS. Click or tap if you trust this link."/>
              </a:rPr>
              <a:t>https://ww2.arb.ca.gov/public-comments/SB-1137-workshop-development-performance-standards-EDS</a:t>
            </a:r>
            <a:endParaRPr lang="en-US" sz="2000" dirty="0"/>
          </a:p>
          <a:p>
            <a:pPr marL="457200" lvl="1" indent="0">
              <a:spcBef>
                <a:spcPts val="1000"/>
              </a:spcBef>
              <a:buNone/>
            </a:pPr>
            <a:endParaRPr lang="en-US" sz="800" dirty="0">
              <a:ea typeface="roboto"/>
              <a:cs typeface="roboto"/>
              <a:hlinkClick r:id="rId3"/>
            </a:endParaRPr>
          </a:p>
          <a:p>
            <a:pPr>
              <a:spcBef>
                <a:spcPts val="600"/>
              </a:spcBef>
            </a:pPr>
            <a:r>
              <a:rPr lang="en-US" sz="2500" dirty="0">
                <a:ea typeface="roboto"/>
                <a:cs typeface="roboto"/>
              </a:rPr>
              <a:t>Please visit our program webpage for more information:</a:t>
            </a:r>
          </a:p>
          <a:p>
            <a:pPr marL="457200" lvl="1" indent="0">
              <a:spcBef>
                <a:spcPts val="1000"/>
              </a:spcBef>
              <a:buNone/>
            </a:pPr>
            <a:r>
              <a:rPr lang="en-US" sz="2000" dirty="0">
                <a:ea typeface="roboto"/>
                <a:cs typeface="roboto"/>
                <a:hlinkClick r:id="rId4"/>
              </a:rPr>
              <a:t>https://ww2.arb.ca.gov/our-work/programs/senate-bill-1137-establishment-health-protection-zones-oil-and-gas-production</a:t>
            </a:r>
            <a:endParaRPr lang="en-US" sz="2000" dirty="0">
              <a:ea typeface="roboto"/>
              <a:cs typeface="roboto"/>
            </a:endParaRPr>
          </a:p>
          <a:p>
            <a:pPr marL="457200" lvl="1" indent="0">
              <a:spcBef>
                <a:spcPts val="1000"/>
              </a:spcBef>
              <a:buNone/>
            </a:pPr>
            <a:endParaRPr lang="en-US" sz="800" dirty="0">
              <a:ea typeface="roboto"/>
              <a:cs typeface="roboto"/>
            </a:endParaRPr>
          </a:p>
          <a:p>
            <a:pPr>
              <a:lnSpc>
                <a:spcPct val="100000"/>
              </a:lnSpc>
              <a:spcBef>
                <a:spcPts val="600"/>
              </a:spcBef>
            </a:pPr>
            <a:r>
              <a:rPr lang="en-US" sz="2500" dirty="0">
                <a:ea typeface="roboto"/>
                <a:cs typeface="roboto"/>
              </a:rPr>
              <a:t>Subscribe to future announcements and feedback opportunities:</a:t>
            </a:r>
          </a:p>
          <a:p>
            <a:pPr marL="457200" lvl="1" indent="0">
              <a:lnSpc>
                <a:spcPct val="100000"/>
              </a:lnSpc>
              <a:spcBef>
                <a:spcPts val="1000"/>
              </a:spcBef>
              <a:buNone/>
            </a:pPr>
            <a:r>
              <a:rPr lang="en-US" sz="2000" dirty="0">
                <a:ea typeface="roboto"/>
                <a:cs typeface="roboto"/>
                <a:hlinkClick r:id="rId5"/>
              </a:rPr>
              <a:t>https://public.govdelivery.com/accounts/CARB/subscriber/new?topic_id=sb1137</a:t>
            </a:r>
            <a:r>
              <a:rPr lang="en-US" sz="2000" dirty="0">
                <a:ea typeface="roboto"/>
                <a:cs typeface="roboto"/>
              </a:rPr>
              <a:t> </a:t>
            </a:r>
          </a:p>
          <a:p>
            <a:pPr marL="457200" lvl="1" indent="0">
              <a:lnSpc>
                <a:spcPct val="100000"/>
              </a:lnSpc>
              <a:spcBef>
                <a:spcPts val="1000"/>
              </a:spcBef>
              <a:buNone/>
            </a:pPr>
            <a:endParaRPr lang="en-US" sz="800" dirty="0">
              <a:ea typeface="roboto"/>
              <a:cs typeface="roboto"/>
            </a:endParaRPr>
          </a:p>
          <a:p>
            <a:pPr>
              <a:lnSpc>
                <a:spcPct val="100000"/>
              </a:lnSpc>
              <a:spcBef>
                <a:spcPts val="600"/>
              </a:spcBef>
            </a:pPr>
            <a:r>
              <a:rPr lang="en-US" sz="2500" dirty="0">
                <a:ea typeface="roboto"/>
                <a:cs typeface="roboto"/>
              </a:rPr>
              <a:t>Contact us via email at: </a:t>
            </a:r>
            <a:r>
              <a:rPr lang="en-US" sz="2500" dirty="0">
                <a:hlinkClick r:id="rId6"/>
              </a:rPr>
              <a:t>sb1137implementation@arb.ca.gov</a:t>
            </a:r>
            <a:endParaRPr lang="en-US" sz="2500" dirty="0">
              <a:ea typeface="roboto"/>
              <a:cs typeface="roboto"/>
            </a:endParaRPr>
          </a:p>
          <a:p>
            <a:pPr marL="0" indent="0">
              <a:spcBef>
                <a:spcPts val="1500"/>
              </a:spcBef>
              <a:buNone/>
            </a:pPr>
            <a:endParaRPr lang="en-US" sz="2800" dirty="0"/>
          </a:p>
          <a:p>
            <a:pPr marL="0" indent="0">
              <a:buNone/>
            </a:pPr>
            <a:endParaRPr lang="en-US" dirty="0"/>
          </a:p>
          <a:p>
            <a:pPr marL="457200" lvl="1" indent="0">
              <a:buNone/>
            </a:pPr>
            <a:endParaRPr lang="en-US" dirty="0"/>
          </a:p>
        </p:txBody>
      </p:sp>
      <p:pic>
        <p:nvPicPr>
          <p:cNvPr id="4" name="Picture 3">
            <a:extLst>
              <a:ext uri="{FF2B5EF4-FFF2-40B4-BE49-F238E27FC236}">
                <a16:creationId xmlns:a16="http://schemas.microsoft.com/office/drawing/2014/main" id="{15B1409E-B14E-869A-F55E-21ECE2A5D98F}"/>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3845348" y="5531494"/>
            <a:ext cx="4290371" cy="1326506"/>
          </a:xfrm>
          <a:prstGeom prst="rect">
            <a:avLst/>
          </a:prstGeom>
        </p:spPr>
      </p:pic>
      <p:sp>
        <p:nvSpPr>
          <p:cNvPr id="5" name="Slide Number Placeholder 4">
            <a:extLst>
              <a:ext uri="{FF2B5EF4-FFF2-40B4-BE49-F238E27FC236}">
                <a16:creationId xmlns:a16="http://schemas.microsoft.com/office/drawing/2014/main" id="{7734A8A4-2126-ACD8-17E0-932C3B7B4C95}"/>
              </a:ext>
            </a:extLst>
          </p:cNvPr>
          <p:cNvSpPr>
            <a:spLocks noGrp="1"/>
          </p:cNvSpPr>
          <p:nvPr>
            <p:ph type="sldNum" sz="quarter" idx="12"/>
          </p:nvPr>
        </p:nvSpPr>
        <p:spPr/>
        <p:txBody>
          <a:bodyPr/>
          <a:lstStyle/>
          <a:p>
            <a:fld id="{15427C57-C128-45E6-B223-9D701C552BB5}" type="slidenum">
              <a:rPr lang="en-US" smtClean="0"/>
              <a:t>31</a:t>
            </a:fld>
            <a:endParaRPr lang="en-US"/>
          </a:p>
        </p:txBody>
      </p:sp>
    </p:spTree>
    <p:extLst>
      <p:ext uri="{BB962C8B-B14F-4D97-AF65-F5344CB8AC3E}">
        <p14:creationId xmlns:p14="http://schemas.microsoft.com/office/powerpoint/2010/main" val="463143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78EB9-683A-8C6A-0B0E-E415E39208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DFFB53-7C9D-E294-A692-C163EBBCD442}"/>
              </a:ext>
            </a:extLst>
          </p:cNvPr>
          <p:cNvSpPr>
            <a:spLocks noGrp="1"/>
          </p:cNvSpPr>
          <p:nvPr>
            <p:ph type="title"/>
          </p:nvPr>
        </p:nvSpPr>
        <p:spPr>
          <a:xfrm>
            <a:off x="716776" y="233773"/>
            <a:ext cx="10515600" cy="1325563"/>
          </a:xfrm>
        </p:spPr>
        <p:txBody>
          <a:bodyPr>
            <a:normAutofit/>
          </a:bodyPr>
          <a:lstStyle/>
          <a:p>
            <a:r>
              <a:rPr lang="en-US"/>
              <a:t>Workshop Topics</a:t>
            </a:r>
            <a:endParaRPr lang="en-US">
              <a:solidFill>
                <a:schemeClr val="accent3"/>
              </a:solidFill>
            </a:endParaRPr>
          </a:p>
        </p:txBody>
      </p:sp>
      <p:sp>
        <p:nvSpPr>
          <p:cNvPr id="7" name="Slide Number Placeholder 6">
            <a:extLst>
              <a:ext uri="{FF2B5EF4-FFF2-40B4-BE49-F238E27FC236}">
                <a16:creationId xmlns:a16="http://schemas.microsoft.com/office/drawing/2014/main" id="{AB67DC53-022E-17B0-6450-53D452A60D5A}"/>
              </a:ext>
            </a:extLst>
          </p:cNvPr>
          <p:cNvSpPr>
            <a:spLocks noGrp="1"/>
          </p:cNvSpPr>
          <p:nvPr>
            <p:ph type="sldNum" sz="quarter" idx="12"/>
          </p:nvPr>
        </p:nvSpPr>
        <p:spPr/>
        <p:txBody>
          <a:bodyPr/>
          <a:lstStyle/>
          <a:p>
            <a:fld id="{15427C57-C128-45E6-B223-9D701C552BB5}" type="slidenum">
              <a:rPr lang="en-US" smtClean="0"/>
              <a:t>4</a:t>
            </a:fld>
            <a:endParaRPr lang="en-US"/>
          </a:p>
        </p:txBody>
      </p:sp>
      <p:grpSp>
        <p:nvGrpSpPr>
          <p:cNvPr id="11" name="Group 10">
            <a:extLst>
              <a:ext uri="{FF2B5EF4-FFF2-40B4-BE49-F238E27FC236}">
                <a16:creationId xmlns:a16="http://schemas.microsoft.com/office/drawing/2014/main" id="{AE921C27-4C93-BA32-79FA-344D09E4F85C}"/>
              </a:ext>
              <a:ext uri="{C183D7F6-B498-43B3-948B-1728B52AA6E4}">
                <adec:decorative xmlns:adec="http://schemas.microsoft.com/office/drawing/2017/decorative" val="1"/>
              </a:ext>
            </a:extLst>
          </p:cNvPr>
          <p:cNvGrpSpPr/>
          <p:nvPr/>
        </p:nvGrpSpPr>
        <p:grpSpPr>
          <a:xfrm>
            <a:off x="716776" y="1642528"/>
            <a:ext cx="6775524" cy="4607845"/>
            <a:chOff x="2571750" y="1278848"/>
            <a:chExt cx="7048499" cy="4361097"/>
          </a:xfrm>
          <a:gradFill>
            <a:gsLst>
              <a:gs pos="0">
                <a:schemeClr val="bg1"/>
              </a:gs>
              <a:gs pos="61000">
                <a:schemeClr val="accent5">
                  <a:lumMod val="40000"/>
                  <a:lumOff val="60000"/>
                </a:schemeClr>
              </a:gs>
              <a:gs pos="100000">
                <a:schemeClr val="accent5">
                  <a:lumMod val="60000"/>
                  <a:lumOff val="40000"/>
                </a:schemeClr>
              </a:gs>
            </a:gsLst>
            <a:lin ang="5400000" scaled="1"/>
          </a:gradFill>
          <a:effectLst>
            <a:glow rad="63500">
              <a:schemeClr val="bg1">
                <a:alpha val="40000"/>
              </a:schemeClr>
            </a:glow>
          </a:effectLst>
        </p:grpSpPr>
        <p:sp>
          <p:nvSpPr>
            <p:cNvPr id="12" name="Freeform: Shape 11">
              <a:extLst>
                <a:ext uri="{FF2B5EF4-FFF2-40B4-BE49-F238E27FC236}">
                  <a16:creationId xmlns:a16="http://schemas.microsoft.com/office/drawing/2014/main" id="{10DDCCDD-FA16-667C-4B54-EFB540084C46}"/>
                </a:ext>
              </a:extLst>
            </p:cNvPr>
            <p:cNvSpPr/>
            <p:nvPr/>
          </p:nvSpPr>
          <p:spPr>
            <a:xfrm>
              <a:off x="2571750" y="1278848"/>
              <a:ext cx="557801" cy="796858"/>
            </a:xfrm>
            <a:custGeom>
              <a:avLst/>
              <a:gdLst>
                <a:gd name="csX0" fmla="*/ 0 w 796857"/>
                <a:gd name="csY0" fmla="*/ 0 h 557800"/>
                <a:gd name="csX1" fmla="*/ 517957 w 796857"/>
                <a:gd name="csY1" fmla="*/ 0 h 557800"/>
                <a:gd name="csX2" fmla="*/ 796857 w 796857"/>
                <a:gd name="csY2" fmla="*/ 278900 h 557800"/>
                <a:gd name="csX3" fmla="*/ 517957 w 796857"/>
                <a:gd name="csY3" fmla="*/ 557800 h 557800"/>
                <a:gd name="csX4" fmla="*/ 0 w 796857"/>
                <a:gd name="csY4" fmla="*/ 557800 h 557800"/>
                <a:gd name="csX5" fmla="*/ 278900 w 796857"/>
                <a:gd name="csY5" fmla="*/ 278900 h 557800"/>
                <a:gd name="csX6" fmla="*/ 0 w 796857"/>
                <a:gd name="csY6" fmla="*/ 0 h 5578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96857" h="557800">
                  <a:moveTo>
                    <a:pt x="796856" y="0"/>
                  </a:moveTo>
                  <a:lnTo>
                    <a:pt x="796856" y="362570"/>
                  </a:lnTo>
                  <a:lnTo>
                    <a:pt x="398429" y="557800"/>
                  </a:lnTo>
                  <a:lnTo>
                    <a:pt x="1" y="362570"/>
                  </a:lnTo>
                  <a:lnTo>
                    <a:pt x="1" y="0"/>
                  </a:lnTo>
                  <a:lnTo>
                    <a:pt x="398429" y="195230"/>
                  </a:lnTo>
                  <a:lnTo>
                    <a:pt x="796856" y="0"/>
                  </a:lnTo>
                  <a:close/>
                </a:path>
              </a:pathLst>
            </a:custGeom>
            <a:grpFill/>
            <a:ln w="19050"/>
            <a:scene3d>
              <a:camera prst="orthographicFront"/>
              <a:lightRig rig="threePt" dir="t"/>
            </a:scene3d>
            <a:sp3d/>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1440" tIns="274320" rIns="12700" bIns="182880" numCol="1" spcCol="1270" anchor="ctr" anchorCtr="1">
              <a:normAutofit/>
            </a:bodyPr>
            <a:lstStyle/>
            <a:p>
              <a:pPr marL="0" lvl="0" indent="0" algn="ctr" defTabSz="889000">
                <a:lnSpc>
                  <a:spcPct val="90000"/>
                </a:lnSpc>
                <a:spcBef>
                  <a:spcPct val="0"/>
                </a:spcBef>
                <a:spcAft>
                  <a:spcPct val="35000"/>
                </a:spcAft>
                <a:buNone/>
              </a:pPr>
              <a:r>
                <a:rPr lang="en-US" sz="2800" b="1" kern="1200">
                  <a:solidFill>
                    <a:schemeClr val="tx1">
                      <a:lumMod val="50000"/>
                    </a:schemeClr>
                  </a:solidFill>
                  <a:latin typeface="+mj-lt"/>
                </a:rPr>
                <a:t>1</a:t>
              </a:r>
            </a:p>
          </p:txBody>
        </p:sp>
        <p:sp>
          <p:nvSpPr>
            <p:cNvPr id="13" name="Freeform: Shape 12">
              <a:extLst>
                <a:ext uri="{FF2B5EF4-FFF2-40B4-BE49-F238E27FC236}">
                  <a16:creationId xmlns:a16="http://schemas.microsoft.com/office/drawing/2014/main" id="{06E782A5-A218-6B79-C8CC-D8AF18C7D551}"/>
                </a:ext>
              </a:extLst>
            </p:cNvPr>
            <p:cNvSpPr/>
            <p:nvPr/>
          </p:nvSpPr>
          <p:spPr>
            <a:xfrm>
              <a:off x="3129550" y="1278850"/>
              <a:ext cx="6490699" cy="518229"/>
            </a:xfrm>
            <a:custGeom>
              <a:avLst/>
              <a:gdLst>
                <a:gd name="csX0" fmla="*/ 86373 w 518229"/>
                <a:gd name="csY0" fmla="*/ 0 h 6490699"/>
                <a:gd name="csX1" fmla="*/ 431856 w 518229"/>
                <a:gd name="csY1" fmla="*/ 0 h 6490699"/>
                <a:gd name="csX2" fmla="*/ 518229 w 518229"/>
                <a:gd name="csY2" fmla="*/ 86373 h 6490699"/>
                <a:gd name="csX3" fmla="*/ 518229 w 518229"/>
                <a:gd name="csY3" fmla="*/ 6490699 h 6490699"/>
                <a:gd name="csX4" fmla="*/ 518229 w 518229"/>
                <a:gd name="csY4" fmla="*/ 6490699 h 6490699"/>
                <a:gd name="csX5" fmla="*/ 0 w 518229"/>
                <a:gd name="csY5" fmla="*/ 6490699 h 6490699"/>
                <a:gd name="csX6" fmla="*/ 0 w 518229"/>
                <a:gd name="csY6" fmla="*/ 6490699 h 6490699"/>
                <a:gd name="csX7" fmla="*/ 0 w 518229"/>
                <a:gd name="csY7" fmla="*/ 86373 h 6490699"/>
                <a:gd name="csX8" fmla="*/ 86373 w 518229"/>
                <a:gd name="csY8" fmla="*/ 0 h 64906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18229" h="6490699">
                  <a:moveTo>
                    <a:pt x="518229" y="1081806"/>
                  </a:moveTo>
                  <a:lnTo>
                    <a:pt x="518229" y="5408893"/>
                  </a:lnTo>
                  <a:cubicBezTo>
                    <a:pt x="518229" y="6006348"/>
                    <a:pt x="515141" y="6490693"/>
                    <a:pt x="511333" y="6490693"/>
                  </a:cubicBezTo>
                  <a:lnTo>
                    <a:pt x="0" y="6490693"/>
                  </a:lnTo>
                  <a:lnTo>
                    <a:pt x="0" y="6490693"/>
                  </a:lnTo>
                  <a:lnTo>
                    <a:pt x="0" y="6"/>
                  </a:lnTo>
                  <a:lnTo>
                    <a:pt x="0" y="6"/>
                  </a:lnTo>
                  <a:lnTo>
                    <a:pt x="511333" y="6"/>
                  </a:lnTo>
                  <a:cubicBezTo>
                    <a:pt x="515141" y="6"/>
                    <a:pt x="518229" y="484351"/>
                    <a:pt x="518229" y="1081806"/>
                  </a:cubicBezTo>
                  <a:close/>
                </a:path>
              </a:pathLst>
            </a:custGeom>
            <a:grpFill/>
            <a:ln w="19050"/>
            <a:scene3d>
              <a:camera prst="orthographicFront"/>
              <a:lightRig rig="threePt" dir="t"/>
            </a:scene3d>
            <a:sp3d/>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13360" tIns="44348" rIns="44348" bIns="44348" numCol="1" spcCol="1270" anchor="ctr" anchorCtr="1">
              <a:noAutofit/>
            </a:bodyPr>
            <a:lstStyle/>
            <a:p>
              <a:pPr marL="285750" lvl="1" indent="-285750" defTabSz="1333500">
                <a:lnSpc>
                  <a:spcPct val="90000"/>
                </a:lnSpc>
                <a:spcBef>
                  <a:spcPct val="0"/>
                </a:spcBef>
                <a:spcAft>
                  <a:spcPct val="15000"/>
                </a:spcAft>
                <a:buFontTx/>
                <a:buNone/>
              </a:pPr>
              <a:r>
                <a:rPr lang="en-US" sz="2800" u="none" kern="1200">
                  <a:solidFill>
                    <a:schemeClr val="tx1">
                      <a:lumMod val="50000"/>
                    </a:schemeClr>
                  </a:solidFill>
                  <a:latin typeface="+mj-lt"/>
                </a:rPr>
                <a:t>Senate Bill </a:t>
              </a:r>
              <a:r>
                <a:rPr lang="en-US" sz="2800" kern="1200">
                  <a:solidFill>
                    <a:schemeClr val="tx1">
                      <a:lumMod val="50000"/>
                    </a:schemeClr>
                  </a:solidFill>
                  <a:latin typeface="+mj-lt"/>
                </a:rPr>
                <a:t>1137</a:t>
              </a:r>
            </a:p>
          </p:txBody>
        </p:sp>
        <p:sp>
          <p:nvSpPr>
            <p:cNvPr id="14" name="Freeform: Shape 13">
              <a:extLst>
                <a:ext uri="{FF2B5EF4-FFF2-40B4-BE49-F238E27FC236}">
                  <a16:creationId xmlns:a16="http://schemas.microsoft.com/office/drawing/2014/main" id="{B844663B-B00A-3B59-BF35-632D3530EE4F}"/>
                </a:ext>
              </a:extLst>
            </p:cNvPr>
            <p:cNvSpPr/>
            <p:nvPr/>
          </p:nvSpPr>
          <p:spPr>
            <a:xfrm>
              <a:off x="2571750" y="1991696"/>
              <a:ext cx="557801" cy="796858"/>
            </a:xfrm>
            <a:custGeom>
              <a:avLst/>
              <a:gdLst>
                <a:gd name="csX0" fmla="*/ 0 w 796857"/>
                <a:gd name="csY0" fmla="*/ 0 h 557800"/>
                <a:gd name="csX1" fmla="*/ 517957 w 796857"/>
                <a:gd name="csY1" fmla="*/ 0 h 557800"/>
                <a:gd name="csX2" fmla="*/ 796857 w 796857"/>
                <a:gd name="csY2" fmla="*/ 278900 h 557800"/>
                <a:gd name="csX3" fmla="*/ 517957 w 796857"/>
                <a:gd name="csY3" fmla="*/ 557800 h 557800"/>
                <a:gd name="csX4" fmla="*/ 0 w 796857"/>
                <a:gd name="csY4" fmla="*/ 557800 h 557800"/>
                <a:gd name="csX5" fmla="*/ 278900 w 796857"/>
                <a:gd name="csY5" fmla="*/ 278900 h 557800"/>
                <a:gd name="csX6" fmla="*/ 0 w 796857"/>
                <a:gd name="csY6" fmla="*/ 0 h 5578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96857" h="557800">
                  <a:moveTo>
                    <a:pt x="796856" y="0"/>
                  </a:moveTo>
                  <a:lnTo>
                    <a:pt x="796856" y="362570"/>
                  </a:lnTo>
                  <a:lnTo>
                    <a:pt x="398429" y="557800"/>
                  </a:lnTo>
                  <a:lnTo>
                    <a:pt x="1" y="362570"/>
                  </a:lnTo>
                  <a:lnTo>
                    <a:pt x="1" y="0"/>
                  </a:lnTo>
                  <a:lnTo>
                    <a:pt x="398429" y="195230"/>
                  </a:lnTo>
                  <a:lnTo>
                    <a:pt x="796856" y="0"/>
                  </a:lnTo>
                  <a:close/>
                </a:path>
              </a:pathLst>
            </a:custGeom>
            <a:grpFill/>
            <a:ln w="19050"/>
            <a:scene3d>
              <a:camera prst="orthographicFront"/>
              <a:lightRig rig="threePt" dir="t"/>
            </a:scene3d>
            <a:sp3d/>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1440" tIns="274320" rIns="12700" bIns="182880" numCol="1" spcCol="1270" anchor="ctr" anchorCtr="1">
              <a:normAutofit/>
            </a:bodyPr>
            <a:lstStyle/>
            <a:p>
              <a:pPr marL="0" lvl="0" indent="0" algn="ctr" defTabSz="889000">
                <a:lnSpc>
                  <a:spcPct val="90000"/>
                </a:lnSpc>
                <a:spcBef>
                  <a:spcPct val="0"/>
                </a:spcBef>
                <a:spcAft>
                  <a:spcPct val="35000"/>
                </a:spcAft>
                <a:buNone/>
              </a:pPr>
              <a:r>
                <a:rPr lang="en-US" sz="2800" b="1" kern="1200">
                  <a:solidFill>
                    <a:schemeClr val="tx1">
                      <a:lumMod val="50000"/>
                    </a:schemeClr>
                  </a:solidFill>
                  <a:latin typeface="+mj-lt"/>
                </a:rPr>
                <a:t>2</a:t>
              </a:r>
            </a:p>
          </p:txBody>
        </p:sp>
        <p:sp>
          <p:nvSpPr>
            <p:cNvPr id="15" name="Freeform: Shape 14">
              <a:extLst>
                <a:ext uri="{FF2B5EF4-FFF2-40B4-BE49-F238E27FC236}">
                  <a16:creationId xmlns:a16="http://schemas.microsoft.com/office/drawing/2014/main" id="{08180693-D74F-182D-CE6C-25BE32EB0648}"/>
                </a:ext>
              </a:extLst>
            </p:cNvPr>
            <p:cNvSpPr/>
            <p:nvPr/>
          </p:nvSpPr>
          <p:spPr>
            <a:xfrm>
              <a:off x="3129550" y="1991697"/>
              <a:ext cx="6490699" cy="517958"/>
            </a:xfrm>
            <a:custGeom>
              <a:avLst/>
              <a:gdLst>
                <a:gd name="csX0" fmla="*/ 86328 w 517957"/>
                <a:gd name="csY0" fmla="*/ 0 h 6490699"/>
                <a:gd name="csX1" fmla="*/ 431629 w 517957"/>
                <a:gd name="csY1" fmla="*/ 0 h 6490699"/>
                <a:gd name="csX2" fmla="*/ 517957 w 517957"/>
                <a:gd name="csY2" fmla="*/ 86328 h 6490699"/>
                <a:gd name="csX3" fmla="*/ 517957 w 517957"/>
                <a:gd name="csY3" fmla="*/ 6490699 h 6490699"/>
                <a:gd name="csX4" fmla="*/ 517957 w 517957"/>
                <a:gd name="csY4" fmla="*/ 6490699 h 6490699"/>
                <a:gd name="csX5" fmla="*/ 0 w 517957"/>
                <a:gd name="csY5" fmla="*/ 6490699 h 6490699"/>
                <a:gd name="csX6" fmla="*/ 0 w 517957"/>
                <a:gd name="csY6" fmla="*/ 6490699 h 6490699"/>
                <a:gd name="csX7" fmla="*/ 0 w 517957"/>
                <a:gd name="csY7" fmla="*/ 86328 h 6490699"/>
                <a:gd name="csX8" fmla="*/ 86328 w 517957"/>
                <a:gd name="csY8" fmla="*/ 0 h 64906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17957" h="6490699">
                  <a:moveTo>
                    <a:pt x="517957" y="1081810"/>
                  </a:moveTo>
                  <a:lnTo>
                    <a:pt x="517957" y="5408889"/>
                  </a:lnTo>
                  <a:cubicBezTo>
                    <a:pt x="517957" y="6006357"/>
                    <a:pt x="514873" y="6490693"/>
                    <a:pt x="511068" y="6490693"/>
                  </a:cubicBezTo>
                  <a:lnTo>
                    <a:pt x="0" y="6490693"/>
                  </a:lnTo>
                  <a:lnTo>
                    <a:pt x="0" y="6490693"/>
                  </a:lnTo>
                  <a:lnTo>
                    <a:pt x="0" y="6"/>
                  </a:lnTo>
                  <a:lnTo>
                    <a:pt x="0" y="6"/>
                  </a:lnTo>
                  <a:lnTo>
                    <a:pt x="511068" y="6"/>
                  </a:lnTo>
                  <a:cubicBezTo>
                    <a:pt x="514873" y="6"/>
                    <a:pt x="517957" y="484342"/>
                    <a:pt x="517957" y="1081810"/>
                  </a:cubicBezTo>
                  <a:close/>
                </a:path>
              </a:pathLst>
            </a:custGeom>
            <a:grpFill/>
            <a:ln w="19050"/>
            <a:scene3d>
              <a:camera prst="orthographicFront"/>
              <a:lightRig rig="threePt" dir="t"/>
            </a:scene3d>
            <a:sp3d/>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13361" tIns="44334" rIns="44334" bIns="44337" numCol="1" spcCol="1270" anchor="ctr" anchorCtr="1">
              <a:noAutofit/>
            </a:bodyPr>
            <a:lstStyle/>
            <a:p>
              <a:pPr marL="285750" lvl="1" indent="-285750" algn="l" defTabSz="1333500">
                <a:lnSpc>
                  <a:spcPct val="90000"/>
                </a:lnSpc>
                <a:spcBef>
                  <a:spcPct val="0"/>
                </a:spcBef>
                <a:spcAft>
                  <a:spcPct val="15000"/>
                </a:spcAft>
                <a:buFontTx/>
                <a:buNone/>
              </a:pPr>
              <a:r>
                <a:rPr lang="en-US" sz="2800" kern="1200">
                  <a:solidFill>
                    <a:schemeClr val="tx1">
                      <a:lumMod val="50000"/>
                    </a:schemeClr>
                  </a:solidFill>
                  <a:latin typeface="+mj-lt"/>
                </a:rPr>
                <a:t>Roles and responsibilities </a:t>
              </a:r>
            </a:p>
          </p:txBody>
        </p:sp>
        <p:sp>
          <p:nvSpPr>
            <p:cNvPr id="16" name="Freeform: Shape 15">
              <a:extLst>
                <a:ext uri="{FF2B5EF4-FFF2-40B4-BE49-F238E27FC236}">
                  <a16:creationId xmlns:a16="http://schemas.microsoft.com/office/drawing/2014/main" id="{96058748-A6B3-4D5D-3EBE-462B9971E733}"/>
                </a:ext>
              </a:extLst>
            </p:cNvPr>
            <p:cNvSpPr/>
            <p:nvPr/>
          </p:nvSpPr>
          <p:spPr>
            <a:xfrm>
              <a:off x="2571750" y="2704544"/>
              <a:ext cx="557801" cy="796858"/>
            </a:xfrm>
            <a:custGeom>
              <a:avLst/>
              <a:gdLst>
                <a:gd name="csX0" fmla="*/ 0 w 796857"/>
                <a:gd name="csY0" fmla="*/ 0 h 557800"/>
                <a:gd name="csX1" fmla="*/ 517957 w 796857"/>
                <a:gd name="csY1" fmla="*/ 0 h 557800"/>
                <a:gd name="csX2" fmla="*/ 796857 w 796857"/>
                <a:gd name="csY2" fmla="*/ 278900 h 557800"/>
                <a:gd name="csX3" fmla="*/ 517957 w 796857"/>
                <a:gd name="csY3" fmla="*/ 557800 h 557800"/>
                <a:gd name="csX4" fmla="*/ 0 w 796857"/>
                <a:gd name="csY4" fmla="*/ 557800 h 557800"/>
                <a:gd name="csX5" fmla="*/ 278900 w 796857"/>
                <a:gd name="csY5" fmla="*/ 278900 h 557800"/>
                <a:gd name="csX6" fmla="*/ 0 w 796857"/>
                <a:gd name="csY6" fmla="*/ 0 h 5578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96857" h="557800">
                  <a:moveTo>
                    <a:pt x="796856" y="0"/>
                  </a:moveTo>
                  <a:lnTo>
                    <a:pt x="796856" y="362570"/>
                  </a:lnTo>
                  <a:lnTo>
                    <a:pt x="398429" y="557800"/>
                  </a:lnTo>
                  <a:lnTo>
                    <a:pt x="1" y="362570"/>
                  </a:lnTo>
                  <a:lnTo>
                    <a:pt x="1" y="0"/>
                  </a:lnTo>
                  <a:lnTo>
                    <a:pt x="398429" y="195230"/>
                  </a:lnTo>
                  <a:lnTo>
                    <a:pt x="796856" y="0"/>
                  </a:lnTo>
                  <a:close/>
                </a:path>
              </a:pathLst>
            </a:custGeom>
            <a:grpFill/>
            <a:ln w="19050"/>
            <a:scene3d>
              <a:camera prst="orthographicFront"/>
              <a:lightRig rig="threePt" dir="t"/>
            </a:scene3d>
            <a:sp3d/>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1440" tIns="274320" rIns="12700" bIns="182880" numCol="1" spcCol="1270" anchor="ctr" anchorCtr="1">
              <a:normAutofit/>
            </a:bodyPr>
            <a:lstStyle/>
            <a:p>
              <a:pPr marL="0" lvl="0" indent="0" algn="ctr" defTabSz="889000">
                <a:lnSpc>
                  <a:spcPct val="90000"/>
                </a:lnSpc>
                <a:spcBef>
                  <a:spcPct val="0"/>
                </a:spcBef>
                <a:spcAft>
                  <a:spcPct val="35000"/>
                </a:spcAft>
                <a:buNone/>
              </a:pPr>
              <a:r>
                <a:rPr lang="en-US" sz="2800" b="1" kern="1200">
                  <a:solidFill>
                    <a:schemeClr val="tx1">
                      <a:lumMod val="50000"/>
                    </a:schemeClr>
                  </a:solidFill>
                  <a:latin typeface="+mj-lt"/>
                </a:rPr>
                <a:t>3</a:t>
              </a:r>
            </a:p>
          </p:txBody>
        </p:sp>
        <p:sp>
          <p:nvSpPr>
            <p:cNvPr id="17" name="Freeform: Shape 16">
              <a:extLst>
                <a:ext uri="{FF2B5EF4-FFF2-40B4-BE49-F238E27FC236}">
                  <a16:creationId xmlns:a16="http://schemas.microsoft.com/office/drawing/2014/main" id="{7901C18C-DAAF-136E-FAAF-2959A70F1C72}"/>
                </a:ext>
              </a:extLst>
            </p:cNvPr>
            <p:cNvSpPr/>
            <p:nvPr/>
          </p:nvSpPr>
          <p:spPr>
            <a:xfrm>
              <a:off x="3129550" y="2704545"/>
              <a:ext cx="6490699" cy="517958"/>
            </a:xfrm>
            <a:custGeom>
              <a:avLst/>
              <a:gdLst>
                <a:gd name="csX0" fmla="*/ 86328 w 517957"/>
                <a:gd name="csY0" fmla="*/ 0 h 6490699"/>
                <a:gd name="csX1" fmla="*/ 431629 w 517957"/>
                <a:gd name="csY1" fmla="*/ 0 h 6490699"/>
                <a:gd name="csX2" fmla="*/ 517957 w 517957"/>
                <a:gd name="csY2" fmla="*/ 86328 h 6490699"/>
                <a:gd name="csX3" fmla="*/ 517957 w 517957"/>
                <a:gd name="csY3" fmla="*/ 6490699 h 6490699"/>
                <a:gd name="csX4" fmla="*/ 517957 w 517957"/>
                <a:gd name="csY4" fmla="*/ 6490699 h 6490699"/>
                <a:gd name="csX5" fmla="*/ 0 w 517957"/>
                <a:gd name="csY5" fmla="*/ 6490699 h 6490699"/>
                <a:gd name="csX6" fmla="*/ 0 w 517957"/>
                <a:gd name="csY6" fmla="*/ 6490699 h 6490699"/>
                <a:gd name="csX7" fmla="*/ 0 w 517957"/>
                <a:gd name="csY7" fmla="*/ 86328 h 6490699"/>
                <a:gd name="csX8" fmla="*/ 86328 w 517957"/>
                <a:gd name="csY8" fmla="*/ 0 h 64906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17957" h="6490699">
                  <a:moveTo>
                    <a:pt x="517957" y="1081810"/>
                  </a:moveTo>
                  <a:lnTo>
                    <a:pt x="517957" y="5408889"/>
                  </a:lnTo>
                  <a:cubicBezTo>
                    <a:pt x="517957" y="6006357"/>
                    <a:pt x="514873" y="6490693"/>
                    <a:pt x="511068" y="6490693"/>
                  </a:cubicBezTo>
                  <a:lnTo>
                    <a:pt x="0" y="6490693"/>
                  </a:lnTo>
                  <a:lnTo>
                    <a:pt x="0" y="6490693"/>
                  </a:lnTo>
                  <a:lnTo>
                    <a:pt x="0" y="6"/>
                  </a:lnTo>
                  <a:lnTo>
                    <a:pt x="0" y="6"/>
                  </a:lnTo>
                  <a:lnTo>
                    <a:pt x="511068" y="6"/>
                  </a:lnTo>
                  <a:cubicBezTo>
                    <a:pt x="514873" y="6"/>
                    <a:pt x="517957" y="484342"/>
                    <a:pt x="517957" y="1081810"/>
                  </a:cubicBezTo>
                  <a:close/>
                </a:path>
              </a:pathLst>
            </a:custGeom>
            <a:grpFill/>
            <a:ln w="19050"/>
            <a:scene3d>
              <a:camera prst="orthographicFront"/>
              <a:lightRig rig="threePt" dir="t"/>
            </a:scene3d>
            <a:sp3d/>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99137" tIns="43064" rIns="43064" bIns="43067" numCol="1" spcCol="1270" anchor="ctr" anchorCtr="1">
              <a:noAutofit/>
            </a:bodyPr>
            <a:lstStyle/>
            <a:p>
              <a:pPr marL="285750" lvl="1" indent="-285750" algn="l" defTabSz="1244600">
                <a:lnSpc>
                  <a:spcPct val="90000"/>
                </a:lnSpc>
                <a:spcBef>
                  <a:spcPct val="0"/>
                </a:spcBef>
                <a:spcAft>
                  <a:spcPct val="15000"/>
                </a:spcAft>
                <a:buFontTx/>
                <a:buNone/>
              </a:pPr>
              <a:r>
                <a:rPr lang="en-US" sz="2800" kern="1200" dirty="0">
                  <a:solidFill>
                    <a:schemeClr val="tx1">
                      <a:lumMod val="50000"/>
                    </a:schemeClr>
                  </a:solidFill>
                  <a:latin typeface="+mj-lt"/>
                </a:rPr>
                <a:t>Draft regulatory concept</a:t>
              </a:r>
            </a:p>
          </p:txBody>
        </p:sp>
        <p:sp>
          <p:nvSpPr>
            <p:cNvPr id="18" name="Freeform: Shape 17">
              <a:extLst>
                <a:ext uri="{FF2B5EF4-FFF2-40B4-BE49-F238E27FC236}">
                  <a16:creationId xmlns:a16="http://schemas.microsoft.com/office/drawing/2014/main" id="{9AD5BC64-B94C-B410-78EA-9E9BA11D5A27}"/>
                </a:ext>
              </a:extLst>
            </p:cNvPr>
            <p:cNvSpPr/>
            <p:nvPr/>
          </p:nvSpPr>
          <p:spPr>
            <a:xfrm>
              <a:off x="2571750" y="3417391"/>
              <a:ext cx="557801" cy="796858"/>
            </a:xfrm>
            <a:custGeom>
              <a:avLst/>
              <a:gdLst>
                <a:gd name="csX0" fmla="*/ 0 w 796857"/>
                <a:gd name="csY0" fmla="*/ 0 h 557800"/>
                <a:gd name="csX1" fmla="*/ 517957 w 796857"/>
                <a:gd name="csY1" fmla="*/ 0 h 557800"/>
                <a:gd name="csX2" fmla="*/ 796857 w 796857"/>
                <a:gd name="csY2" fmla="*/ 278900 h 557800"/>
                <a:gd name="csX3" fmla="*/ 517957 w 796857"/>
                <a:gd name="csY3" fmla="*/ 557800 h 557800"/>
                <a:gd name="csX4" fmla="*/ 0 w 796857"/>
                <a:gd name="csY4" fmla="*/ 557800 h 557800"/>
                <a:gd name="csX5" fmla="*/ 278900 w 796857"/>
                <a:gd name="csY5" fmla="*/ 278900 h 557800"/>
                <a:gd name="csX6" fmla="*/ 0 w 796857"/>
                <a:gd name="csY6" fmla="*/ 0 h 5578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96857" h="557800">
                  <a:moveTo>
                    <a:pt x="796856" y="0"/>
                  </a:moveTo>
                  <a:lnTo>
                    <a:pt x="796856" y="362570"/>
                  </a:lnTo>
                  <a:lnTo>
                    <a:pt x="398429" y="557800"/>
                  </a:lnTo>
                  <a:lnTo>
                    <a:pt x="1" y="362570"/>
                  </a:lnTo>
                  <a:lnTo>
                    <a:pt x="1" y="0"/>
                  </a:lnTo>
                  <a:lnTo>
                    <a:pt x="398429" y="195230"/>
                  </a:lnTo>
                  <a:lnTo>
                    <a:pt x="796856" y="0"/>
                  </a:lnTo>
                  <a:close/>
                </a:path>
              </a:pathLst>
            </a:custGeom>
            <a:grpFill/>
            <a:ln w="19050"/>
            <a:scene3d>
              <a:camera prst="orthographicFront"/>
              <a:lightRig rig="threePt" dir="t"/>
            </a:scene3d>
            <a:sp3d/>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1440" tIns="274320" rIns="12700" bIns="182880" numCol="1" spcCol="1270" anchor="ctr" anchorCtr="1">
              <a:normAutofit/>
            </a:bodyPr>
            <a:lstStyle/>
            <a:p>
              <a:pPr marL="0" lvl="0" indent="0" algn="ctr" defTabSz="889000">
                <a:lnSpc>
                  <a:spcPct val="90000"/>
                </a:lnSpc>
                <a:spcBef>
                  <a:spcPct val="0"/>
                </a:spcBef>
                <a:spcAft>
                  <a:spcPct val="35000"/>
                </a:spcAft>
                <a:buNone/>
              </a:pPr>
              <a:r>
                <a:rPr lang="en-US" sz="2800" b="1" kern="1200">
                  <a:solidFill>
                    <a:schemeClr val="tx1">
                      <a:lumMod val="50000"/>
                    </a:schemeClr>
                  </a:solidFill>
                  <a:latin typeface="+mj-lt"/>
                </a:rPr>
                <a:t>4</a:t>
              </a:r>
            </a:p>
          </p:txBody>
        </p:sp>
        <p:sp>
          <p:nvSpPr>
            <p:cNvPr id="19" name="Freeform: Shape 18">
              <a:extLst>
                <a:ext uri="{FF2B5EF4-FFF2-40B4-BE49-F238E27FC236}">
                  <a16:creationId xmlns:a16="http://schemas.microsoft.com/office/drawing/2014/main" id="{C2451930-4609-CED7-4812-A9142154E03D}"/>
                </a:ext>
              </a:extLst>
            </p:cNvPr>
            <p:cNvSpPr/>
            <p:nvPr/>
          </p:nvSpPr>
          <p:spPr>
            <a:xfrm>
              <a:off x="3129550" y="3417393"/>
              <a:ext cx="6490699" cy="517958"/>
            </a:xfrm>
            <a:custGeom>
              <a:avLst/>
              <a:gdLst>
                <a:gd name="csX0" fmla="*/ 86328 w 517957"/>
                <a:gd name="csY0" fmla="*/ 0 h 6490699"/>
                <a:gd name="csX1" fmla="*/ 431629 w 517957"/>
                <a:gd name="csY1" fmla="*/ 0 h 6490699"/>
                <a:gd name="csX2" fmla="*/ 517957 w 517957"/>
                <a:gd name="csY2" fmla="*/ 86328 h 6490699"/>
                <a:gd name="csX3" fmla="*/ 517957 w 517957"/>
                <a:gd name="csY3" fmla="*/ 6490699 h 6490699"/>
                <a:gd name="csX4" fmla="*/ 517957 w 517957"/>
                <a:gd name="csY4" fmla="*/ 6490699 h 6490699"/>
                <a:gd name="csX5" fmla="*/ 0 w 517957"/>
                <a:gd name="csY5" fmla="*/ 6490699 h 6490699"/>
                <a:gd name="csX6" fmla="*/ 0 w 517957"/>
                <a:gd name="csY6" fmla="*/ 6490699 h 6490699"/>
                <a:gd name="csX7" fmla="*/ 0 w 517957"/>
                <a:gd name="csY7" fmla="*/ 86328 h 6490699"/>
                <a:gd name="csX8" fmla="*/ 86328 w 517957"/>
                <a:gd name="csY8" fmla="*/ 0 h 64906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17957" h="6490699">
                  <a:moveTo>
                    <a:pt x="517957" y="1081810"/>
                  </a:moveTo>
                  <a:lnTo>
                    <a:pt x="517957" y="5408889"/>
                  </a:lnTo>
                  <a:cubicBezTo>
                    <a:pt x="517957" y="6006357"/>
                    <a:pt x="514873" y="6490693"/>
                    <a:pt x="511068" y="6490693"/>
                  </a:cubicBezTo>
                  <a:lnTo>
                    <a:pt x="0" y="6490693"/>
                  </a:lnTo>
                  <a:lnTo>
                    <a:pt x="0" y="6490693"/>
                  </a:lnTo>
                  <a:lnTo>
                    <a:pt x="0" y="6"/>
                  </a:lnTo>
                  <a:lnTo>
                    <a:pt x="0" y="6"/>
                  </a:lnTo>
                  <a:lnTo>
                    <a:pt x="511068" y="6"/>
                  </a:lnTo>
                  <a:cubicBezTo>
                    <a:pt x="514873" y="6"/>
                    <a:pt x="517957" y="484342"/>
                    <a:pt x="517957" y="1081810"/>
                  </a:cubicBezTo>
                  <a:close/>
                </a:path>
              </a:pathLst>
            </a:custGeom>
            <a:grpFill/>
            <a:ln w="19050"/>
            <a:scene3d>
              <a:camera prst="orthographicFront"/>
              <a:lightRig rig="threePt" dir="t"/>
            </a:scene3d>
            <a:sp3d/>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99137" tIns="43064" rIns="43064" bIns="43067" numCol="1" spcCol="1270" anchor="ctr" anchorCtr="1">
              <a:noAutofit/>
            </a:bodyPr>
            <a:lstStyle/>
            <a:p>
              <a:pPr marL="285750" lvl="1" indent="-285750" algn="l" defTabSz="1244600">
                <a:lnSpc>
                  <a:spcPct val="90000"/>
                </a:lnSpc>
                <a:spcBef>
                  <a:spcPct val="0"/>
                </a:spcBef>
                <a:spcAft>
                  <a:spcPct val="15000"/>
                </a:spcAft>
                <a:buFontTx/>
                <a:buNone/>
              </a:pPr>
              <a:r>
                <a:rPr lang="en-US" sz="2800" kern="1200">
                  <a:solidFill>
                    <a:schemeClr val="tx1">
                      <a:lumMod val="50000"/>
                    </a:schemeClr>
                  </a:solidFill>
                  <a:latin typeface="+mj-lt"/>
                </a:rPr>
                <a:t>Preliminary cost estimate </a:t>
              </a:r>
            </a:p>
          </p:txBody>
        </p:sp>
        <p:sp>
          <p:nvSpPr>
            <p:cNvPr id="20" name="Freeform: Shape 19">
              <a:extLst>
                <a:ext uri="{FF2B5EF4-FFF2-40B4-BE49-F238E27FC236}">
                  <a16:creationId xmlns:a16="http://schemas.microsoft.com/office/drawing/2014/main" id="{317753CE-AD8C-5D20-225F-60B85988EC8E}"/>
                </a:ext>
              </a:extLst>
            </p:cNvPr>
            <p:cNvSpPr/>
            <p:nvPr/>
          </p:nvSpPr>
          <p:spPr>
            <a:xfrm>
              <a:off x="2571750" y="4130239"/>
              <a:ext cx="557801" cy="796858"/>
            </a:xfrm>
            <a:custGeom>
              <a:avLst/>
              <a:gdLst>
                <a:gd name="csX0" fmla="*/ 0 w 796857"/>
                <a:gd name="csY0" fmla="*/ 0 h 557800"/>
                <a:gd name="csX1" fmla="*/ 517957 w 796857"/>
                <a:gd name="csY1" fmla="*/ 0 h 557800"/>
                <a:gd name="csX2" fmla="*/ 796857 w 796857"/>
                <a:gd name="csY2" fmla="*/ 278900 h 557800"/>
                <a:gd name="csX3" fmla="*/ 517957 w 796857"/>
                <a:gd name="csY3" fmla="*/ 557800 h 557800"/>
                <a:gd name="csX4" fmla="*/ 0 w 796857"/>
                <a:gd name="csY4" fmla="*/ 557800 h 557800"/>
                <a:gd name="csX5" fmla="*/ 278900 w 796857"/>
                <a:gd name="csY5" fmla="*/ 278900 h 557800"/>
                <a:gd name="csX6" fmla="*/ 0 w 796857"/>
                <a:gd name="csY6" fmla="*/ 0 h 5578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96857" h="557800">
                  <a:moveTo>
                    <a:pt x="796856" y="0"/>
                  </a:moveTo>
                  <a:lnTo>
                    <a:pt x="796856" y="362570"/>
                  </a:lnTo>
                  <a:lnTo>
                    <a:pt x="398429" y="557800"/>
                  </a:lnTo>
                  <a:lnTo>
                    <a:pt x="1" y="362570"/>
                  </a:lnTo>
                  <a:lnTo>
                    <a:pt x="1" y="0"/>
                  </a:lnTo>
                  <a:lnTo>
                    <a:pt x="398429" y="195230"/>
                  </a:lnTo>
                  <a:lnTo>
                    <a:pt x="796856" y="0"/>
                  </a:lnTo>
                  <a:close/>
                </a:path>
              </a:pathLst>
            </a:custGeom>
            <a:grpFill/>
            <a:ln w="19050"/>
            <a:scene3d>
              <a:camera prst="orthographicFront"/>
              <a:lightRig rig="threePt" dir="t"/>
            </a:scene3d>
            <a:sp3d/>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1440" tIns="274320" rIns="12700" bIns="182880" numCol="1" spcCol="1270" anchor="ctr" anchorCtr="1">
              <a:normAutofit/>
            </a:bodyPr>
            <a:lstStyle/>
            <a:p>
              <a:pPr marL="0" lvl="0" indent="0" algn="ctr" defTabSz="889000">
                <a:lnSpc>
                  <a:spcPct val="90000"/>
                </a:lnSpc>
                <a:spcBef>
                  <a:spcPct val="0"/>
                </a:spcBef>
                <a:spcAft>
                  <a:spcPct val="35000"/>
                </a:spcAft>
                <a:buNone/>
              </a:pPr>
              <a:r>
                <a:rPr lang="en-US" sz="2800" b="1" kern="1200">
                  <a:solidFill>
                    <a:schemeClr val="tx1">
                      <a:lumMod val="50000"/>
                    </a:schemeClr>
                  </a:solidFill>
                  <a:latin typeface="+mj-lt"/>
                </a:rPr>
                <a:t>5</a:t>
              </a:r>
            </a:p>
          </p:txBody>
        </p:sp>
        <p:sp>
          <p:nvSpPr>
            <p:cNvPr id="21" name="Freeform: Shape 20">
              <a:extLst>
                <a:ext uri="{FF2B5EF4-FFF2-40B4-BE49-F238E27FC236}">
                  <a16:creationId xmlns:a16="http://schemas.microsoft.com/office/drawing/2014/main" id="{0FDC3EAD-88BD-FA6C-FDB4-B3C28C444AF5}"/>
                </a:ext>
              </a:extLst>
            </p:cNvPr>
            <p:cNvSpPr/>
            <p:nvPr/>
          </p:nvSpPr>
          <p:spPr>
            <a:xfrm>
              <a:off x="3129550" y="4130240"/>
              <a:ext cx="6490699" cy="517958"/>
            </a:xfrm>
            <a:custGeom>
              <a:avLst/>
              <a:gdLst>
                <a:gd name="csX0" fmla="*/ 86328 w 517957"/>
                <a:gd name="csY0" fmla="*/ 0 h 6490699"/>
                <a:gd name="csX1" fmla="*/ 431629 w 517957"/>
                <a:gd name="csY1" fmla="*/ 0 h 6490699"/>
                <a:gd name="csX2" fmla="*/ 517957 w 517957"/>
                <a:gd name="csY2" fmla="*/ 86328 h 6490699"/>
                <a:gd name="csX3" fmla="*/ 517957 w 517957"/>
                <a:gd name="csY3" fmla="*/ 6490699 h 6490699"/>
                <a:gd name="csX4" fmla="*/ 517957 w 517957"/>
                <a:gd name="csY4" fmla="*/ 6490699 h 6490699"/>
                <a:gd name="csX5" fmla="*/ 0 w 517957"/>
                <a:gd name="csY5" fmla="*/ 6490699 h 6490699"/>
                <a:gd name="csX6" fmla="*/ 0 w 517957"/>
                <a:gd name="csY6" fmla="*/ 6490699 h 6490699"/>
                <a:gd name="csX7" fmla="*/ 0 w 517957"/>
                <a:gd name="csY7" fmla="*/ 86328 h 6490699"/>
                <a:gd name="csX8" fmla="*/ 86328 w 517957"/>
                <a:gd name="csY8" fmla="*/ 0 h 64906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17957" h="6490699">
                  <a:moveTo>
                    <a:pt x="517957" y="1081810"/>
                  </a:moveTo>
                  <a:lnTo>
                    <a:pt x="517957" y="5408889"/>
                  </a:lnTo>
                  <a:cubicBezTo>
                    <a:pt x="517957" y="6006357"/>
                    <a:pt x="514873" y="6490693"/>
                    <a:pt x="511068" y="6490693"/>
                  </a:cubicBezTo>
                  <a:lnTo>
                    <a:pt x="0" y="6490693"/>
                  </a:lnTo>
                  <a:lnTo>
                    <a:pt x="0" y="6490693"/>
                  </a:lnTo>
                  <a:lnTo>
                    <a:pt x="0" y="6"/>
                  </a:lnTo>
                  <a:lnTo>
                    <a:pt x="0" y="6"/>
                  </a:lnTo>
                  <a:lnTo>
                    <a:pt x="511068" y="6"/>
                  </a:lnTo>
                  <a:cubicBezTo>
                    <a:pt x="514873" y="6"/>
                    <a:pt x="517957" y="484342"/>
                    <a:pt x="517957" y="1081810"/>
                  </a:cubicBezTo>
                  <a:close/>
                </a:path>
              </a:pathLst>
            </a:custGeom>
            <a:grpFill/>
            <a:ln w="19050"/>
            <a:scene3d>
              <a:camera prst="orthographicFront"/>
              <a:lightRig rig="threePt" dir="t"/>
            </a:scene3d>
            <a:sp3d/>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13361" tIns="44334" rIns="44334" bIns="44337" numCol="1" spcCol="1270" anchor="ctr" anchorCtr="1">
              <a:noAutofit/>
            </a:bodyPr>
            <a:lstStyle/>
            <a:p>
              <a:pPr marL="285750" lvl="1" indent="-285750" algn="l" defTabSz="1333500">
                <a:lnSpc>
                  <a:spcPct val="90000"/>
                </a:lnSpc>
                <a:spcBef>
                  <a:spcPct val="0"/>
                </a:spcBef>
                <a:spcAft>
                  <a:spcPct val="15000"/>
                </a:spcAft>
                <a:buFontTx/>
                <a:buNone/>
              </a:pPr>
              <a:r>
                <a:rPr lang="en-US" sz="2800">
                  <a:solidFill>
                    <a:schemeClr val="tx1">
                      <a:lumMod val="50000"/>
                    </a:schemeClr>
                  </a:solidFill>
                  <a:latin typeface="+mj-lt"/>
                </a:rPr>
                <a:t>Request for a</a:t>
              </a:r>
              <a:r>
                <a:rPr lang="en-US" sz="2800" kern="1200">
                  <a:solidFill>
                    <a:schemeClr val="tx1">
                      <a:lumMod val="50000"/>
                    </a:schemeClr>
                  </a:solidFill>
                  <a:latin typeface="+mj-lt"/>
                </a:rPr>
                <a:t>lternatives</a:t>
              </a:r>
            </a:p>
          </p:txBody>
        </p:sp>
        <p:sp>
          <p:nvSpPr>
            <p:cNvPr id="22" name="Freeform: Shape 21">
              <a:extLst>
                <a:ext uri="{FF2B5EF4-FFF2-40B4-BE49-F238E27FC236}">
                  <a16:creationId xmlns:a16="http://schemas.microsoft.com/office/drawing/2014/main" id="{4E67A559-14DB-EE0C-F0D8-E78B48FE9C02}"/>
                </a:ext>
              </a:extLst>
            </p:cNvPr>
            <p:cNvSpPr/>
            <p:nvPr/>
          </p:nvSpPr>
          <p:spPr>
            <a:xfrm>
              <a:off x="2571750" y="4843087"/>
              <a:ext cx="557801" cy="796858"/>
            </a:xfrm>
            <a:custGeom>
              <a:avLst/>
              <a:gdLst>
                <a:gd name="csX0" fmla="*/ 0 w 796857"/>
                <a:gd name="csY0" fmla="*/ 0 h 557800"/>
                <a:gd name="csX1" fmla="*/ 517957 w 796857"/>
                <a:gd name="csY1" fmla="*/ 0 h 557800"/>
                <a:gd name="csX2" fmla="*/ 796857 w 796857"/>
                <a:gd name="csY2" fmla="*/ 278900 h 557800"/>
                <a:gd name="csX3" fmla="*/ 517957 w 796857"/>
                <a:gd name="csY3" fmla="*/ 557800 h 557800"/>
                <a:gd name="csX4" fmla="*/ 0 w 796857"/>
                <a:gd name="csY4" fmla="*/ 557800 h 557800"/>
                <a:gd name="csX5" fmla="*/ 278900 w 796857"/>
                <a:gd name="csY5" fmla="*/ 278900 h 557800"/>
                <a:gd name="csX6" fmla="*/ 0 w 796857"/>
                <a:gd name="csY6" fmla="*/ 0 h 5578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96857" h="557800">
                  <a:moveTo>
                    <a:pt x="796856" y="0"/>
                  </a:moveTo>
                  <a:lnTo>
                    <a:pt x="796856" y="362570"/>
                  </a:lnTo>
                  <a:lnTo>
                    <a:pt x="398429" y="557800"/>
                  </a:lnTo>
                  <a:lnTo>
                    <a:pt x="1" y="362570"/>
                  </a:lnTo>
                  <a:lnTo>
                    <a:pt x="1" y="0"/>
                  </a:lnTo>
                  <a:lnTo>
                    <a:pt x="398429" y="195230"/>
                  </a:lnTo>
                  <a:lnTo>
                    <a:pt x="796856" y="0"/>
                  </a:lnTo>
                  <a:close/>
                </a:path>
              </a:pathLst>
            </a:custGeom>
            <a:grpFill/>
            <a:ln w="19050"/>
            <a:scene3d>
              <a:camera prst="orthographicFront"/>
              <a:lightRig rig="threePt" dir="t"/>
            </a:scene3d>
            <a:sp3d/>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1440" tIns="274320" rIns="12700" bIns="182880" numCol="1" spcCol="1270" anchor="ctr" anchorCtr="1">
              <a:normAutofit/>
            </a:bodyPr>
            <a:lstStyle/>
            <a:p>
              <a:pPr marL="0" lvl="0" indent="0" algn="ctr" defTabSz="889000">
                <a:lnSpc>
                  <a:spcPct val="90000"/>
                </a:lnSpc>
                <a:spcBef>
                  <a:spcPct val="0"/>
                </a:spcBef>
                <a:spcAft>
                  <a:spcPct val="35000"/>
                </a:spcAft>
                <a:buNone/>
              </a:pPr>
              <a:r>
                <a:rPr lang="en-US" sz="2800" b="1" kern="1200">
                  <a:solidFill>
                    <a:schemeClr val="tx1">
                      <a:lumMod val="50000"/>
                    </a:schemeClr>
                  </a:solidFill>
                  <a:latin typeface="+mj-lt"/>
                </a:rPr>
                <a:t>6</a:t>
              </a:r>
            </a:p>
          </p:txBody>
        </p:sp>
        <p:sp>
          <p:nvSpPr>
            <p:cNvPr id="23" name="Freeform: Shape 22">
              <a:extLst>
                <a:ext uri="{FF2B5EF4-FFF2-40B4-BE49-F238E27FC236}">
                  <a16:creationId xmlns:a16="http://schemas.microsoft.com/office/drawing/2014/main" id="{E323A0DB-44C4-EF43-8395-21C357F98C0E}"/>
                </a:ext>
              </a:extLst>
            </p:cNvPr>
            <p:cNvSpPr/>
            <p:nvPr/>
          </p:nvSpPr>
          <p:spPr>
            <a:xfrm>
              <a:off x="3129550" y="4843086"/>
              <a:ext cx="6490699" cy="517958"/>
            </a:xfrm>
            <a:custGeom>
              <a:avLst/>
              <a:gdLst>
                <a:gd name="csX0" fmla="*/ 86328 w 517957"/>
                <a:gd name="csY0" fmla="*/ 0 h 6490699"/>
                <a:gd name="csX1" fmla="*/ 431629 w 517957"/>
                <a:gd name="csY1" fmla="*/ 0 h 6490699"/>
                <a:gd name="csX2" fmla="*/ 517957 w 517957"/>
                <a:gd name="csY2" fmla="*/ 86328 h 6490699"/>
                <a:gd name="csX3" fmla="*/ 517957 w 517957"/>
                <a:gd name="csY3" fmla="*/ 6490699 h 6490699"/>
                <a:gd name="csX4" fmla="*/ 517957 w 517957"/>
                <a:gd name="csY4" fmla="*/ 6490699 h 6490699"/>
                <a:gd name="csX5" fmla="*/ 0 w 517957"/>
                <a:gd name="csY5" fmla="*/ 6490699 h 6490699"/>
                <a:gd name="csX6" fmla="*/ 0 w 517957"/>
                <a:gd name="csY6" fmla="*/ 6490699 h 6490699"/>
                <a:gd name="csX7" fmla="*/ 0 w 517957"/>
                <a:gd name="csY7" fmla="*/ 86328 h 6490699"/>
                <a:gd name="csX8" fmla="*/ 86328 w 517957"/>
                <a:gd name="csY8" fmla="*/ 0 h 64906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17957" h="6490699">
                  <a:moveTo>
                    <a:pt x="517957" y="1081810"/>
                  </a:moveTo>
                  <a:lnTo>
                    <a:pt x="517957" y="5408889"/>
                  </a:lnTo>
                  <a:cubicBezTo>
                    <a:pt x="517957" y="6006357"/>
                    <a:pt x="514873" y="6490693"/>
                    <a:pt x="511068" y="6490693"/>
                  </a:cubicBezTo>
                  <a:lnTo>
                    <a:pt x="0" y="6490693"/>
                  </a:lnTo>
                  <a:lnTo>
                    <a:pt x="0" y="6490693"/>
                  </a:lnTo>
                  <a:lnTo>
                    <a:pt x="0" y="6"/>
                  </a:lnTo>
                  <a:lnTo>
                    <a:pt x="0" y="6"/>
                  </a:lnTo>
                  <a:lnTo>
                    <a:pt x="511068" y="6"/>
                  </a:lnTo>
                  <a:cubicBezTo>
                    <a:pt x="514873" y="6"/>
                    <a:pt x="517957" y="484342"/>
                    <a:pt x="517957" y="1081810"/>
                  </a:cubicBezTo>
                  <a:close/>
                </a:path>
              </a:pathLst>
            </a:custGeom>
            <a:grpFill/>
            <a:ln w="19050"/>
            <a:scene3d>
              <a:camera prst="orthographicFront"/>
              <a:lightRig rig="threePt" dir="t"/>
            </a:scene3d>
            <a:sp3d/>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13361" tIns="44336" rIns="44334" bIns="44335" numCol="1" spcCol="1270" anchor="ctr" anchorCtr="1">
              <a:noAutofit/>
            </a:bodyPr>
            <a:lstStyle/>
            <a:p>
              <a:pPr marL="285750" lvl="1" indent="-285750" defTabSz="1333500">
                <a:lnSpc>
                  <a:spcPct val="90000"/>
                </a:lnSpc>
                <a:spcBef>
                  <a:spcPct val="0"/>
                </a:spcBef>
                <a:spcAft>
                  <a:spcPct val="15000"/>
                </a:spcAft>
              </a:pPr>
              <a:r>
                <a:rPr lang="en-US" sz="2800">
                  <a:solidFill>
                    <a:schemeClr val="tx1">
                      <a:lumMod val="50000"/>
                    </a:schemeClr>
                  </a:solidFill>
                </a:rPr>
                <a:t>Rulemaking timeline</a:t>
              </a:r>
            </a:p>
          </p:txBody>
        </p:sp>
      </p:grpSp>
      <p:pic>
        <p:nvPicPr>
          <p:cNvPr id="9" name="Picture 8" descr="image of an oil and gas pumpjack.">
            <a:extLst>
              <a:ext uri="{FF2B5EF4-FFF2-40B4-BE49-F238E27FC236}">
                <a16:creationId xmlns:a16="http://schemas.microsoft.com/office/drawing/2014/main" id="{2661B9CA-B38A-2333-2524-EA00BE2F96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7534" y="2342111"/>
            <a:ext cx="3626296" cy="28346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9175570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D3146-4D0F-79A9-92DC-16C650904052}"/>
              </a:ext>
            </a:extLst>
          </p:cNvPr>
          <p:cNvSpPr>
            <a:spLocks noGrp="1"/>
          </p:cNvSpPr>
          <p:nvPr>
            <p:ph type="title"/>
          </p:nvPr>
        </p:nvSpPr>
        <p:spPr>
          <a:xfrm>
            <a:off x="723899" y="365316"/>
            <a:ext cx="10515600" cy="1005840"/>
          </a:xfrm>
        </p:spPr>
        <p:txBody>
          <a:bodyPr>
            <a:normAutofit/>
          </a:bodyPr>
          <a:lstStyle/>
          <a:p>
            <a:r>
              <a:rPr lang="en-US"/>
              <a:t>Senate Bill 1137 (SB 1137)</a:t>
            </a:r>
          </a:p>
        </p:txBody>
      </p:sp>
      <p:sp>
        <p:nvSpPr>
          <p:cNvPr id="3" name="Content Placeholder 2">
            <a:extLst>
              <a:ext uri="{FF2B5EF4-FFF2-40B4-BE49-F238E27FC236}">
                <a16:creationId xmlns:a16="http://schemas.microsoft.com/office/drawing/2014/main" id="{44DA0908-7101-9608-199F-5E559C25AF8C}"/>
              </a:ext>
            </a:extLst>
          </p:cNvPr>
          <p:cNvSpPr>
            <a:spLocks noGrp="1"/>
          </p:cNvSpPr>
          <p:nvPr>
            <p:ph idx="1"/>
          </p:nvPr>
        </p:nvSpPr>
        <p:spPr>
          <a:xfrm>
            <a:off x="723899" y="1437292"/>
            <a:ext cx="10744196" cy="2999395"/>
          </a:xfrm>
        </p:spPr>
        <p:txBody>
          <a:bodyPr vert="horz" lIns="91440" tIns="45720" rIns="91440" bIns="45720" rtlCol="0" anchor="t">
            <a:normAutofit/>
          </a:bodyPr>
          <a:lstStyle/>
          <a:p>
            <a:pPr>
              <a:lnSpc>
                <a:spcPct val="100000"/>
              </a:lnSpc>
              <a:spcAft>
                <a:spcPts val="600"/>
              </a:spcAft>
            </a:pPr>
            <a:r>
              <a:rPr lang="en-US"/>
              <a:t>Establishes health protection zones (HPZ) around sensitive receptors located within 3,200 feet of oil and gas production wells and production facilities</a:t>
            </a:r>
          </a:p>
          <a:p>
            <a:pPr>
              <a:lnSpc>
                <a:spcPct val="100000"/>
              </a:lnSpc>
              <a:spcAft>
                <a:spcPts val="600"/>
              </a:spcAft>
            </a:pPr>
            <a:r>
              <a:rPr lang="en-US"/>
              <a:t>Operators of existing wells and production facilities in HPZ must develop leak detection and response plans (LDRP) and install a continuously operating emissions detection system (EDS)</a:t>
            </a:r>
          </a:p>
        </p:txBody>
      </p:sp>
      <p:sp>
        <p:nvSpPr>
          <p:cNvPr id="4" name="Slide Number Placeholder 3">
            <a:extLst>
              <a:ext uri="{FF2B5EF4-FFF2-40B4-BE49-F238E27FC236}">
                <a16:creationId xmlns:a16="http://schemas.microsoft.com/office/drawing/2014/main" id="{ED680973-5014-757B-D928-C810E42935AB}"/>
              </a:ext>
            </a:extLst>
          </p:cNvPr>
          <p:cNvSpPr>
            <a:spLocks noGrp="1"/>
          </p:cNvSpPr>
          <p:nvPr>
            <p:ph type="sldNum" sz="quarter" idx="12"/>
          </p:nvPr>
        </p:nvSpPr>
        <p:spPr/>
        <p:txBody>
          <a:bodyPr/>
          <a:lstStyle/>
          <a:p>
            <a:pPr defTabSz="914377"/>
            <a:fld id="{15427C57-C128-45E6-B223-9D701C552BB5}" type="slidenum">
              <a:rPr lang="en-US" kern="1200">
                <a:solidFill>
                  <a:srgbClr val="4D4D4F">
                    <a:tint val="75000"/>
                  </a:srgbClr>
                </a:solidFill>
                <a:latin typeface="Avenir Next LT Pro"/>
                <a:ea typeface="+mn-ea"/>
                <a:cs typeface="+mn-cs"/>
              </a:rPr>
              <a:pPr defTabSz="914377"/>
              <a:t>5</a:t>
            </a:fld>
            <a:endParaRPr lang="en-US" kern="1200">
              <a:solidFill>
                <a:srgbClr val="4D4D4F">
                  <a:tint val="75000"/>
                </a:srgbClr>
              </a:solidFill>
              <a:latin typeface="Avenir Next LT Pro"/>
              <a:ea typeface="+mn-ea"/>
              <a:cs typeface="+mn-cs"/>
            </a:endParaRPr>
          </a:p>
        </p:txBody>
      </p:sp>
      <p:sp>
        <p:nvSpPr>
          <p:cNvPr id="6" name="Cylinder 5" descr="Icon graphic describing that Health Protection Zones or HPZs are created around senstive receptors that are within 3,200 feet of upstream oil and gas production.">
            <a:extLst>
              <a:ext uri="{FF2B5EF4-FFF2-40B4-BE49-F238E27FC236}">
                <a16:creationId xmlns:a16="http://schemas.microsoft.com/office/drawing/2014/main" id="{6BC6834A-3F4E-6106-2F5E-C90F80FF742D}"/>
              </a:ext>
            </a:extLst>
          </p:cNvPr>
          <p:cNvSpPr/>
          <p:nvPr/>
        </p:nvSpPr>
        <p:spPr>
          <a:xfrm>
            <a:off x="1244639" y="4308433"/>
            <a:ext cx="9806305" cy="2260183"/>
          </a:xfrm>
          <a:prstGeom prst="can">
            <a:avLst>
              <a:gd name="adj" fmla="val 39933"/>
            </a:avLst>
          </a:prstGeom>
          <a:solidFill>
            <a:schemeClr val="bg1">
              <a:lumMod val="95000"/>
            </a:schemeClr>
          </a:solidFill>
          <a:ln w="19050">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endParaRPr lang="en-US">
              <a:solidFill>
                <a:srgbClr val="FFFFFF"/>
              </a:solidFill>
              <a:latin typeface="Avenir Next LT Pro"/>
            </a:endParaRPr>
          </a:p>
        </p:txBody>
      </p:sp>
      <p:pic>
        <p:nvPicPr>
          <p:cNvPr id="5" name="Picture 4">
            <a:extLst>
              <a:ext uri="{FF2B5EF4-FFF2-40B4-BE49-F238E27FC236}">
                <a16:creationId xmlns:a16="http://schemas.microsoft.com/office/drawing/2014/main" id="{FF2A86CD-2F01-B3FC-373D-52CB84A51C12}"/>
              </a:ext>
              <a:ext uri="{C183D7F6-B498-43B3-948B-1728B52AA6E4}">
                <adec:decorative xmlns:adec="http://schemas.microsoft.com/office/drawing/2017/decorative" val="1"/>
              </a:ext>
            </a:extLst>
          </p:cNvPr>
          <p:cNvPicPr>
            <a:picLocks noChangeAspect="1"/>
          </p:cNvPicPr>
          <p:nvPr/>
        </p:nvPicPr>
        <p:blipFill>
          <a:blip r:embed="rId3"/>
          <a:srcRect r="30651"/>
          <a:stretch>
            <a:fillRect/>
          </a:stretch>
        </p:blipFill>
        <p:spPr>
          <a:xfrm>
            <a:off x="8671562" y="5119453"/>
            <a:ext cx="2369104" cy="1090270"/>
          </a:xfrm>
          <a:prstGeom prst="rect">
            <a:avLst/>
          </a:prstGeom>
        </p:spPr>
      </p:pic>
      <p:cxnSp>
        <p:nvCxnSpPr>
          <p:cNvPr id="8" name="Straight Connector 7">
            <a:extLst>
              <a:ext uri="{FF2B5EF4-FFF2-40B4-BE49-F238E27FC236}">
                <a16:creationId xmlns:a16="http://schemas.microsoft.com/office/drawing/2014/main" id="{8F26607C-A693-4B70-D5BD-CDACF9B8217D}"/>
              </a:ext>
              <a:ext uri="{C183D7F6-B498-43B3-948B-1728B52AA6E4}">
                <adec:decorative xmlns:adec="http://schemas.microsoft.com/office/drawing/2017/decorative" val="1"/>
              </a:ext>
            </a:extLst>
          </p:cNvPr>
          <p:cNvCxnSpPr>
            <a:cxnSpLocks/>
          </p:cNvCxnSpPr>
          <p:nvPr/>
        </p:nvCxnSpPr>
        <p:spPr>
          <a:xfrm flipH="1" flipV="1">
            <a:off x="6488200" y="4726253"/>
            <a:ext cx="1" cy="1831266"/>
          </a:xfrm>
          <a:prstGeom prst="line">
            <a:avLst/>
          </a:prstGeom>
          <a:ln w="28575" cap="flat" cmpd="sng" algn="ctr">
            <a:solidFill>
              <a:srgbClr val="00B050"/>
            </a:solidFill>
            <a:prstDash val="solid"/>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0" name="Straight Arrow Connector 9">
            <a:extLst>
              <a:ext uri="{FF2B5EF4-FFF2-40B4-BE49-F238E27FC236}">
                <a16:creationId xmlns:a16="http://schemas.microsoft.com/office/drawing/2014/main" id="{563F6595-643B-1B47-4EBD-030F659D508A}"/>
              </a:ext>
              <a:ext uri="{C183D7F6-B498-43B3-948B-1728B52AA6E4}">
                <adec:decorative xmlns:adec="http://schemas.microsoft.com/office/drawing/2017/decorative" val="1"/>
              </a:ext>
            </a:extLst>
          </p:cNvPr>
          <p:cNvCxnSpPr>
            <a:cxnSpLocks/>
          </p:cNvCxnSpPr>
          <p:nvPr/>
        </p:nvCxnSpPr>
        <p:spPr>
          <a:xfrm>
            <a:off x="6496544" y="4737350"/>
            <a:ext cx="4465961" cy="0"/>
          </a:xfrm>
          <a:prstGeom prst="straightConnector1">
            <a:avLst/>
          </a:prstGeom>
          <a:ln w="28575">
            <a:solidFill>
              <a:srgbClr val="00B050"/>
            </a:solidFill>
            <a:headEnd type="none" w="med" len="med"/>
            <a:tailEnd type="triangle" w="lg" len="lg"/>
          </a:ln>
        </p:spPr>
        <p:style>
          <a:lnRef idx="3">
            <a:schemeClr val="accent1"/>
          </a:lnRef>
          <a:fillRef idx="0">
            <a:schemeClr val="accent1"/>
          </a:fillRef>
          <a:effectRef idx="2">
            <a:schemeClr val="accent1"/>
          </a:effectRef>
          <a:fontRef idx="minor">
            <a:schemeClr val="tx1"/>
          </a:fontRef>
        </p:style>
      </p:cxnSp>
      <p:sp>
        <p:nvSpPr>
          <p:cNvPr id="12" name="TextBox 11">
            <a:extLst>
              <a:ext uri="{FF2B5EF4-FFF2-40B4-BE49-F238E27FC236}">
                <a16:creationId xmlns:a16="http://schemas.microsoft.com/office/drawing/2014/main" id="{A1A35716-8413-8DD1-2E51-68D55080DD3F}"/>
              </a:ext>
            </a:extLst>
          </p:cNvPr>
          <p:cNvSpPr txBox="1"/>
          <p:nvPr/>
        </p:nvSpPr>
        <p:spPr>
          <a:xfrm>
            <a:off x="7231795" y="4436687"/>
            <a:ext cx="2575579" cy="369332"/>
          </a:xfrm>
          <a:prstGeom prst="rect">
            <a:avLst/>
          </a:prstGeom>
          <a:noFill/>
        </p:spPr>
        <p:txBody>
          <a:bodyPr wrap="square" rtlCol="0">
            <a:spAutoFit/>
          </a:bodyPr>
          <a:lstStyle/>
          <a:p>
            <a:pPr defTabSz="914377"/>
            <a:r>
              <a:rPr lang="en-US" b="1">
                <a:solidFill>
                  <a:srgbClr val="00B050"/>
                </a:solidFill>
                <a:latin typeface="Avenir Next LT Pro"/>
              </a:rPr>
              <a:t>3,200 feet</a:t>
            </a:r>
          </a:p>
        </p:txBody>
      </p:sp>
      <p:pic>
        <p:nvPicPr>
          <p:cNvPr id="18" name="Graphic 17" descr="Home with solid fill">
            <a:extLst>
              <a:ext uri="{FF2B5EF4-FFF2-40B4-BE49-F238E27FC236}">
                <a16:creationId xmlns:a16="http://schemas.microsoft.com/office/drawing/2014/main" id="{24746512-7F6F-7CAA-39E2-C3A29C34649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638797" y="5783855"/>
            <a:ext cx="914400" cy="914400"/>
          </a:xfrm>
          <a:prstGeom prst="rect">
            <a:avLst/>
          </a:prstGeom>
        </p:spPr>
      </p:pic>
      <p:cxnSp>
        <p:nvCxnSpPr>
          <p:cNvPr id="11" name="Straight Connector 10">
            <a:extLst>
              <a:ext uri="{FF2B5EF4-FFF2-40B4-BE49-F238E27FC236}">
                <a16:creationId xmlns:a16="http://schemas.microsoft.com/office/drawing/2014/main" id="{C7BBFFA7-6B5C-0447-F0A4-D66B3D4DAF93}"/>
              </a:ext>
              <a:ext uri="{C183D7F6-B498-43B3-948B-1728B52AA6E4}">
                <adec:decorative xmlns:adec="http://schemas.microsoft.com/office/drawing/2017/decorative" val="1"/>
              </a:ext>
            </a:extLst>
          </p:cNvPr>
          <p:cNvCxnSpPr>
            <a:cxnSpLocks/>
          </p:cNvCxnSpPr>
          <p:nvPr/>
        </p:nvCxnSpPr>
        <p:spPr>
          <a:xfrm flipH="1" flipV="1">
            <a:off x="5628518" y="4726253"/>
            <a:ext cx="1" cy="1831266"/>
          </a:xfrm>
          <a:prstGeom prst="line">
            <a:avLst/>
          </a:prstGeom>
          <a:ln w="28575" cap="flat" cmpd="sng" algn="ctr">
            <a:solidFill>
              <a:srgbClr val="00B050"/>
            </a:solidFill>
            <a:prstDash val="solid"/>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5" name="Straight Arrow Connector 14">
            <a:extLst>
              <a:ext uri="{FF2B5EF4-FFF2-40B4-BE49-F238E27FC236}">
                <a16:creationId xmlns:a16="http://schemas.microsoft.com/office/drawing/2014/main" id="{10D6F266-C887-A418-7D4C-3FA40CE6A64B}"/>
              </a:ext>
              <a:ext uri="{C183D7F6-B498-43B3-948B-1728B52AA6E4}">
                <adec:decorative xmlns:adec="http://schemas.microsoft.com/office/drawing/2017/decorative" val="1"/>
              </a:ext>
            </a:extLst>
          </p:cNvPr>
          <p:cNvCxnSpPr/>
          <p:nvPr/>
        </p:nvCxnSpPr>
        <p:spPr>
          <a:xfrm flipH="1">
            <a:off x="1314450" y="4726253"/>
            <a:ext cx="4314068" cy="0"/>
          </a:xfrm>
          <a:prstGeom prst="straightConnector1">
            <a:avLst/>
          </a:prstGeom>
          <a:ln w="28575">
            <a:solidFill>
              <a:srgbClr val="00B050"/>
            </a:solidFill>
            <a:headEnd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8848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515C4-1B79-B614-74E0-D22D672DE00B}"/>
              </a:ext>
            </a:extLst>
          </p:cNvPr>
          <p:cNvSpPr>
            <a:spLocks noGrp="1"/>
          </p:cNvSpPr>
          <p:nvPr>
            <p:ph type="title"/>
          </p:nvPr>
        </p:nvSpPr>
        <p:spPr>
          <a:xfrm>
            <a:off x="662708" y="218248"/>
            <a:ext cx="10880459" cy="1308449"/>
          </a:xfrm>
        </p:spPr>
        <p:txBody>
          <a:bodyPr>
            <a:normAutofit/>
          </a:bodyPr>
          <a:lstStyle/>
          <a:p>
            <a:r>
              <a:rPr lang="en-US"/>
              <a:t>Components of LDRP Required by SB 1137</a:t>
            </a:r>
            <a:endParaRPr lang="en-US">
              <a:solidFill>
                <a:schemeClr val="accent3"/>
              </a:solidFill>
            </a:endParaRPr>
          </a:p>
        </p:txBody>
      </p:sp>
      <p:sp>
        <p:nvSpPr>
          <p:cNvPr id="3" name="Slide Number Placeholder 2">
            <a:extLst>
              <a:ext uri="{FF2B5EF4-FFF2-40B4-BE49-F238E27FC236}">
                <a16:creationId xmlns:a16="http://schemas.microsoft.com/office/drawing/2014/main" id="{9E2FE0C3-A253-BE0C-F5CC-ED79A651C4B9}"/>
              </a:ext>
            </a:extLst>
          </p:cNvPr>
          <p:cNvSpPr>
            <a:spLocks noGrp="1"/>
          </p:cNvSpPr>
          <p:nvPr>
            <p:ph type="sldNum" sz="quarter" idx="12"/>
          </p:nvPr>
        </p:nvSpPr>
        <p:spPr/>
        <p:txBody>
          <a:bodyPr/>
          <a:lstStyle/>
          <a:p>
            <a:fld id="{15427C57-C128-45E6-B223-9D701C552BB5}" type="slidenum">
              <a:rPr lang="en-US" smtClean="0"/>
              <a:t>6</a:t>
            </a:fld>
            <a:endParaRPr lang="en-US"/>
          </a:p>
        </p:txBody>
      </p:sp>
      <p:grpSp>
        <p:nvGrpSpPr>
          <p:cNvPr id="7" name="Group 6" descr="1. Chemical to be detected by the EDS&#10;2. Continuously operating EDS&#10;3. Alarm system alerts the operator when leaks are detected&#10;4. Response protocol for identification and repair of leaks&#10;5. Notify community when leaks cannot be fixed within 48 hours">
            <a:extLst>
              <a:ext uri="{FF2B5EF4-FFF2-40B4-BE49-F238E27FC236}">
                <a16:creationId xmlns:a16="http://schemas.microsoft.com/office/drawing/2014/main" id="{4D9E99BD-E382-2B37-FD3A-9ADB5A198F1C}"/>
              </a:ext>
              <a:ext uri="{C183D7F6-B498-43B3-948B-1728B52AA6E4}">
                <adec:decorative xmlns:adec="http://schemas.microsoft.com/office/drawing/2017/decorative" val="1"/>
              </a:ext>
            </a:extLst>
          </p:cNvPr>
          <p:cNvGrpSpPr/>
          <p:nvPr/>
        </p:nvGrpSpPr>
        <p:grpSpPr>
          <a:xfrm>
            <a:off x="781998" y="1266720"/>
            <a:ext cx="10634208" cy="5196657"/>
            <a:chOff x="648833" y="990335"/>
            <a:chExt cx="10634208" cy="5536967"/>
          </a:xfrm>
        </p:grpSpPr>
        <p:graphicFrame>
          <p:nvGraphicFramePr>
            <p:cNvPr id="9" name="Diagram 8" descr="Graphic describing the components of leak detection response plans required by SB 1137.">
              <a:extLst>
                <a:ext uri="{FF2B5EF4-FFF2-40B4-BE49-F238E27FC236}">
                  <a16:creationId xmlns:a16="http://schemas.microsoft.com/office/drawing/2014/main" id="{DA6DD810-BC08-419F-CF69-26041E496995}"/>
                </a:ext>
              </a:extLst>
            </p:cNvPr>
            <p:cNvGraphicFramePr/>
            <p:nvPr>
              <p:extLst>
                <p:ext uri="{D42A27DB-BD31-4B8C-83A1-F6EECF244321}">
                  <p14:modId xmlns:p14="http://schemas.microsoft.com/office/powerpoint/2010/main" val="3947911924"/>
                </p:ext>
              </p:extLst>
            </p:nvPr>
          </p:nvGraphicFramePr>
          <p:xfrm>
            <a:off x="648833" y="990335"/>
            <a:ext cx="10634208" cy="55369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1F54D7BF-8D33-1AE8-BC1D-9CF8FD2206A8}"/>
                </a:ext>
              </a:extLst>
            </p:cNvPr>
            <p:cNvPicPr>
              <a:picLocks noChangeAspect="1"/>
            </p:cNvPicPr>
            <p:nvPr/>
          </p:nvPicPr>
          <p:blipFill>
            <a:blip r:embed="rId8">
              <a:biLevel thresh="50000"/>
              <a:extLst>
                <a:ext uri="{BEBA8EAE-BF5A-486C-A8C5-ECC9F3942E4B}">
                  <a14:imgProps xmlns:a14="http://schemas.microsoft.com/office/drawing/2010/main">
                    <a14:imgLayer r:embed="rId9">
                      <a14:imgEffect>
                        <a14:colorTemperature colorTemp="4700"/>
                      </a14:imgEffect>
                    </a14:imgLayer>
                  </a14:imgProps>
                </a:ext>
              </a:extLst>
            </a:blip>
            <a:stretch>
              <a:fillRect/>
            </a:stretch>
          </p:blipFill>
          <p:spPr>
            <a:xfrm>
              <a:off x="1333585" y="2383468"/>
              <a:ext cx="530338" cy="651290"/>
            </a:xfrm>
            <a:prstGeom prst="rect">
              <a:avLst/>
            </a:prstGeom>
            <a:noFill/>
            <a:ln>
              <a:solidFill>
                <a:schemeClr val="bg1"/>
              </a:solidFill>
            </a:ln>
          </p:spPr>
        </p:pic>
        <p:grpSp>
          <p:nvGrpSpPr>
            <p:cNvPr id="12" name="Group 11" descr="Four icons for the four components of the leak detection and response plans, representing a sensor, an alarm, a wrench, uploading data.">
              <a:extLst>
                <a:ext uri="{FF2B5EF4-FFF2-40B4-BE49-F238E27FC236}">
                  <a16:creationId xmlns:a16="http://schemas.microsoft.com/office/drawing/2014/main" id="{187447FB-39D3-0093-F504-80B60D48F177}"/>
                </a:ext>
              </a:extLst>
            </p:cNvPr>
            <p:cNvGrpSpPr/>
            <p:nvPr/>
          </p:nvGrpSpPr>
          <p:grpSpPr>
            <a:xfrm>
              <a:off x="767369" y="3378090"/>
              <a:ext cx="1406547" cy="2786457"/>
              <a:chOff x="735689" y="3036944"/>
              <a:chExt cx="1414333" cy="3224847"/>
            </a:xfrm>
          </p:grpSpPr>
          <p:pic>
            <p:nvPicPr>
              <p:cNvPr id="5" name="Graphic 4" descr="Siren with solid fill">
                <a:extLst>
                  <a:ext uri="{FF2B5EF4-FFF2-40B4-BE49-F238E27FC236}">
                    <a16:creationId xmlns:a16="http://schemas.microsoft.com/office/drawing/2014/main" id="{ABEF748B-D93D-238F-8290-762B8BBBEE4B}"/>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328807" y="3036944"/>
                <a:ext cx="821215" cy="821215"/>
              </a:xfrm>
              <a:prstGeom prst="rect">
                <a:avLst/>
              </a:prstGeom>
            </p:spPr>
          </p:pic>
          <p:pic>
            <p:nvPicPr>
              <p:cNvPr id="8" name="Graphic 7" descr="Wrench with solid fill">
                <a:extLst>
                  <a:ext uri="{FF2B5EF4-FFF2-40B4-BE49-F238E27FC236}">
                    <a16:creationId xmlns:a16="http://schemas.microsoft.com/office/drawing/2014/main" id="{00CF84E6-0253-2D72-2FA1-4B3B90D891A8}"/>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215286" y="4323182"/>
                <a:ext cx="713172" cy="713174"/>
              </a:xfrm>
              <a:prstGeom prst="rect">
                <a:avLst/>
              </a:prstGeom>
            </p:spPr>
          </p:pic>
          <p:pic>
            <p:nvPicPr>
              <p:cNvPr id="6" name="Graphic 5" descr="Cloud Computing with solid fill">
                <a:extLst>
                  <a:ext uri="{FF2B5EF4-FFF2-40B4-BE49-F238E27FC236}">
                    <a16:creationId xmlns:a16="http://schemas.microsoft.com/office/drawing/2014/main" id="{FC4CCCE8-A57D-C64D-1CE3-02651C8B3C2D}"/>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735689" y="5495312"/>
                <a:ext cx="769142" cy="766479"/>
              </a:xfrm>
              <a:prstGeom prst="rect">
                <a:avLst/>
              </a:prstGeom>
            </p:spPr>
          </p:pic>
        </p:grpSp>
        <p:grpSp>
          <p:nvGrpSpPr>
            <p:cNvPr id="15" name="Group 14">
              <a:extLst>
                <a:ext uri="{FF2B5EF4-FFF2-40B4-BE49-F238E27FC236}">
                  <a16:creationId xmlns:a16="http://schemas.microsoft.com/office/drawing/2014/main" id="{28EA99FC-278F-03C3-4CFA-D1BF36FA2E58}"/>
                </a:ext>
              </a:extLst>
            </p:cNvPr>
            <p:cNvGrpSpPr/>
            <p:nvPr/>
          </p:nvGrpSpPr>
          <p:grpSpPr>
            <a:xfrm>
              <a:off x="817263" y="1306608"/>
              <a:ext cx="693653" cy="715874"/>
              <a:chOff x="831817" y="4003905"/>
              <a:chExt cx="1635432" cy="1696423"/>
            </a:xfrm>
            <a:solidFill>
              <a:schemeClr val="tx1">
                <a:lumMod val="50000"/>
              </a:schemeClr>
            </a:solidFill>
          </p:grpSpPr>
          <p:sp>
            <p:nvSpPr>
              <p:cNvPr id="16" name="Flowchart: Process 15">
                <a:extLst>
                  <a:ext uri="{FF2B5EF4-FFF2-40B4-BE49-F238E27FC236}">
                    <a16:creationId xmlns:a16="http://schemas.microsoft.com/office/drawing/2014/main" id="{3A969F54-B836-76C5-9AC1-EBEBF078D5B5}"/>
                  </a:ext>
                </a:extLst>
              </p:cNvPr>
              <p:cNvSpPr/>
              <p:nvPr/>
            </p:nvSpPr>
            <p:spPr>
              <a:xfrm rot="15150883">
                <a:off x="1596184" y="5152798"/>
                <a:ext cx="457200" cy="152400"/>
              </a:xfrm>
              <a:prstGeom prst="flowChartProcess">
                <a:avLst/>
              </a:prstGeom>
              <a:gr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lowchart: Process 16">
                <a:extLst>
                  <a:ext uri="{FF2B5EF4-FFF2-40B4-BE49-F238E27FC236}">
                    <a16:creationId xmlns:a16="http://schemas.microsoft.com/office/drawing/2014/main" id="{7751E0A0-4DF1-D8FB-02AD-87619A4DFC2A}"/>
                  </a:ext>
                </a:extLst>
              </p:cNvPr>
              <p:cNvSpPr/>
              <p:nvPr/>
            </p:nvSpPr>
            <p:spPr>
              <a:xfrm rot="11429213">
                <a:off x="1883230" y="4875527"/>
                <a:ext cx="466344" cy="168691"/>
              </a:xfrm>
              <a:prstGeom prst="flowChartProcess">
                <a:avLst/>
              </a:prstGeom>
              <a:gr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lowchart: Process 17">
                <a:extLst>
                  <a:ext uri="{FF2B5EF4-FFF2-40B4-BE49-F238E27FC236}">
                    <a16:creationId xmlns:a16="http://schemas.microsoft.com/office/drawing/2014/main" id="{1E899AB4-35E2-DBC1-163C-BB8E4E12C903}"/>
                  </a:ext>
                </a:extLst>
              </p:cNvPr>
              <p:cNvSpPr/>
              <p:nvPr/>
            </p:nvSpPr>
            <p:spPr>
              <a:xfrm rot="16200000">
                <a:off x="1451103" y="4456443"/>
                <a:ext cx="554924" cy="152400"/>
              </a:xfrm>
              <a:prstGeom prst="flowChartProcess">
                <a:avLst/>
              </a:prstGeom>
              <a:gr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lowchart: Process 18">
                <a:extLst>
                  <a:ext uri="{FF2B5EF4-FFF2-40B4-BE49-F238E27FC236}">
                    <a16:creationId xmlns:a16="http://schemas.microsoft.com/office/drawing/2014/main" id="{CDD1EB51-13B7-1899-7487-CB4A9D10A80E}"/>
                  </a:ext>
                </a:extLst>
              </p:cNvPr>
              <p:cNvSpPr/>
              <p:nvPr/>
            </p:nvSpPr>
            <p:spPr>
              <a:xfrm rot="20322069">
                <a:off x="1093510" y="4994563"/>
                <a:ext cx="457200" cy="152400"/>
              </a:xfrm>
              <a:prstGeom prst="flowChartProcess">
                <a:avLst/>
              </a:prstGeom>
              <a:gr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lowchart: Connector 19">
                <a:extLst>
                  <a:ext uri="{FF2B5EF4-FFF2-40B4-BE49-F238E27FC236}">
                    <a16:creationId xmlns:a16="http://schemas.microsoft.com/office/drawing/2014/main" id="{5FF084D5-7B68-E3F0-59A3-02042C4995E6}"/>
                  </a:ext>
                </a:extLst>
              </p:cNvPr>
              <p:cNvSpPr/>
              <p:nvPr/>
            </p:nvSpPr>
            <p:spPr>
              <a:xfrm>
                <a:off x="1467236" y="4639323"/>
                <a:ext cx="502920" cy="502920"/>
              </a:xfrm>
              <a:prstGeom prst="flowChartConnector">
                <a:avLst/>
              </a:prstGeom>
              <a:gr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lowchart: Connector 20">
                <a:extLst>
                  <a:ext uri="{FF2B5EF4-FFF2-40B4-BE49-F238E27FC236}">
                    <a16:creationId xmlns:a16="http://schemas.microsoft.com/office/drawing/2014/main" id="{1EE3AC91-ACA8-30D7-D723-A019A22F7FA2}"/>
                  </a:ext>
                </a:extLst>
              </p:cNvPr>
              <p:cNvSpPr/>
              <p:nvPr/>
            </p:nvSpPr>
            <p:spPr>
              <a:xfrm>
                <a:off x="2101488" y="4825839"/>
                <a:ext cx="365761" cy="365761"/>
              </a:xfrm>
              <a:prstGeom prst="flowChartConnector">
                <a:avLst/>
              </a:prstGeom>
              <a:gr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lowchart: Connector 21">
                <a:extLst>
                  <a:ext uri="{FF2B5EF4-FFF2-40B4-BE49-F238E27FC236}">
                    <a16:creationId xmlns:a16="http://schemas.microsoft.com/office/drawing/2014/main" id="{C26CE57D-93FD-F118-F5D5-61D91294D57E}"/>
                  </a:ext>
                </a:extLst>
              </p:cNvPr>
              <p:cNvSpPr/>
              <p:nvPr/>
            </p:nvSpPr>
            <p:spPr>
              <a:xfrm>
                <a:off x="1548060" y="4003905"/>
                <a:ext cx="365760" cy="365760"/>
              </a:xfrm>
              <a:prstGeom prst="flowChartConnector">
                <a:avLst/>
              </a:prstGeom>
              <a:gr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lowchart: Connector 22">
                <a:extLst>
                  <a:ext uri="{FF2B5EF4-FFF2-40B4-BE49-F238E27FC236}">
                    <a16:creationId xmlns:a16="http://schemas.microsoft.com/office/drawing/2014/main" id="{BB2BC43D-02EF-1243-50FA-DD63BB74FF13}"/>
                  </a:ext>
                </a:extLst>
              </p:cNvPr>
              <p:cNvSpPr/>
              <p:nvPr/>
            </p:nvSpPr>
            <p:spPr>
              <a:xfrm>
                <a:off x="831817" y="5005489"/>
                <a:ext cx="365760" cy="365760"/>
              </a:xfrm>
              <a:prstGeom prst="flowChartConnector">
                <a:avLst/>
              </a:prstGeom>
              <a:gr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lowchart: Connector 23">
                <a:extLst>
                  <a:ext uri="{FF2B5EF4-FFF2-40B4-BE49-F238E27FC236}">
                    <a16:creationId xmlns:a16="http://schemas.microsoft.com/office/drawing/2014/main" id="{B64E381B-7A97-B950-7D6B-0B7807C5C235}"/>
                  </a:ext>
                </a:extLst>
              </p:cNvPr>
              <p:cNvSpPr/>
              <p:nvPr/>
            </p:nvSpPr>
            <p:spPr>
              <a:xfrm>
                <a:off x="1745349" y="5334568"/>
                <a:ext cx="365760" cy="365760"/>
              </a:xfrm>
              <a:prstGeom prst="flowChartConnector">
                <a:avLst/>
              </a:prstGeom>
              <a:grp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0" name="Rectangle: Rounded Corners 9">
            <a:extLst>
              <a:ext uri="{FF2B5EF4-FFF2-40B4-BE49-F238E27FC236}">
                <a16:creationId xmlns:a16="http://schemas.microsoft.com/office/drawing/2014/main" id="{857C62AC-BC00-744E-D201-26C0B5130A52}"/>
              </a:ext>
              <a:ext uri="{C183D7F6-B498-43B3-948B-1728B52AA6E4}">
                <adec:decorative xmlns:adec="http://schemas.microsoft.com/office/drawing/2017/decorative" val="1"/>
              </a:ext>
            </a:extLst>
          </p:cNvPr>
          <p:cNvSpPr/>
          <p:nvPr/>
        </p:nvSpPr>
        <p:spPr>
          <a:xfrm>
            <a:off x="523875" y="1266720"/>
            <a:ext cx="11115675" cy="3133830"/>
          </a:xfrm>
          <a:prstGeom prst="roundRect">
            <a:avLst/>
          </a:prstGeom>
          <a:noFill/>
          <a:ln w="38100">
            <a:solidFill>
              <a:schemeClr val="accent2"/>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0337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1B607-8844-EC5D-CE4C-5200C2313C68}"/>
              </a:ext>
            </a:extLst>
          </p:cNvPr>
          <p:cNvSpPr>
            <a:spLocks noGrp="1"/>
          </p:cNvSpPr>
          <p:nvPr>
            <p:ph type="title"/>
          </p:nvPr>
        </p:nvSpPr>
        <p:spPr>
          <a:xfrm>
            <a:off x="419099" y="207870"/>
            <a:ext cx="11353799" cy="1325563"/>
          </a:xfrm>
        </p:spPr>
        <p:txBody>
          <a:bodyPr/>
          <a:lstStyle/>
          <a:p>
            <a:r>
              <a:rPr lang="en-US"/>
              <a:t>SB 1137 Concept </a:t>
            </a:r>
          </a:p>
        </p:txBody>
      </p:sp>
      <p:sp>
        <p:nvSpPr>
          <p:cNvPr id="4" name="Slide Number Placeholder 3">
            <a:extLst>
              <a:ext uri="{FF2B5EF4-FFF2-40B4-BE49-F238E27FC236}">
                <a16:creationId xmlns:a16="http://schemas.microsoft.com/office/drawing/2014/main" id="{27793734-72DC-38A1-05F9-DC97B73C2538}"/>
              </a:ext>
            </a:extLst>
          </p:cNvPr>
          <p:cNvSpPr>
            <a:spLocks noGrp="1"/>
          </p:cNvSpPr>
          <p:nvPr>
            <p:ph type="sldNum" sz="quarter" idx="12"/>
          </p:nvPr>
        </p:nvSpPr>
        <p:spPr/>
        <p:txBody>
          <a:bodyPr/>
          <a:lstStyle/>
          <a:p>
            <a:fld id="{15427C57-C128-45E6-B223-9D701C552BB5}" type="slidenum">
              <a:rPr lang="en-US" smtClean="0"/>
              <a:t>7</a:t>
            </a:fld>
            <a:endParaRPr lang="en-US"/>
          </a:p>
        </p:txBody>
      </p:sp>
      <p:grpSp>
        <p:nvGrpSpPr>
          <p:cNvPr id="3" name="Group 2" descr="Icon graphic depicting the emissions detection systems are to detect fugitive leaks from upstream oil and gas facilties.">
            <a:extLst>
              <a:ext uri="{FF2B5EF4-FFF2-40B4-BE49-F238E27FC236}">
                <a16:creationId xmlns:a16="http://schemas.microsoft.com/office/drawing/2014/main" id="{ABFFB534-5F0A-DF0A-A42B-F0C2BC9D7BBE}"/>
              </a:ext>
            </a:extLst>
          </p:cNvPr>
          <p:cNvGrpSpPr/>
          <p:nvPr/>
        </p:nvGrpSpPr>
        <p:grpSpPr>
          <a:xfrm>
            <a:off x="321353" y="2298228"/>
            <a:ext cx="11549293" cy="2499090"/>
            <a:chOff x="321353" y="1465822"/>
            <a:chExt cx="11549293" cy="2499090"/>
          </a:xfrm>
        </p:grpSpPr>
        <p:grpSp>
          <p:nvGrpSpPr>
            <p:cNvPr id="5" name="Group 4">
              <a:extLst>
                <a:ext uri="{FF2B5EF4-FFF2-40B4-BE49-F238E27FC236}">
                  <a16:creationId xmlns:a16="http://schemas.microsoft.com/office/drawing/2014/main" id="{E5E5B758-0981-D2B4-A792-B36370542AA1}"/>
                </a:ext>
              </a:extLst>
            </p:cNvPr>
            <p:cNvGrpSpPr/>
            <p:nvPr/>
          </p:nvGrpSpPr>
          <p:grpSpPr>
            <a:xfrm>
              <a:off x="321353" y="1465822"/>
              <a:ext cx="11549293" cy="2499090"/>
              <a:chOff x="52457" y="4026851"/>
              <a:chExt cx="11549293" cy="2499090"/>
            </a:xfrm>
          </p:grpSpPr>
          <p:sp>
            <p:nvSpPr>
              <p:cNvPr id="9" name="TextBox 5">
                <a:extLst>
                  <a:ext uri="{FF2B5EF4-FFF2-40B4-BE49-F238E27FC236}">
                    <a16:creationId xmlns:a16="http://schemas.microsoft.com/office/drawing/2014/main" id="{14BAAC4D-121D-6A34-2673-8537042A8178}"/>
                  </a:ext>
                </a:extLst>
              </p:cNvPr>
              <p:cNvSpPr txBox="1"/>
              <p:nvPr/>
            </p:nvSpPr>
            <p:spPr>
              <a:xfrm>
                <a:off x="2129129" y="5789783"/>
                <a:ext cx="2242846"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Oil &amp; Gas Production Facility</a:t>
                </a:r>
              </a:p>
            </p:txBody>
          </p:sp>
          <p:sp>
            <p:nvSpPr>
              <p:cNvPr id="10" name="TextBox 6">
                <a:extLst>
                  <a:ext uri="{FF2B5EF4-FFF2-40B4-BE49-F238E27FC236}">
                    <a16:creationId xmlns:a16="http://schemas.microsoft.com/office/drawing/2014/main" id="{E21D1A3D-066F-272C-211A-2CD67E55074F}"/>
                  </a:ext>
                </a:extLst>
              </p:cNvPr>
              <p:cNvSpPr txBox="1"/>
              <p:nvPr/>
            </p:nvSpPr>
            <p:spPr>
              <a:xfrm>
                <a:off x="6248067" y="5879610"/>
                <a:ext cx="2690388"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Emissions Detection System</a:t>
                </a:r>
              </a:p>
            </p:txBody>
          </p:sp>
          <p:sp>
            <p:nvSpPr>
              <p:cNvPr id="11" name="TextBox 7">
                <a:extLst>
                  <a:ext uri="{FF2B5EF4-FFF2-40B4-BE49-F238E27FC236}">
                    <a16:creationId xmlns:a16="http://schemas.microsoft.com/office/drawing/2014/main" id="{354A508C-219A-B135-BA84-C1923E75C766}"/>
                  </a:ext>
                </a:extLst>
              </p:cNvPr>
              <p:cNvSpPr txBox="1"/>
              <p:nvPr/>
            </p:nvSpPr>
            <p:spPr>
              <a:xfrm>
                <a:off x="9895381" y="5769501"/>
                <a:ext cx="1288005"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Sensitive Receptor</a:t>
                </a:r>
              </a:p>
            </p:txBody>
          </p:sp>
          <p:sp>
            <p:nvSpPr>
              <p:cNvPr id="12" name="TextBox 8">
                <a:extLst>
                  <a:ext uri="{FF2B5EF4-FFF2-40B4-BE49-F238E27FC236}">
                    <a16:creationId xmlns:a16="http://schemas.microsoft.com/office/drawing/2014/main" id="{03EF4AF6-EE15-03DA-742C-6E3318D24721}"/>
                  </a:ext>
                </a:extLst>
              </p:cNvPr>
              <p:cNvSpPr txBox="1"/>
              <p:nvPr/>
            </p:nvSpPr>
            <p:spPr>
              <a:xfrm>
                <a:off x="52457" y="5879610"/>
                <a:ext cx="1967779"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t>Wind Direction</a:t>
                </a:r>
              </a:p>
            </p:txBody>
          </p:sp>
          <p:grpSp>
            <p:nvGrpSpPr>
              <p:cNvPr id="13" name="Group 12">
                <a:extLst>
                  <a:ext uri="{FF2B5EF4-FFF2-40B4-BE49-F238E27FC236}">
                    <a16:creationId xmlns:a16="http://schemas.microsoft.com/office/drawing/2014/main" id="{D3AA486B-F03B-433A-91E6-A26B33D8B583}"/>
                  </a:ext>
                </a:extLst>
              </p:cNvPr>
              <p:cNvGrpSpPr/>
              <p:nvPr/>
            </p:nvGrpSpPr>
            <p:grpSpPr>
              <a:xfrm>
                <a:off x="431811" y="4026851"/>
                <a:ext cx="11169939" cy="2080109"/>
                <a:chOff x="431811" y="4026851"/>
                <a:chExt cx="11169939" cy="2080109"/>
              </a:xfrm>
            </p:grpSpPr>
            <p:pic>
              <p:nvPicPr>
                <p:cNvPr id="15" name="Picture 14" descr="Oil and gas facility with solid fill with sensitive receptors and a distance of 3,200 feet to either side. ">
                  <a:extLst>
                    <a:ext uri="{FF2B5EF4-FFF2-40B4-BE49-F238E27FC236}">
                      <a16:creationId xmlns:a16="http://schemas.microsoft.com/office/drawing/2014/main" id="{BE3343A1-5400-0945-E521-7A46C114EDF0}"/>
                    </a:ext>
                  </a:extLst>
                </p:cNvPr>
                <p:cNvPicPr>
                  <a:picLocks noChangeAspect="1"/>
                </p:cNvPicPr>
                <p:nvPr/>
              </p:nvPicPr>
              <p:blipFill>
                <a:blip r:embed="rId3"/>
                <a:stretch>
                  <a:fillRect/>
                </a:stretch>
              </p:blipFill>
              <p:spPr>
                <a:xfrm>
                  <a:off x="1156853" y="4356486"/>
                  <a:ext cx="4508029" cy="1525085"/>
                </a:xfrm>
                <a:prstGeom prst="rect">
                  <a:avLst/>
                </a:prstGeom>
              </p:spPr>
            </p:pic>
            <p:sp>
              <p:nvSpPr>
                <p:cNvPr id="16" name="Isosceles Triangle 15">
                  <a:extLst>
                    <a:ext uri="{FF2B5EF4-FFF2-40B4-BE49-F238E27FC236}">
                      <a16:creationId xmlns:a16="http://schemas.microsoft.com/office/drawing/2014/main" id="{7B90D2DD-517C-E374-6291-A773A5B18FDC}"/>
                    </a:ext>
                  </a:extLst>
                </p:cNvPr>
                <p:cNvSpPr/>
                <p:nvPr/>
              </p:nvSpPr>
              <p:spPr>
                <a:xfrm rot="16200000">
                  <a:off x="5954792" y="2016909"/>
                  <a:ext cx="1237750" cy="5460378"/>
                </a:xfrm>
                <a:custGeom>
                  <a:avLst/>
                  <a:gdLst>
                    <a:gd name="csX0" fmla="*/ 0 w 1237750"/>
                    <a:gd name="csY0" fmla="*/ 5460378 h 5460378"/>
                    <a:gd name="csX1" fmla="*/ 49510 w 1237750"/>
                    <a:gd name="csY1" fmla="*/ 5023548 h 5460378"/>
                    <a:gd name="csX2" fmla="*/ 105209 w 1237750"/>
                    <a:gd name="csY2" fmla="*/ 4532114 h 5460378"/>
                    <a:gd name="csX3" fmla="*/ 148530 w 1237750"/>
                    <a:gd name="csY3" fmla="*/ 4149887 h 5460378"/>
                    <a:gd name="csX4" fmla="*/ 191851 w 1237750"/>
                    <a:gd name="csY4" fmla="*/ 3767661 h 5460378"/>
                    <a:gd name="csX5" fmla="*/ 259928 w 1237750"/>
                    <a:gd name="csY5" fmla="*/ 3167019 h 5460378"/>
                    <a:gd name="csX6" fmla="*/ 309438 w 1237750"/>
                    <a:gd name="csY6" fmla="*/ 2730189 h 5460378"/>
                    <a:gd name="csX7" fmla="*/ 383703 w 1237750"/>
                    <a:gd name="csY7" fmla="*/ 2074944 h 5460378"/>
                    <a:gd name="csX8" fmla="*/ 439401 w 1237750"/>
                    <a:gd name="csY8" fmla="*/ 1583510 h 5460378"/>
                    <a:gd name="csX9" fmla="*/ 482723 w 1237750"/>
                    <a:gd name="csY9" fmla="*/ 1201283 h 5460378"/>
                    <a:gd name="csX10" fmla="*/ 550799 w 1237750"/>
                    <a:gd name="csY10" fmla="*/ 600642 h 5460378"/>
                    <a:gd name="csX11" fmla="*/ 618875 w 1237750"/>
                    <a:gd name="csY11" fmla="*/ 0 h 5460378"/>
                    <a:gd name="csX12" fmla="*/ 686951 w 1237750"/>
                    <a:gd name="csY12" fmla="*/ 600642 h 5460378"/>
                    <a:gd name="csX13" fmla="*/ 761216 w 1237750"/>
                    <a:gd name="csY13" fmla="*/ 1255887 h 5460378"/>
                    <a:gd name="csX14" fmla="*/ 810726 w 1237750"/>
                    <a:gd name="csY14" fmla="*/ 1692717 h 5460378"/>
                    <a:gd name="csX15" fmla="*/ 878803 w 1237750"/>
                    <a:gd name="csY15" fmla="*/ 2293359 h 5460378"/>
                    <a:gd name="csX16" fmla="*/ 928313 w 1237750"/>
                    <a:gd name="csY16" fmla="*/ 2730189 h 5460378"/>
                    <a:gd name="csX17" fmla="*/ 990200 w 1237750"/>
                    <a:gd name="csY17" fmla="*/ 3276227 h 5460378"/>
                    <a:gd name="csX18" fmla="*/ 1058276 w 1237750"/>
                    <a:gd name="csY18" fmla="*/ 3876868 h 5460378"/>
                    <a:gd name="csX19" fmla="*/ 1101598 w 1237750"/>
                    <a:gd name="csY19" fmla="*/ 4259095 h 5460378"/>
                    <a:gd name="csX20" fmla="*/ 1144919 w 1237750"/>
                    <a:gd name="csY20" fmla="*/ 4641321 h 5460378"/>
                    <a:gd name="csX21" fmla="*/ 1237750 w 1237750"/>
                    <a:gd name="csY21" fmla="*/ 5460378 h 5460378"/>
                    <a:gd name="csX22" fmla="*/ 825167 w 1237750"/>
                    <a:gd name="csY22" fmla="*/ 5460378 h 5460378"/>
                    <a:gd name="csX23" fmla="*/ 400206 w 1237750"/>
                    <a:gd name="csY23" fmla="*/ 5460378 h 5460378"/>
                    <a:gd name="csX24" fmla="*/ 0 w 1237750"/>
                    <a:gd name="csY24" fmla="*/ 5460378 h 54603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1237750" h="5460378" fill="none" extrusionOk="0">
                      <a:moveTo>
                        <a:pt x="0" y="5460378"/>
                      </a:moveTo>
                      <a:cubicBezTo>
                        <a:pt x="15291" y="5253224"/>
                        <a:pt x="74517" y="5163515"/>
                        <a:pt x="49510" y="5023548"/>
                      </a:cubicBezTo>
                      <a:cubicBezTo>
                        <a:pt x="24503" y="4883581"/>
                        <a:pt x="106756" y="4755632"/>
                        <a:pt x="105209" y="4532114"/>
                      </a:cubicBezTo>
                      <a:cubicBezTo>
                        <a:pt x="103662" y="4308596"/>
                        <a:pt x="156289" y="4291162"/>
                        <a:pt x="148530" y="4149887"/>
                      </a:cubicBezTo>
                      <a:cubicBezTo>
                        <a:pt x="140771" y="4008612"/>
                        <a:pt x="215947" y="3890786"/>
                        <a:pt x="191851" y="3767661"/>
                      </a:cubicBezTo>
                      <a:cubicBezTo>
                        <a:pt x="167755" y="3644536"/>
                        <a:pt x="268466" y="3379097"/>
                        <a:pt x="259928" y="3167019"/>
                      </a:cubicBezTo>
                      <a:cubicBezTo>
                        <a:pt x="251390" y="2954941"/>
                        <a:pt x="319675" y="2820493"/>
                        <a:pt x="309438" y="2730189"/>
                      </a:cubicBezTo>
                      <a:cubicBezTo>
                        <a:pt x="299201" y="2639885"/>
                        <a:pt x="377280" y="2401405"/>
                        <a:pt x="383703" y="2074944"/>
                      </a:cubicBezTo>
                      <a:cubicBezTo>
                        <a:pt x="390126" y="1748483"/>
                        <a:pt x="445563" y="1789318"/>
                        <a:pt x="439401" y="1583510"/>
                      </a:cubicBezTo>
                      <a:cubicBezTo>
                        <a:pt x="433239" y="1377702"/>
                        <a:pt x="511314" y="1287650"/>
                        <a:pt x="482723" y="1201283"/>
                      </a:cubicBezTo>
                      <a:cubicBezTo>
                        <a:pt x="454132" y="1114916"/>
                        <a:pt x="539669" y="847773"/>
                        <a:pt x="550799" y="600642"/>
                      </a:cubicBezTo>
                      <a:cubicBezTo>
                        <a:pt x="561929" y="353511"/>
                        <a:pt x="617874" y="252103"/>
                        <a:pt x="618875" y="0"/>
                      </a:cubicBezTo>
                      <a:cubicBezTo>
                        <a:pt x="684502" y="263707"/>
                        <a:pt x="629407" y="478469"/>
                        <a:pt x="686951" y="600642"/>
                      </a:cubicBezTo>
                      <a:cubicBezTo>
                        <a:pt x="744495" y="722815"/>
                        <a:pt x="735331" y="1094723"/>
                        <a:pt x="761216" y="1255887"/>
                      </a:cubicBezTo>
                      <a:cubicBezTo>
                        <a:pt x="787101" y="1417051"/>
                        <a:pt x="758507" y="1549875"/>
                        <a:pt x="810726" y="1692717"/>
                      </a:cubicBezTo>
                      <a:cubicBezTo>
                        <a:pt x="862946" y="1835559"/>
                        <a:pt x="790275" y="2125076"/>
                        <a:pt x="878803" y="2293359"/>
                      </a:cubicBezTo>
                      <a:cubicBezTo>
                        <a:pt x="967331" y="2461642"/>
                        <a:pt x="903010" y="2539961"/>
                        <a:pt x="928313" y="2730189"/>
                      </a:cubicBezTo>
                      <a:cubicBezTo>
                        <a:pt x="953615" y="2920417"/>
                        <a:pt x="919825" y="3048583"/>
                        <a:pt x="990200" y="3276227"/>
                      </a:cubicBezTo>
                      <a:cubicBezTo>
                        <a:pt x="1060576" y="3503871"/>
                        <a:pt x="976480" y="3738867"/>
                        <a:pt x="1058276" y="3876868"/>
                      </a:cubicBezTo>
                      <a:cubicBezTo>
                        <a:pt x="1140073" y="4014869"/>
                        <a:pt x="1080538" y="4100059"/>
                        <a:pt x="1101598" y="4259095"/>
                      </a:cubicBezTo>
                      <a:cubicBezTo>
                        <a:pt x="1122658" y="4418131"/>
                        <a:pt x="1105525" y="4520376"/>
                        <a:pt x="1144919" y="4641321"/>
                      </a:cubicBezTo>
                      <a:cubicBezTo>
                        <a:pt x="1184313" y="4762266"/>
                        <a:pt x="1182544" y="5296812"/>
                        <a:pt x="1237750" y="5460378"/>
                      </a:cubicBezTo>
                      <a:cubicBezTo>
                        <a:pt x="1062777" y="5466005"/>
                        <a:pt x="931697" y="5436341"/>
                        <a:pt x="825167" y="5460378"/>
                      </a:cubicBezTo>
                      <a:cubicBezTo>
                        <a:pt x="718637" y="5484415"/>
                        <a:pt x="486224" y="5419968"/>
                        <a:pt x="400206" y="5460378"/>
                      </a:cubicBezTo>
                      <a:cubicBezTo>
                        <a:pt x="314188" y="5500788"/>
                        <a:pt x="130618" y="5416244"/>
                        <a:pt x="0" y="5460378"/>
                      </a:cubicBezTo>
                      <a:close/>
                    </a:path>
                    <a:path w="1237750" h="5460378" stroke="0" extrusionOk="0">
                      <a:moveTo>
                        <a:pt x="0" y="5460378"/>
                      </a:moveTo>
                      <a:cubicBezTo>
                        <a:pt x="12900" y="5299587"/>
                        <a:pt x="86106" y="5202510"/>
                        <a:pt x="55699" y="4968944"/>
                      </a:cubicBezTo>
                      <a:cubicBezTo>
                        <a:pt x="25292" y="4735378"/>
                        <a:pt x="95980" y="4732088"/>
                        <a:pt x="99020" y="4586718"/>
                      </a:cubicBezTo>
                      <a:cubicBezTo>
                        <a:pt x="102060" y="4441348"/>
                        <a:pt x="222858" y="4189573"/>
                        <a:pt x="173285" y="3931472"/>
                      </a:cubicBezTo>
                      <a:cubicBezTo>
                        <a:pt x="123712" y="3673371"/>
                        <a:pt x="208575" y="3681174"/>
                        <a:pt x="228984" y="3440038"/>
                      </a:cubicBezTo>
                      <a:cubicBezTo>
                        <a:pt x="249393" y="3198902"/>
                        <a:pt x="287192" y="3085443"/>
                        <a:pt x="284683" y="2948604"/>
                      </a:cubicBezTo>
                      <a:cubicBezTo>
                        <a:pt x="282174" y="2811765"/>
                        <a:pt x="369935" y="2521646"/>
                        <a:pt x="358948" y="2293359"/>
                      </a:cubicBezTo>
                      <a:cubicBezTo>
                        <a:pt x="347961" y="2065072"/>
                        <a:pt x="447008" y="1969946"/>
                        <a:pt x="408458" y="1856529"/>
                      </a:cubicBezTo>
                      <a:cubicBezTo>
                        <a:pt x="369908" y="1743112"/>
                        <a:pt x="454115" y="1512462"/>
                        <a:pt x="482723" y="1201283"/>
                      </a:cubicBezTo>
                      <a:cubicBezTo>
                        <a:pt x="511331" y="890104"/>
                        <a:pt x="557414" y="723288"/>
                        <a:pt x="556988" y="546038"/>
                      </a:cubicBezTo>
                      <a:cubicBezTo>
                        <a:pt x="556562" y="368788"/>
                        <a:pt x="624805" y="157327"/>
                        <a:pt x="618875" y="0"/>
                      </a:cubicBezTo>
                      <a:cubicBezTo>
                        <a:pt x="654572" y="228568"/>
                        <a:pt x="663625" y="456607"/>
                        <a:pt x="693140" y="655245"/>
                      </a:cubicBezTo>
                      <a:cubicBezTo>
                        <a:pt x="722655" y="853883"/>
                        <a:pt x="704642" y="1022002"/>
                        <a:pt x="761216" y="1255887"/>
                      </a:cubicBezTo>
                      <a:cubicBezTo>
                        <a:pt x="817791" y="1489772"/>
                        <a:pt x="750250" y="1476763"/>
                        <a:pt x="804538" y="1638113"/>
                      </a:cubicBezTo>
                      <a:cubicBezTo>
                        <a:pt x="858825" y="1799463"/>
                        <a:pt x="785676" y="2041305"/>
                        <a:pt x="866425" y="2184151"/>
                      </a:cubicBezTo>
                      <a:cubicBezTo>
                        <a:pt x="947174" y="2326997"/>
                        <a:pt x="862430" y="2594113"/>
                        <a:pt x="928313" y="2730189"/>
                      </a:cubicBezTo>
                      <a:cubicBezTo>
                        <a:pt x="994196" y="2866265"/>
                        <a:pt x="923469" y="3042729"/>
                        <a:pt x="990200" y="3276227"/>
                      </a:cubicBezTo>
                      <a:cubicBezTo>
                        <a:pt x="1056931" y="3509725"/>
                        <a:pt x="1017000" y="3662794"/>
                        <a:pt x="1058276" y="3876868"/>
                      </a:cubicBezTo>
                      <a:cubicBezTo>
                        <a:pt x="1099552" y="4090941"/>
                        <a:pt x="1098461" y="4333809"/>
                        <a:pt x="1126353" y="4477510"/>
                      </a:cubicBezTo>
                      <a:cubicBezTo>
                        <a:pt x="1154245" y="4621211"/>
                        <a:pt x="1157192" y="5245531"/>
                        <a:pt x="1237750" y="5460378"/>
                      </a:cubicBezTo>
                      <a:cubicBezTo>
                        <a:pt x="1121558" y="5475304"/>
                        <a:pt x="964763" y="5445772"/>
                        <a:pt x="862299" y="5460378"/>
                      </a:cubicBezTo>
                      <a:cubicBezTo>
                        <a:pt x="759835" y="5474984"/>
                        <a:pt x="591830" y="5431839"/>
                        <a:pt x="424961" y="5460378"/>
                      </a:cubicBezTo>
                      <a:cubicBezTo>
                        <a:pt x="258092" y="5488917"/>
                        <a:pt x="106346" y="5423067"/>
                        <a:pt x="0" y="5460378"/>
                      </a:cubicBezTo>
                      <a:close/>
                    </a:path>
                  </a:pathLst>
                </a:custGeom>
                <a:gradFill flip="none" rotWithShape="0">
                  <a:gsLst>
                    <a:gs pos="35000">
                      <a:schemeClr val="bg2">
                        <a:lumMod val="60000"/>
                        <a:lumOff val="40000"/>
                      </a:schemeClr>
                    </a:gs>
                    <a:gs pos="0">
                      <a:schemeClr val="bg2">
                        <a:lumMod val="20000"/>
                        <a:lumOff val="80000"/>
                      </a:schemeClr>
                    </a:gs>
                    <a:gs pos="54000">
                      <a:schemeClr val="bg2">
                        <a:lumMod val="75000"/>
                      </a:schemeClr>
                    </a:gs>
                    <a:gs pos="83000">
                      <a:schemeClr val="bg2">
                        <a:lumMod val="50000"/>
                      </a:schemeClr>
                    </a:gs>
                    <a:gs pos="91500">
                      <a:schemeClr val="bg2">
                        <a:lumMod val="50000"/>
                      </a:schemeClr>
                    </a:gs>
                    <a:gs pos="100000">
                      <a:schemeClr val="bg2">
                        <a:lumMod val="50000"/>
                      </a:schemeClr>
                    </a:gs>
                  </a:gsLst>
                  <a:lin ang="10800000" scaled="1"/>
                  <a:tileRect/>
                </a:gradFill>
                <a:ln>
                  <a:solidFill>
                    <a:schemeClr val="accent1">
                      <a:shade val="15000"/>
                    </a:schemeClr>
                  </a:solidFill>
                  <a:extLst>
                    <a:ext uri="{C807C97D-BFC1-408E-A445-0C87EB9F89A2}">
                      <ask:lineSketchStyleProps xmlns:ask="http://schemas.microsoft.com/office/drawing/2018/sketchyshapes" sd="1219033472">
                        <a:prstGeom prst="triangle">
                          <a:avLst/>
                        </a:prstGeom>
                        <ask:type>
                          <ask:lineSketchScribble/>
                        </ask:type>
                      </ask:lineSketchStyleProps>
                    </a:ext>
                  </a:extLst>
                </a:ln>
                <a:effectLst>
                  <a:outerShdw blurRad="50800" dist="38100" dir="2700000" algn="tl" rotWithShape="0">
                    <a:prstClr val="black">
                      <a:alpha val="40000"/>
                    </a:prstClr>
                  </a:outerShdw>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7" name="Picture 16" descr="Icon&#10;&#10;AI-generated content may be incorrect.">
                  <a:extLst>
                    <a:ext uri="{FF2B5EF4-FFF2-40B4-BE49-F238E27FC236}">
                      <a16:creationId xmlns:a16="http://schemas.microsoft.com/office/drawing/2014/main" id="{D598DC92-3D87-3575-D996-BA7FCBBA42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1811" y="4591431"/>
                  <a:ext cx="1057205" cy="1010781"/>
                </a:xfrm>
                <a:prstGeom prst="rect">
                  <a:avLst/>
                </a:prstGeom>
              </p:spPr>
            </p:pic>
            <p:pic>
              <p:nvPicPr>
                <p:cNvPr id="18" name="Graphic 14" descr="Schoolhouse with solid fill">
                  <a:extLst>
                    <a:ext uri="{FF2B5EF4-FFF2-40B4-BE49-F238E27FC236}">
                      <a16:creationId xmlns:a16="http://schemas.microsoft.com/office/drawing/2014/main" id="{97659848-E32D-A1F4-76C5-F96C4E4FBAB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521641" y="4026851"/>
                  <a:ext cx="2080109" cy="2080109"/>
                </a:xfrm>
                <a:prstGeom prst="rect">
                  <a:avLst/>
                </a:prstGeom>
              </p:spPr>
            </p:pic>
            <p:pic>
              <p:nvPicPr>
                <p:cNvPr id="19" name="Picture 18">
                  <a:extLst>
                    <a:ext uri="{FF2B5EF4-FFF2-40B4-BE49-F238E27FC236}">
                      <a16:creationId xmlns:a16="http://schemas.microsoft.com/office/drawing/2014/main" id="{987D0FC9-697C-991A-AD3A-7FEF024F350C}"/>
                    </a:ext>
                  </a:extLst>
                </p:cNvPr>
                <p:cNvPicPr>
                  <a:picLocks noChangeAspect="1"/>
                </p:cNvPicPr>
                <p:nvPr/>
              </p:nvPicPr>
              <p:blipFill>
                <a:blip r:embed="rId6">
                  <a:duotone>
                    <a:schemeClr val="accent3">
                      <a:shade val="45000"/>
                      <a:satMod val="135000"/>
                    </a:schemeClr>
                    <a:prstClr val="white"/>
                  </a:duotone>
                </a:blip>
                <a:stretch>
                  <a:fillRect/>
                </a:stretch>
              </p:blipFill>
              <p:spPr>
                <a:xfrm>
                  <a:off x="7209293" y="4767641"/>
                  <a:ext cx="784565" cy="963499"/>
                </a:xfrm>
                <a:prstGeom prst="rect">
                  <a:avLst/>
                </a:prstGeom>
              </p:spPr>
            </p:pic>
          </p:grpSp>
          <p:sp>
            <p:nvSpPr>
              <p:cNvPr id="14" name="TextBox 9">
                <a:extLst>
                  <a:ext uri="{FF2B5EF4-FFF2-40B4-BE49-F238E27FC236}">
                    <a16:creationId xmlns:a16="http://schemas.microsoft.com/office/drawing/2014/main" id="{63B5C80C-EFC7-41B9-D97C-54BEDAADDCD6}"/>
                  </a:ext>
                </a:extLst>
              </p:cNvPr>
              <p:cNvSpPr txBox="1"/>
              <p:nvPr/>
            </p:nvSpPr>
            <p:spPr>
              <a:xfrm>
                <a:off x="5334223" y="4568261"/>
                <a:ext cx="2111401"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solidFill>
                      <a:schemeClr val="bg1"/>
                    </a:solidFill>
                  </a:rPr>
                  <a:t>Emission Plume</a:t>
                </a:r>
              </a:p>
            </p:txBody>
          </p:sp>
        </p:grpSp>
        <p:cxnSp>
          <p:nvCxnSpPr>
            <p:cNvPr id="7" name="Straight Connector 6">
              <a:extLst>
                <a:ext uri="{FF2B5EF4-FFF2-40B4-BE49-F238E27FC236}">
                  <a16:creationId xmlns:a16="http://schemas.microsoft.com/office/drawing/2014/main" id="{032B361B-1456-4645-CE89-059726B78E0F}"/>
                </a:ext>
              </a:extLst>
            </p:cNvPr>
            <p:cNvCxnSpPr>
              <a:cxnSpLocks/>
            </p:cNvCxnSpPr>
            <p:nvPr/>
          </p:nvCxnSpPr>
          <p:spPr>
            <a:xfrm>
              <a:off x="5858138" y="3227323"/>
              <a:ext cx="4450668" cy="4290"/>
            </a:xfrm>
            <a:prstGeom prst="line">
              <a:avLst/>
            </a:prstGeom>
            <a:ln w="28575">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639374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3">
            <a:extLst>
              <a:ext uri="{FF2B5EF4-FFF2-40B4-BE49-F238E27FC236}">
                <a16:creationId xmlns:a16="http://schemas.microsoft.com/office/drawing/2014/main" id="{91E14154-25BE-4EA4-B86B-4280CE07BB0D}"/>
              </a:ext>
              <a:ext uri="{C183D7F6-B498-43B3-948B-1728B52AA6E4}">
                <adec:decorative xmlns:adec="http://schemas.microsoft.com/office/drawing/2017/decorative" val="1"/>
              </a:ext>
            </a:extLst>
          </p:cNvPr>
          <p:cNvPicPr>
            <a:picLocks noChangeAspect="1"/>
          </p:cNvPicPr>
          <p:nvPr/>
        </p:nvPicPr>
        <p:blipFill rotWithShape="1">
          <a:blip r:embed="rId3"/>
          <a:srcRect l="33171" t="2193" r="27634" b="26558"/>
          <a:stretch/>
        </p:blipFill>
        <p:spPr>
          <a:xfrm>
            <a:off x="8199541" y="1970540"/>
            <a:ext cx="2624381" cy="3549112"/>
          </a:xfrm>
          <a:prstGeom prst="ellipse">
            <a:avLst/>
          </a:prstGeom>
          <a:ln>
            <a:noFill/>
          </a:ln>
          <a:effectLst>
            <a:softEdge rad="76200"/>
          </a:effectLst>
        </p:spPr>
      </p:pic>
      <p:sp>
        <p:nvSpPr>
          <p:cNvPr id="2" name="Title 1">
            <a:extLst>
              <a:ext uri="{FF2B5EF4-FFF2-40B4-BE49-F238E27FC236}">
                <a16:creationId xmlns:a16="http://schemas.microsoft.com/office/drawing/2014/main" id="{2161FB1A-2AD3-A430-5103-D691167450D0}"/>
              </a:ext>
            </a:extLst>
          </p:cNvPr>
          <p:cNvSpPr>
            <a:spLocks noGrp="1"/>
          </p:cNvSpPr>
          <p:nvPr>
            <p:ph type="title"/>
          </p:nvPr>
        </p:nvSpPr>
        <p:spPr>
          <a:xfrm>
            <a:off x="316870" y="371153"/>
            <a:ext cx="11558259" cy="984099"/>
          </a:xfrm>
        </p:spPr>
        <p:txBody>
          <a:bodyPr anchor="ctr">
            <a:normAutofit/>
          </a:bodyPr>
          <a:lstStyle/>
          <a:p>
            <a:r>
              <a:rPr lang="en-US"/>
              <a:t>CARB’s Roles Under SB 1137</a:t>
            </a:r>
            <a:endParaRPr lang="en-US">
              <a:solidFill>
                <a:schemeClr val="accent3"/>
              </a:solidFill>
            </a:endParaRPr>
          </a:p>
        </p:txBody>
      </p:sp>
      <p:sp>
        <p:nvSpPr>
          <p:cNvPr id="3" name="Content Placeholder 2">
            <a:extLst>
              <a:ext uri="{FF2B5EF4-FFF2-40B4-BE49-F238E27FC236}">
                <a16:creationId xmlns:a16="http://schemas.microsoft.com/office/drawing/2014/main" id="{1928D235-4C45-195C-F6CB-93681B87FB9A}"/>
              </a:ext>
            </a:extLst>
          </p:cNvPr>
          <p:cNvSpPr>
            <a:spLocks noGrp="1"/>
          </p:cNvSpPr>
          <p:nvPr>
            <p:ph sz="half" idx="1"/>
          </p:nvPr>
        </p:nvSpPr>
        <p:spPr>
          <a:xfrm>
            <a:off x="546291" y="1360811"/>
            <a:ext cx="6626425" cy="4768571"/>
          </a:xfrm>
          <a:prstGeom prst="roundRect">
            <a:avLst>
              <a:gd name="adj" fmla="val 23614"/>
            </a:avLst>
          </a:prstGeom>
          <a:solidFill>
            <a:schemeClr val="accent5">
              <a:lumMod val="20000"/>
              <a:lumOff val="80000"/>
            </a:schemeClr>
          </a:solidFill>
        </p:spPr>
        <p:txBody>
          <a:bodyPr vert="horz" lIns="91440" tIns="45720" rIns="91440" bIns="45720" rtlCol="0" anchor="t">
            <a:noAutofit/>
          </a:bodyPr>
          <a:lstStyle/>
          <a:p>
            <a:pPr>
              <a:spcBef>
                <a:spcPts val="600"/>
              </a:spcBef>
              <a:spcAft>
                <a:spcPts val="600"/>
              </a:spcAft>
            </a:pPr>
            <a:r>
              <a:rPr lang="en-US" sz="2200"/>
              <a:t>Adopt regulations to establish performance standards for continuously operating EDS</a:t>
            </a:r>
            <a:endParaRPr lang="en-US" sz="2200" strike="sngStrike"/>
          </a:p>
          <a:p>
            <a:pPr>
              <a:spcBef>
                <a:spcPts val="600"/>
              </a:spcBef>
              <a:spcAft>
                <a:spcPts val="600"/>
              </a:spcAft>
            </a:pPr>
            <a:r>
              <a:rPr lang="en-US" sz="2200"/>
              <a:t>Identify chemical constituents of concern by region</a:t>
            </a:r>
            <a:endParaRPr lang="en-US" sz="2200">
              <a:solidFill>
                <a:schemeClr val="accent3"/>
              </a:solidFill>
            </a:endParaRPr>
          </a:p>
          <a:p>
            <a:pPr>
              <a:spcBef>
                <a:spcPts val="600"/>
              </a:spcBef>
              <a:spcAft>
                <a:spcPts val="600"/>
              </a:spcAft>
            </a:pPr>
            <a:r>
              <a:rPr lang="en-US" sz="2200"/>
              <a:t>Concur with </a:t>
            </a:r>
            <a:r>
              <a:rPr lang="en-US" sz="2400"/>
              <a:t>California Geologic Energy Management Division (</a:t>
            </a:r>
            <a:r>
              <a:rPr lang="en-US" sz="2200"/>
              <a:t>CalGEM) to approve or deny the EDS portion of the leak detection and response plans</a:t>
            </a:r>
          </a:p>
          <a:p>
            <a:pPr>
              <a:spcBef>
                <a:spcPts val="600"/>
              </a:spcBef>
              <a:spcAft>
                <a:spcPts val="600"/>
              </a:spcAft>
            </a:pPr>
            <a:r>
              <a:rPr lang="en-US" sz="2200"/>
              <a:t>Collaborate with CalGEM to develop methods for providing public access to data generated by operators</a:t>
            </a:r>
            <a:endParaRPr lang="es-US" sz="2200">
              <a:solidFill>
                <a:schemeClr val="accent3"/>
              </a:solidFill>
            </a:endParaRPr>
          </a:p>
        </p:txBody>
      </p:sp>
      <p:sp>
        <p:nvSpPr>
          <p:cNvPr id="10" name="Content Placeholder 2">
            <a:extLst>
              <a:ext uri="{FF2B5EF4-FFF2-40B4-BE49-F238E27FC236}">
                <a16:creationId xmlns:a16="http://schemas.microsoft.com/office/drawing/2014/main" id="{ED702D77-C4DE-B398-4477-FD9924543657}"/>
              </a:ext>
            </a:extLst>
          </p:cNvPr>
          <p:cNvSpPr txBox="1">
            <a:spLocks/>
          </p:cNvSpPr>
          <p:nvPr/>
        </p:nvSpPr>
        <p:spPr>
          <a:xfrm>
            <a:off x="7862794" y="5848452"/>
            <a:ext cx="3333750" cy="369333"/>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600"/>
              </a:spcBef>
              <a:buNone/>
            </a:pPr>
            <a:r>
              <a:rPr lang="es-US" sz="1600" b="1" err="1">
                <a:solidFill>
                  <a:schemeClr val="accent3"/>
                </a:solidFill>
              </a:rPr>
              <a:t>Example</a:t>
            </a:r>
            <a:r>
              <a:rPr lang="es-US" sz="1600" b="1">
                <a:solidFill>
                  <a:schemeClr val="accent3"/>
                </a:solidFill>
              </a:rPr>
              <a:t> performance </a:t>
            </a:r>
            <a:r>
              <a:rPr lang="es-US" sz="1600" b="1" err="1">
                <a:solidFill>
                  <a:schemeClr val="accent3"/>
                </a:solidFill>
              </a:rPr>
              <a:t>standards</a:t>
            </a:r>
            <a:endParaRPr lang="es-US" sz="1600" b="1">
              <a:solidFill>
                <a:schemeClr val="accent3"/>
              </a:solidFill>
            </a:endParaRPr>
          </a:p>
        </p:txBody>
      </p:sp>
      <p:graphicFrame>
        <p:nvGraphicFramePr>
          <p:cNvPr id="7" name="Diagram 6" descr="Photo of an Emissions Detection System. CARB does not endorse any company, brand, product, or service. &#10;&#10;CARB is establishing performance standards that will ensure averaging time, spatial coverage, detection limit, alert threshold, and detection time.">
            <a:extLst>
              <a:ext uri="{FF2B5EF4-FFF2-40B4-BE49-F238E27FC236}">
                <a16:creationId xmlns:a16="http://schemas.microsoft.com/office/drawing/2014/main" id="{2C281335-BF8F-F3F9-8C69-D9100124A2B7}"/>
              </a:ext>
            </a:extLst>
          </p:cNvPr>
          <p:cNvGraphicFramePr/>
          <p:nvPr>
            <p:extLst>
              <p:ext uri="{D42A27DB-BD31-4B8C-83A1-F6EECF244321}">
                <p14:modId xmlns:p14="http://schemas.microsoft.com/office/powerpoint/2010/main" val="183738525"/>
              </p:ext>
            </p:extLst>
          </p:nvPr>
        </p:nvGraphicFramePr>
        <p:xfrm>
          <a:off x="7172717" y="1458974"/>
          <a:ext cx="4678030" cy="395604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Slide Number Placeholder 7">
            <a:extLst>
              <a:ext uri="{FF2B5EF4-FFF2-40B4-BE49-F238E27FC236}">
                <a16:creationId xmlns:a16="http://schemas.microsoft.com/office/drawing/2014/main" id="{49D235A7-9F39-D66B-9260-84AABA3E817D}"/>
              </a:ext>
            </a:extLst>
          </p:cNvPr>
          <p:cNvSpPr>
            <a:spLocks noGrp="1"/>
          </p:cNvSpPr>
          <p:nvPr>
            <p:ph type="sldNum" sz="quarter" idx="12"/>
          </p:nvPr>
        </p:nvSpPr>
        <p:spPr>
          <a:xfrm>
            <a:off x="10439400" y="6356352"/>
            <a:ext cx="914400" cy="341905"/>
          </a:xfrm>
        </p:spPr>
        <p:txBody>
          <a:bodyPr/>
          <a:lstStyle/>
          <a:p>
            <a:pPr defTabSz="914377"/>
            <a:fld id="{15427C57-C128-45E6-B223-9D701C552BB5}" type="slidenum">
              <a:rPr lang="en-US" kern="1200">
                <a:solidFill>
                  <a:srgbClr val="4D4D4F">
                    <a:tint val="75000"/>
                  </a:srgbClr>
                </a:solidFill>
                <a:latin typeface="Avenir Next LT Pro"/>
                <a:ea typeface="+mn-ea"/>
                <a:cs typeface="+mn-cs"/>
              </a:rPr>
              <a:pPr defTabSz="914377"/>
              <a:t>8</a:t>
            </a:fld>
            <a:endParaRPr lang="en-US" kern="1200">
              <a:solidFill>
                <a:srgbClr val="4D4D4F">
                  <a:tint val="75000"/>
                </a:srgbClr>
              </a:solidFill>
              <a:latin typeface="Avenir Next LT Pro"/>
              <a:ea typeface="+mn-ea"/>
              <a:cs typeface="+mn-cs"/>
            </a:endParaRPr>
          </a:p>
        </p:txBody>
      </p:sp>
    </p:spTree>
    <p:extLst>
      <p:ext uri="{BB962C8B-B14F-4D97-AF65-F5344CB8AC3E}">
        <p14:creationId xmlns:p14="http://schemas.microsoft.com/office/powerpoint/2010/main" val="10291991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D68C0-5A76-2AB7-D683-E6255196A41A}"/>
              </a:ext>
            </a:extLst>
          </p:cNvPr>
          <p:cNvSpPr>
            <a:spLocks noGrp="1"/>
          </p:cNvSpPr>
          <p:nvPr>
            <p:ph type="title"/>
          </p:nvPr>
        </p:nvSpPr>
        <p:spPr>
          <a:xfrm>
            <a:off x="0" y="0"/>
            <a:ext cx="12191999" cy="1325563"/>
          </a:xfrm>
        </p:spPr>
        <p:txBody>
          <a:bodyPr>
            <a:normAutofit/>
          </a:bodyPr>
          <a:lstStyle/>
          <a:p>
            <a:r>
              <a:rPr lang="en-US" sz="3250"/>
              <a:t>Comparison to Existing Air Rules/Regs Impacting Oil &amp; Gas</a:t>
            </a:r>
          </a:p>
        </p:txBody>
      </p:sp>
      <p:graphicFrame>
        <p:nvGraphicFramePr>
          <p:cNvPr id="4" name="Content Placeholder 3">
            <a:extLst>
              <a:ext uri="{FF2B5EF4-FFF2-40B4-BE49-F238E27FC236}">
                <a16:creationId xmlns:a16="http://schemas.microsoft.com/office/drawing/2014/main" id="{E602DB21-3278-4108-81CA-6F81A549E225}"/>
              </a:ext>
            </a:extLst>
          </p:cNvPr>
          <p:cNvGraphicFramePr>
            <a:graphicFrameLocks noGrp="1"/>
          </p:cNvGraphicFramePr>
          <p:nvPr>
            <p:ph idx="1"/>
            <p:extLst>
              <p:ext uri="{D42A27DB-BD31-4B8C-83A1-F6EECF244321}">
                <p14:modId xmlns:p14="http://schemas.microsoft.com/office/powerpoint/2010/main" val="1589321628"/>
              </p:ext>
            </p:extLst>
          </p:nvPr>
        </p:nvGraphicFramePr>
        <p:xfrm>
          <a:off x="569650" y="1117106"/>
          <a:ext cx="11045952" cy="4916592"/>
        </p:xfrm>
        <a:graphic>
          <a:graphicData uri="http://schemas.openxmlformats.org/drawingml/2006/table">
            <a:tbl>
              <a:tblPr firstRow="1" bandRow="1">
                <a:tableStyleId>{F5AB1C69-6EDB-4FF4-983F-18BD219EF322}</a:tableStyleId>
              </a:tblPr>
              <a:tblGrid>
                <a:gridCol w="2207373">
                  <a:extLst>
                    <a:ext uri="{9D8B030D-6E8A-4147-A177-3AD203B41FA5}">
                      <a16:colId xmlns:a16="http://schemas.microsoft.com/office/drawing/2014/main" val="2523283160"/>
                    </a:ext>
                  </a:extLst>
                </a:gridCol>
                <a:gridCol w="2080199">
                  <a:extLst>
                    <a:ext uri="{9D8B030D-6E8A-4147-A177-3AD203B41FA5}">
                      <a16:colId xmlns:a16="http://schemas.microsoft.com/office/drawing/2014/main" val="1929535262"/>
                    </a:ext>
                  </a:extLst>
                </a:gridCol>
                <a:gridCol w="2216458">
                  <a:extLst>
                    <a:ext uri="{9D8B030D-6E8A-4147-A177-3AD203B41FA5}">
                      <a16:colId xmlns:a16="http://schemas.microsoft.com/office/drawing/2014/main" val="2233535357"/>
                    </a:ext>
                  </a:extLst>
                </a:gridCol>
                <a:gridCol w="2225542">
                  <a:extLst>
                    <a:ext uri="{9D8B030D-6E8A-4147-A177-3AD203B41FA5}">
                      <a16:colId xmlns:a16="http://schemas.microsoft.com/office/drawing/2014/main" val="2511980537"/>
                    </a:ext>
                  </a:extLst>
                </a:gridCol>
                <a:gridCol w="2316380">
                  <a:extLst>
                    <a:ext uri="{9D8B030D-6E8A-4147-A177-3AD203B41FA5}">
                      <a16:colId xmlns:a16="http://schemas.microsoft.com/office/drawing/2014/main" val="524554215"/>
                    </a:ext>
                  </a:extLst>
                </a:gridCol>
              </a:tblGrid>
              <a:tr h="1238605">
                <a:tc>
                  <a:txBody>
                    <a:bodyPr/>
                    <a:lstStyle/>
                    <a:p>
                      <a:endParaRPr lang="en-US"/>
                    </a:p>
                  </a:txBody>
                  <a:tcPr>
                    <a:solidFill>
                      <a:schemeClr val="accent1"/>
                    </a:solidFill>
                  </a:tcPr>
                </a:tc>
                <a:tc>
                  <a:txBody>
                    <a:bodyPr/>
                    <a:lstStyle/>
                    <a:p>
                      <a:pPr algn="ctr"/>
                      <a:r>
                        <a:rPr lang="en-US"/>
                        <a:t>Air District Rules</a:t>
                      </a:r>
                      <a:endParaRPr lang="en-US" strike="sngStrike"/>
                    </a:p>
                  </a:txBody>
                  <a:tcPr anchor="ctr">
                    <a:solidFill>
                      <a:schemeClr val="accent1"/>
                    </a:solidFill>
                  </a:tcPr>
                </a:tc>
                <a:tc>
                  <a:txBody>
                    <a:bodyPr/>
                    <a:lstStyle/>
                    <a:p>
                      <a:pPr algn="ctr"/>
                      <a:r>
                        <a:rPr lang="en-US"/>
                        <a:t>U.S. EPA New Source Performance Standards</a:t>
                      </a:r>
                    </a:p>
                  </a:txBody>
                  <a:tcPr anchor="ctr">
                    <a:solidFill>
                      <a:schemeClr val="accent1"/>
                    </a:solidFill>
                  </a:tcPr>
                </a:tc>
                <a:tc>
                  <a:txBody>
                    <a:bodyPr/>
                    <a:lstStyle/>
                    <a:p>
                      <a:pPr algn="ctr"/>
                      <a:r>
                        <a:rPr lang="en-US"/>
                        <a:t>CARB</a:t>
                      </a:r>
                      <a:endParaRPr lang="en-US" strike="sngStrike"/>
                    </a:p>
                    <a:p>
                      <a:pPr algn="ctr"/>
                      <a:r>
                        <a:rPr lang="en-US" u="none" strike="noStrike"/>
                        <a:t>Oil &amp; Gas Regulation</a:t>
                      </a:r>
                    </a:p>
                  </a:txBody>
                  <a:tcPr anchor="ctr">
                    <a:solidFill>
                      <a:schemeClr val="accent1"/>
                    </a:solidFill>
                  </a:tcPr>
                </a:tc>
                <a:tc>
                  <a:txBody>
                    <a:bodyPr/>
                    <a:lstStyle/>
                    <a:p>
                      <a:pPr algn="ctr"/>
                      <a:r>
                        <a:rPr lang="en-US"/>
                        <a:t>SB 1137</a:t>
                      </a:r>
                    </a:p>
                  </a:txBody>
                  <a:tcPr anchor="ctr">
                    <a:solidFill>
                      <a:schemeClr val="accent1"/>
                    </a:solidFill>
                  </a:tcPr>
                </a:tc>
                <a:extLst>
                  <a:ext uri="{0D108BD9-81ED-4DB2-BD59-A6C34878D82A}">
                    <a16:rowId xmlns:a16="http://schemas.microsoft.com/office/drawing/2014/main" val="3259670072"/>
                  </a:ext>
                </a:extLst>
              </a:tr>
              <a:tr h="952218">
                <a:tc>
                  <a:txBody>
                    <a:bodyPr/>
                    <a:lstStyle/>
                    <a:p>
                      <a:pPr algn="ctr"/>
                      <a:r>
                        <a:rPr lang="en-US" b="1"/>
                        <a:t>Applicable Sector</a:t>
                      </a:r>
                    </a:p>
                  </a:txBody>
                  <a:tcPr anchor="ctr"/>
                </a:tc>
                <a:tc>
                  <a:txBody>
                    <a:bodyPr/>
                    <a:lstStyle/>
                    <a:p>
                      <a:pPr algn="ctr"/>
                      <a:r>
                        <a:rPr lang="en-US"/>
                        <a:t>Upstream production</a:t>
                      </a:r>
                    </a:p>
                  </a:txBody>
                  <a:tcPr anchor="ctr"/>
                </a:tc>
                <a:tc>
                  <a:txBody>
                    <a:bodyPr/>
                    <a:lstStyle/>
                    <a:p>
                      <a:pPr algn="ctr"/>
                      <a:r>
                        <a:rPr lang="en-US"/>
                        <a:t>Upstream production</a:t>
                      </a:r>
                      <a:endParaRPr lang="en-US" strike="sngStrike"/>
                    </a:p>
                  </a:txBody>
                  <a:tcPr anchor="ctr"/>
                </a:tc>
                <a:tc>
                  <a:txBody>
                    <a:bodyPr/>
                    <a:lstStyle/>
                    <a:p>
                      <a:pPr algn="ctr"/>
                      <a:r>
                        <a:rPr lang="en-US"/>
                        <a:t>Upstream </a:t>
                      </a:r>
                      <a:r>
                        <a:rPr lang="en-US" u="none"/>
                        <a:t>production</a:t>
                      </a:r>
                    </a:p>
                  </a:txBody>
                  <a:tcPr anchor="ctr"/>
                </a:tc>
                <a:tc>
                  <a:txBody>
                    <a:bodyPr/>
                    <a:lstStyle/>
                    <a:p>
                      <a:pPr algn="ctr"/>
                      <a:r>
                        <a:rPr lang="en-US"/>
                        <a:t>Upstream production in HPZ</a:t>
                      </a:r>
                    </a:p>
                  </a:txBody>
                  <a:tcPr anchor="ctr"/>
                </a:tc>
                <a:extLst>
                  <a:ext uri="{0D108BD9-81ED-4DB2-BD59-A6C34878D82A}">
                    <a16:rowId xmlns:a16="http://schemas.microsoft.com/office/drawing/2014/main" val="831586818"/>
                  </a:ext>
                </a:extLst>
              </a:tr>
              <a:tr h="880627">
                <a:tc>
                  <a:txBody>
                    <a:bodyPr/>
                    <a:lstStyle/>
                    <a:p>
                      <a:pPr algn="ctr"/>
                      <a:r>
                        <a:rPr lang="en-US" b="1"/>
                        <a:t>Pollutant</a:t>
                      </a:r>
                    </a:p>
                  </a:txBody>
                  <a:tcPr anchor="ctr"/>
                </a:tc>
                <a:tc>
                  <a:txBody>
                    <a:bodyPr/>
                    <a:lstStyle/>
                    <a:p>
                      <a:pPr algn="ctr"/>
                      <a:r>
                        <a:rPr lang="en-US"/>
                        <a:t>VOC </a:t>
                      </a:r>
                    </a:p>
                  </a:txBody>
                  <a:tcPr anchor="ctr"/>
                </a:tc>
                <a:tc>
                  <a:txBody>
                    <a:bodyPr/>
                    <a:lstStyle/>
                    <a:p>
                      <a:pPr algn="ctr"/>
                      <a:r>
                        <a:rPr lang="en-US"/>
                        <a:t>VOC, Methane</a:t>
                      </a:r>
                    </a:p>
                  </a:txBody>
                  <a:tcPr anchor="ctr"/>
                </a:tc>
                <a:tc>
                  <a:txBody>
                    <a:bodyPr/>
                    <a:lstStyle/>
                    <a:p>
                      <a:pPr algn="ctr"/>
                      <a:r>
                        <a:rPr lang="en-US"/>
                        <a:t>Methane</a:t>
                      </a:r>
                    </a:p>
                  </a:txBody>
                  <a:tcPr anchor="ctr"/>
                </a:tc>
                <a:tc>
                  <a:txBody>
                    <a:bodyPr/>
                    <a:lstStyle/>
                    <a:p>
                      <a:pPr algn="ctr"/>
                      <a:r>
                        <a:rPr lang="en-US"/>
                        <a:t>Toxic </a:t>
                      </a:r>
                      <a:r>
                        <a:rPr lang="en-US" u="none"/>
                        <a:t>air contaminants</a:t>
                      </a:r>
                      <a:r>
                        <a:rPr lang="en-US" strike="noStrike"/>
                        <a:t>,</a:t>
                      </a:r>
                      <a:r>
                        <a:rPr lang="en-US"/>
                        <a:t> </a:t>
                      </a:r>
                      <a:r>
                        <a:rPr lang="en-US" strike="noStrike"/>
                        <a:t>Methane</a:t>
                      </a:r>
                    </a:p>
                  </a:txBody>
                  <a:tcPr anchor="ctr"/>
                </a:tc>
                <a:extLst>
                  <a:ext uri="{0D108BD9-81ED-4DB2-BD59-A6C34878D82A}">
                    <a16:rowId xmlns:a16="http://schemas.microsoft.com/office/drawing/2014/main" val="4229477261"/>
                  </a:ext>
                </a:extLst>
              </a:tr>
              <a:tr h="665839">
                <a:tc>
                  <a:txBody>
                    <a:bodyPr/>
                    <a:lstStyle/>
                    <a:p>
                      <a:pPr algn="ctr"/>
                      <a:r>
                        <a:rPr lang="en-US" b="1"/>
                        <a:t>Frequency of Measurement</a:t>
                      </a:r>
                    </a:p>
                  </a:txBody>
                  <a:tcPr anchor="ctr"/>
                </a:tc>
                <a:tc>
                  <a:txBody>
                    <a:bodyPr/>
                    <a:lstStyle/>
                    <a:p>
                      <a:pPr algn="ctr"/>
                      <a:r>
                        <a:rPr lang="en-US" strike="noStrike"/>
                        <a:t>Monthly or quarterly</a:t>
                      </a:r>
                    </a:p>
                  </a:txBody>
                  <a:tcPr anchor="ctr"/>
                </a:tc>
                <a:tc>
                  <a:txBody>
                    <a:bodyPr/>
                    <a:lstStyle/>
                    <a:p>
                      <a:pPr algn="ctr"/>
                      <a:r>
                        <a:rPr lang="en-US"/>
                        <a:t>Quarterly or semi-annual</a:t>
                      </a:r>
                    </a:p>
                  </a:txBody>
                  <a:tcPr anchor="ctr"/>
                </a:tc>
                <a:tc>
                  <a:txBody>
                    <a:bodyPr/>
                    <a:lstStyle/>
                    <a:p>
                      <a:pPr algn="ctr"/>
                      <a:r>
                        <a:rPr lang="en-US"/>
                        <a:t>Quarterly*</a:t>
                      </a:r>
                      <a:endParaRPr lang="en-US" strike="sngStrike"/>
                    </a:p>
                  </a:txBody>
                  <a:tcPr anchor="ctr"/>
                </a:tc>
                <a:tc>
                  <a:txBody>
                    <a:bodyPr/>
                    <a:lstStyle/>
                    <a:p>
                      <a:pPr algn="ctr"/>
                      <a:r>
                        <a:rPr lang="en-US"/>
                        <a:t>Continuous</a:t>
                      </a:r>
                    </a:p>
                  </a:txBody>
                  <a:tcPr anchor="ctr"/>
                </a:tc>
                <a:extLst>
                  <a:ext uri="{0D108BD9-81ED-4DB2-BD59-A6C34878D82A}">
                    <a16:rowId xmlns:a16="http://schemas.microsoft.com/office/drawing/2014/main" val="1944896486"/>
                  </a:ext>
                </a:extLst>
              </a:tr>
              <a:tr h="1145530">
                <a:tc>
                  <a:txBody>
                    <a:bodyPr/>
                    <a:lstStyle/>
                    <a:p>
                      <a:pPr algn="ctr"/>
                      <a:r>
                        <a:rPr lang="en-US" b="1"/>
                        <a:t>Enforcement Authority</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Air Districts</a:t>
                      </a:r>
                    </a:p>
                  </a:txBody>
                  <a:tcPr anchor="ctr"/>
                </a:tc>
                <a:tc>
                  <a:txBody>
                    <a:bodyPr/>
                    <a:lstStyle/>
                    <a:p>
                      <a:pPr algn="ctr"/>
                      <a:r>
                        <a:rPr lang="en-US"/>
                        <a:t>Air Districts</a:t>
                      </a:r>
                    </a:p>
                  </a:txBody>
                  <a:tcPr anchor="ctr"/>
                </a:tc>
                <a:tc>
                  <a:txBody>
                    <a:bodyPr/>
                    <a:lstStyle/>
                    <a:p>
                      <a:pPr algn="ctr"/>
                      <a:r>
                        <a:rPr lang="en-US"/>
                        <a:t>CARB / Air Districts</a:t>
                      </a:r>
                    </a:p>
                  </a:txBody>
                  <a:tcPr anchor="ctr"/>
                </a:tc>
                <a:tc>
                  <a:txBody>
                    <a:bodyPr/>
                    <a:lstStyle/>
                    <a:p>
                      <a:pPr algn="ctr"/>
                      <a:r>
                        <a:rPr lang="en-US" sz="1800" dirty="0"/>
                        <a:t>(</a:t>
                      </a:r>
                      <a:r>
                        <a:rPr lang="en-US" dirty="0" err="1"/>
                        <a:t>CalGEM</a:t>
                      </a:r>
                      <a:r>
                        <a:rPr lang="en-US" dirty="0"/>
                        <a:t>)</a:t>
                      </a:r>
                    </a:p>
                  </a:txBody>
                  <a:tcPr anchor="ctr"/>
                </a:tc>
                <a:extLst>
                  <a:ext uri="{0D108BD9-81ED-4DB2-BD59-A6C34878D82A}">
                    <a16:rowId xmlns:a16="http://schemas.microsoft.com/office/drawing/2014/main" val="1346070495"/>
                  </a:ext>
                </a:extLst>
              </a:tr>
            </a:tbl>
          </a:graphicData>
        </a:graphic>
      </p:graphicFrame>
      <p:sp>
        <p:nvSpPr>
          <p:cNvPr id="3" name="TextBox 2">
            <a:extLst>
              <a:ext uri="{FF2B5EF4-FFF2-40B4-BE49-F238E27FC236}">
                <a16:creationId xmlns:a16="http://schemas.microsoft.com/office/drawing/2014/main" id="{7BD311CF-9339-0A41-2C18-73A6CB6D26D4}"/>
              </a:ext>
            </a:extLst>
          </p:cNvPr>
          <p:cNvSpPr txBox="1"/>
          <p:nvPr/>
        </p:nvSpPr>
        <p:spPr>
          <a:xfrm>
            <a:off x="2224683" y="6129666"/>
            <a:ext cx="8674995" cy="584775"/>
          </a:xfrm>
          <a:prstGeom prst="rect">
            <a:avLst/>
          </a:prstGeom>
          <a:noFill/>
        </p:spPr>
        <p:txBody>
          <a:bodyPr wrap="square" lIns="91440" tIns="45720" rIns="91440" bIns="45720" rtlCol="0" anchor="t">
            <a:spAutoFit/>
          </a:bodyPr>
          <a:lstStyle/>
          <a:p>
            <a:r>
              <a:rPr lang="en-US" sz="1600" baseline="30000"/>
              <a:t>* CARB’s Oil and Gas Regulation contains continuous monitoring requirements for natural gas underground storage facilities, and inspection and repair requirements when operators are notified by CARB of emission plumes detected using approved satellite-based instruments </a:t>
            </a:r>
          </a:p>
        </p:txBody>
      </p:sp>
      <p:sp>
        <p:nvSpPr>
          <p:cNvPr id="5" name="Slide Number Placeholder 4">
            <a:extLst>
              <a:ext uri="{FF2B5EF4-FFF2-40B4-BE49-F238E27FC236}">
                <a16:creationId xmlns:a16="http://schemas.microsoft.com/office/drawing/2014/main" id="{DBB6C272-7708-1F58-7D90-D55701A5F32B}"/>
              </a:ext>
            </a:extLst>
          </p:cNvPr>
          <p:cNvSpPr>
            <a:spLocks noGrp="1"/>
          </p:cNvSpPr>
          <p:nvPr>
            <p:ph type="sldNum" sz="quarter" idx="12"/>
          </p:nvPr>
        </p:nvSpPr>
        <p:spPr/>
        <p:txBody>
          <a:bodyPr/>
          <a:lstStyle/>
          <a:p>
            <a:fld id="{15427C57-C128-45E6-B223-9D701C552BB5}" type="slidenum">
              <a:rPr lang="en-US" smtClean="0"/>
              <a:t>9</a:t>
            </a:fld>
            <a:endParaRPr lang="en-US"/>
          </a:p>
        </p:txBody>
      </p:sp>
    </p:spTree>
    <p:extLst>
      <p:ext uri="{BB962C8B-B14F-4D97-AF65-F5344CB8AC3E}">
        <p14:creationId xmlns:p14="http://schemas.microsoft.com/office/powerpoint/2010/main" val="593036207"/>
      </p:ext>
    </p:extLst>
  </p:cSld>
  <p:clrMapOvr>
    <a:masterClrMapping/>
  </p:clrMapOvr>
</p:sld>
</file>

<file path=ppt/theme/theme1.xml><?xml version="1.0" encoding="utf-8"?>
<a:theme xmlns:a="http://schemas.openxmlformats.org/drawingml/2006/main" name="Office Theme">
  <a:themeElements>
    <a:clrScheme name="CARB Colors">
      <a:dk1>
        <a:srgbClr val="4D4D4F"/>
      </a:dk1>
      <a:lt1>
        <a:srgbClr val="FFFFFF"/>
      </a:lt1>
      <a:dk2>
        <a:srgbClr val="4D4D4F"/>
      </a:dk2>
      <a:lt2>
        <a:srgbClr val="1F8BBF"/>
      </a:lt2>
      <a:accent1>
        <a:srgbClr val="36A393"/>
      </a:accent1>
      <a:accent2>
        <a:srgbClr val="FDB727"/>
      </a:accent2>
      <a:accent3>
        <a:srgbClr val="0F597C"/>
      </a:accent3>
      <a:accent4>
        <a:srgbClr val="1F8BBF"/>
      </a:accent4>
      <a:accent5>
        <a:srgbClr val="36A393"/>
      </a:accent5>
      <a:accent6>
        <a:srgbClr val="FDB727"/>
      </a:accent6>
      <a:hlink>
        <a:srgbClr val="36A393"/>
      </a:hlink>
      <a:folHlink>
        <a:srgbClr val="4D4D4F"/>
      </a:folHlink>
    </a:clrScheme>
    <a:fontScheme name="CARB Theme Fonts">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RB_template_glow_2023" id="{431C1471-0B8F-D544-8C5C-B567F28BA38B}" vid="{334352A6-F8F2-654A-8C01-1DD58C5E38C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30826B7-8575-4C2C-BA2B-AD2BAB42B1B7}">
  <we:reference id="a3b40b4f-8edf-490e-9df1-7e66f93912bf" version="1.2.0.0" store="EXCatalog" storeType="EXCatalog"/>
  <we:alternateReferences>
    <we:reference id="WA104380526" version="1.2.0.0" store="en-US"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e3605fd-2326-4671-a273-916c688c4a7b" xsi:nil="true"/>
    <lcf76f155ced4ddcb4097134ff3c332f xmlns="6cf03daf-f362-4c6d-b7d4-cfa518cde295">
      <Terms xmlns="http://schemas.microsoft.com/office/infopath/2007/PartnerControls"/>
    </lcf76f155ced4ddcb4097134ff3c332f>
  </documentManagement>
</p:properties>
</file>

<file path=customXml/item2.xml><?xml version="1.0" encoding="utf-8"?>
<PAW xmlns="http://www.net-centric.com/PAWPP">
  <Shape xmlns="" ID="xS9SjHhZlq/oZP01WTAoh1jHhmA=" pdftag="H1" isBookmarkSet="no" bookmark="yes" Order="_x0031_"/>
  <Shape xmlns="" ID="3iGigFHSfu1/jz14Ef3haFSSHcY=" pdftag="H2" isBookmarkSet="no" bookmark="yes" Order="_x0032_"/>
  <Shape xmlns="" ID="X6BdYUiZtXs98T1gesE01dPepzU=" pdftag="H2" isBookmarkSet="no" bookmark="yes" Order="_x0031_"/>
  <Shape xmlns="" ID="8mpj4KLbYfBPmUyZt2VEfkd0G3M=" pdftag="P" isBookmarkSet="no" bookmark="no" Order="_x0032_"/>
  <Shape xmlns="" ID="R5p90jeLNT4JN92tXUjjcw9cV3A=" formula="no" inline="no" isBookmarkSet="no" bookmark="no" Lang="" artifact="_x0030_" pdftag="Figure" Order="_x0033_" validate="no"/>
  <Shape xmlns="" ID="FRgXHzD2lBThshMsRd6I/D6prH4=" inline="no" isBookmarkSet="no" bookmark="no" Lang="" formula="no" pdftag="Figure" artifact="_x0030_" Order="_x0034_" validate="no"/>
  <Shape xmlns="" ID="E73R6jYoYOYdqhBJB3obhpNBmJM=" Order="_x0035_" pdftag="_x005B_Artifact_x005D_" isBookmarkSet="no" bookmark="no"/>
  <Shape xmlns="" ID="jBPhEDv8syh6y01jWTXwZr2tLiQ=" pdftag="H2" isBookmarkSet="no" bookmark="yes" Order="_x0031_"/>
  <Shape xmlns="" ID="E46q3XhjO/oRsvYz6J0x0m4Nbh8=" pdftag="P" isBookmarkSet="no" bookmark="no" Order="_x0032_"/>
  <Shape xmlns="" ID="d6mdcizl/e12xDGWkCwm1G8fduM=" Order="_x0034_" pdftag="_x005B_Artifact_x005D_" isBookmarkSet="no" bookmark="no"/>
  <Shape xmlns="" ID="rHlLD5kl/0403zCRKc/p/rPeEag=" formula="no" inline="no" isBookmarkSet="no" bookmark="no" Lang="" pdftag="Figure" artifact="_x0030_" Order="_x0033_" validate="no"/>
  <Shape xmlns="" ID="Fr2KhX0ap6UoodQlXsiZa0Dwwd0=" pdftag="H2" isBookmarkSet="no" bookmark="yes" Order="_x0031_"/>
  <Shape xmlns="" ID="527tnZjZifzqzOGmuLZJf+eM8FE=" Order="_x0034_" pdftag="_x005B_Artifact_x005D_" isBookmarkSet="no" bookmark="no"/>
  <Shape xmlns="" ID="4VcKDc4fU7gsXs38jvNFShxFbKY=" Order="_x0032_" validate="no" formula="no" inline="no" artifact="_x0031_" pdftag="_x005B_Artifact_x005D_" isBookmarkSet="no" bookmark="no"/>
  <Shape xmlns="" ID="lVGm/i5neQWDP8RLNyVq7VMdf20=" formula="no" pdftag="Figure" inline="no" isBookmarkSet="no" bookmark="no" Lang="" artifact="_x0030_" Order="_x0032_" validate="no"/>
  <Shape xmlns="" ID="jwLO4jR++L0Ilam2H6WLsv3FqWA=" pdftag="H2" isBookmarkSet="no" bookmark="yes" Order="_x0031_"/>
  <Shape xmlns="" ID="c7gCV+elC8qqJeumaugevJM3kjs=" pdftag="P" isBookmarkSet="no" bookmark="no" Order="_x0032_"/>
  <Shape xmlns="" ID="GqOt0GNfL665+sFObUGCAgrjANk=" Order="_x0031_1" pdftag="_x005B_Artifact_x005D_" isBookmarkSet="no" bookmark="no"/>
  <Shape xmlns="" ID="d8ZwMQvasTj4TplQq3rxWkMmjM4=" formula="no" pdftag="Figure" isBookmarkSet="no" bookmark="no" Lang="" inline="no" artifact="_x0030_" Order="_x0033_" validate="no"/>
  <Shape xmlns="" ID="8MD74VoJDZhs80Tn9hvJq0oXoeg=" Order="_x0039_" isBookmarkSet="no" bookmark="no" formula="no" Lang="" inline="no" artifact="_x0031_" pdftag="_x005B_Artifact_x005D_" validate="no"/>
  <Shape xmlns="" ID="rNQkR2ahI9ysbFhG+qw9bjLkwbI=" Order="_x0037_" artifact="_x0031_" isBookmarkSet="no" bookmark="no" formula="no" Lang="" inline="no" pdftag="_x005B_Artifact_x005D_" validate="no"/>
  <Shape xmlns="" ID="djJpFnR9raY1Cx7NVyG5IPgT+2k=" Order="_x0038_" artifact="_x0031_" isBookmarkSet="no" bookmark="no" formula="no" inline="no" pdftag="_x005B_Artifact_x005D_" validate="no"/>
  <Shape xmlns="" ID="C88xT94rDVCVfMLnDn1CMTTMh0o=" pdftag="P" isBookmarkSet="no" bookmark="no" Order="_x0034_"/>
  <Shape xmlns="" ID="Z7kulDbNWADideLJD7wcxqgaq8I=" formula="no" isBookmarkSet="no" bookmark="no" Lang="" inline="no" artifact="_x0030_" pdftag="Figure" Order="_x0035_" validate="no"/>
  <Shape xmlns="" ID="/AAZyBdTyTyjBkOoYQpSz3z/rh8=" Order="_x0036_" isBookmarkSet="no" bookmark="no" formula="no" Lang="" inline="no" artifact="_x0031_" pdftag="_x005B_Artifact_x005D_" validate="no"/>
  <Shape xmlns="" ID="0qsh7ohR+agtBGG0lEAP19Y4y8s=" Order="_x0035_" artifact="_x0031_" isBookmarkSet="no" bookmark="no" formula="no" inline="no" pdftag="_x005B_Artifact_x005D_" validate="no"/>
  <Shape xmlns="" ID="mzTBAhHjwXQo/0vnumkHG87k5nU=" pdftag="H2" isBookmarkSet="no" Order="_x0031_" bookmark="yes"/>
  <Shape xmlns="" ID="SojGz74u3+S2TtHaxuuAJseAKZA=" Order="_x0034_" pdftag="_x005B_Artifact_x005D_" isBookmarkSet="no" bookmark="no"/>
  <Shape xmlns="" ID="gHnOxo1j6EjOq8nCuGUT8uKFIa0=" isBookmarkSet="no" bookmark="no" Lang="" formula="no" inline="no" artifact="_x0030_" pdftag="Figure" Order="_x0032_" validate="no"/>
  <Shape xmlns="" ID="kO+JekThEa7tJEbGZ9pWPJjhD/I=" Order="_x0032_" isBookmarkSet="no" bookmark="no" formula="no" inline="no" artifact="_x0031_" pdftag="_x005B_Artifact_x005D_" validate="no"/>
  <Shape xmlns="" ID="yyKbCl/EdVzOiR5cOwtmqTFAbrs=" pdftag="H2" isBookmarkSet="no" bookmark="yes" Order="_x0031_"/>
  <Shape xmlns="" ID="PK40WMUH99KFY17Nad31NdUF59E=" Order="_x0033_" pdftag="_x005B_Artifact_x005D_" isBookmarkSet="no" bookmark="no"/>
  <Shape xmlns="" ID="M0PFlK2jNCwZunhTLP38VIW3/fg=" isBookmarkSet="no" bookmark="no" Lang="" formula="no" inline="no" artifact="_x0030_" pdftag="Figure" Order="_x0032_" validate="no"/>
  <Shape xmlns="" ID="ZeD3fkyDeMdKKkQzS0WwCvfsRQ0=" Order="_x0034_" isBookmarkSet="no" bookmark="no" formula="no" Lang="" inline="no" artifact="_x0031_" pdftag="_x005B_Artifact_x005D_" validate="no"/>
  <Shape xmlns="" ID="BguZ6/XHNlqA94OJA01UyJg0AiU=" pdftag="H2" isBookmarkSet="no" bookmark="yes" Order="_x0031_"/>
  <Shape xmlns="" ID="z710l4Bt8m4+W6lvFfhyB1HPuc4=" pdftag="P" isBookmarkSet="no" bookmark="no" Order="_x0032_"/>
  <Shape xmlns="" ID="O+mMlRggUziWpePQYU8xm5JHQzI=" pdftag="P" isBookmarkSet="no" bookmark="no" Order="_x0034_"/>
  <Shape xmlns="" ID="rFufo02KSJeIr1KpmwXY7KAZe4s=" formula="no" isBookmarkSet="no" bookmark="no" Lang="" inline="no" artifact="_x0030_" pdftag="Figure" Order="_x0033_" validate="no"/>
  <Shape xmlns="" ID="Qvhe/ZPNevl0otC6/VpxDtgmAMg=" Order="_x0036_" pdftag="_x005B_Artifact_x005D_" isBookmarkSet="no" bookmark="no"/>
  <Shape xmlns="" ID="7CPioI1tC1IHFRmB+zuf4hedMm0=" pdftag="H2" isBookmarkSet="no" bookmark="yes" Order="_x0031_"/>
  <Shape xmlns="" ID="VPGxKipKpKMFRuw3uI9eYsZKmMA=" pdftag="P" isBookmarkSet="no" bookmark="no" Order="_x0032_"/>
  <Shape xmlns="" ID="qdnly36GyNuoJq15de9CHLBm+7U=" pdftag="P" isBookmarkSet="no" bookmark="no" Order="_x0033_"/>
  <Shape xmlns="" ID="KrTa+2AwXSo9lUyx95jePa2tgDU=" Order="_x0034_" pdftag="_x005B_Artifact_x005D_" isBookmarkSet="no" bookmark="no"/>
  <Shape xmlns="" ID="IPL6h1YMFmg0RRCdQo/zz/Gkx+w=" pdftag="H2" isBookmarkSet="no" bookmark="yes" Order="_x0031_"/>
  <Shape xmlns="" ID="ag4dQJedBrIARTAcvm2djDKL0EM=" pdftag="P" isBookmarkSet="no" bookmark="no" Order="_x0033_"/>
  <Shape xmlns="" ID="CKjCCDzwtOlglF3Q4FxPfzryjnE=" pdftag="P" isBookmarkSet="no" bookmark="no" Order="_x0034_"/>
  <Shape xmlns="" ID="k6FVizKCZOTdoGcAeoGc+QdwhXc=" isBookmarkSet="no" Lang="" formula="no" pdftag="Figure" inline="no" artifact="_x0030_" Order="_x0032_" validate="no"/>
  <Shape xmlns="" ID="gUjiB0eG3O5GwR8T/7QdLALhQwI=" Order="_x0035_" pdftag="_x005B_Artifact_x005D_" isBookmarkSet="no" bookmark="no"/>
  <Shape xmlns="" ID="Y/mLY3/+VwAH44cBAKeezTKBqz4=" pdftag="H2" isBookmarkSet="no" Order="_x0031_" bookmark="yes"/>
  <Shape xmlns="" ID="xB+y/5yABV+WFmzHRqyKPxhdCWY=" formula="no" pdftag="Figure" isBookmarkSet="no" Lang="" bookmark="no" inline="no" artifact="_x0030_" Order="_x0032_" validate="no"/>
  <Shape xmlns="" ID="td1Cyw/WgNZ1HaSA12Z+sjPru9g=" formula="no" pdftag="Figure" isBookmarkSet="no" Lang="" bookmark="no" inline="no" artifact="_x0030_" Order="_x0033_" validate="no"/>
  <Shape xmlns="" ID="OsIXkw0HGIW5xKEWZJkuV+yyNOQ=" pdftag="P" isBookmarkSet="no" bookmark="no" Order="_x0034_"/>
  <Shape xmlns="" ID="6cP9fITEFGR7NRuY0AJEhlMgG/E=" Order="_x0035_" pdftag="_x005B_Artifact_x005D_" isBookmarkSet="no" bookmark="no"/>
  <Shape xmlns="" ID="JUD7KZ0POB1yRa1dd9VBuZpkrFE=" pdftag="H2" isBookmarkSet="no" bookmark="yes" Order="_x0031_"/>
  <Shape xmlns="" ID="9/7VMaC7zuzRIByT7rQxguoW0Ww=" pdftag="P" isBookmarkSet="no" bookmark="no" Order="_x0032_"/>
  <Shape xmlns="" ID="tXM6bL9AG9FhBrz5xAcfZxa+qqM=" pdftag="P" isBookmarkSet="no" bookmark="no" Order="_x0033_"/>
  <Shape xmlns="" ID="x3PlysuqEP2QYYMJ0B1Rdi/+eB4=" Order="_x0034_" pdftag="_x005B_Artifact_x005D_" isBookmarkSet="no" bookmark="no"/>
  <Shape xmlns="" ID="WN02g0xTyBbFTnQ70kh339aOkLo=" pdftag="H2" isBookmarkSet="no" bookmark="yes" Order="_x0031_"/>
  <Shape xmlns="" ID="TzRcbqG9y6XG8AQzzvlWIYufIw0=" formula="no" pdftag="Figure" isBookmarkSet="no" Lang="" bookmark="no" inline="no" artifact="_x0030_" Order="_x0032_" validate="no"/>
  <Shape xmlns="" ID="pWnT4vvyYp4jJKhQpgFT1LqJSVU=" Order="_x0038_" pdftag="_x005B_Artifact_x005D_" isBookmarkSet="no" bookmark="no"/>
  <Shape xmlns="" ID="5D9YotKQHSqLR3avVRX5RWakYtQ=" Order="_x0036_" isBookmarkSet="no" formula="no" Lang="" inline="no" artifact="_x0031_" pdftag="_x005B_Artifact_x005D_" validate="no"/>
  <Shape xmlns="" ID="KMXIagNle8XWfg+qOQBTIev1dwo=" Order="_x0033_" artifact="_x0031_" isBookmarkSet="no" formula="no" Lang="" inline="no" pdftag="_x005B_Artifact_x005D_" validate="no"/>
  <Shape xmlns="" ID="y7ZZtCeWkvIjY+7hC1rga2+6I+w=" Order="_x0037_" artifact="_x0031_" isBookmarkSet="no" formula="no" Lang="" inline="no" pdftag="_x005B_Artifact_x005D_" validate="no"/>
  <Shape xmlns="" ID="zYL/MGs7W1Hq2ItUlW6COOryMiQ=" pdftag="Figure" artifact="_x0031_" isBookmarkSet="no" Lang="" formula="no" inline="no" Order="_x0033_" validate="no"/>
  <Shape xmlns="" ID="WLnBK6pxbtot065AZ6b9yuhNuII=" Order="_x0034_" artifact="_x0031_" isBookmarkSet="no" formula="no" Lang="" inline="no" pdftag="_x005B_Artifact_x005D_" validate="no"/>
  <Shape xmlns="" ID="mBeRmu5jfioY+Mm6v5jFv/r0XFc=" pdftag="H2" isBookmarkSet="no" bookmark="yes" Order="_x0031_"/>
  <Shape xmlns="" ID="86XiMIR0vTWusBy3n9SBlza6/yE=" pdftag="P" isBookmarkSet="no" bookmark="no" Order="_x0032_"/>
  <Shape xmlns="" ID="1ZUJsaMdEV7A2TaEvPM3qKPw8/M=" Order="_x0034_" pdftag="_x005B_Artifact_x005D_" isBookmarkSet="no" bookmark="no"/>
  <Shape xmlns="" ID="/WRGyHAq1XYdWpBZZ45fuMAY+5U=" Order="_x0033_" artifact="_x0031_" isBookmarkSet="no" formula="no" Lang="" inline="no" pdftag="_x005B_Artifact_x005D_" validate="no"/>
  <Shape xmlns="" ID="VSP3z+G3LuvqtCtGdSTRJRtGEbU=" pdftag="H2" isBookmarkSet="no" bookmark="yes" Order="_x0031_"/>
  <Shape xmlns="" ID="bmmupgkYsM6Z3Q+f3jvuhvw+hqc=" pdftag="P" isBookmarkSet="no" bookmark="no" Order="_x0032_"/>
  <Shape xmlns="" ID="UPT/w6JalUS2FvcdZLCnRPDsJrg=" pdftag="P" isBookmarkSet="no" bookmark="no" Order="_x0033_"/>
  <Shape xmlns="" ID="0t1+jnSr9tRGsQ8gmZ46MIm5fiI=" Order="_x0034_" artifact="_x0031_" isBookmarkSet="no" formula="no" Lang="" inline="no" pdftag="_x005B_Artifact_x005D_" validate="no"/>
  <Shape xmlns="" ID="XNTchp9We3wLaLCHDEcjOCRjxWg=" Order="_x0035_" pdftag="_x005B_Artifact_x005D_" isBookmarkSet="no" bookmark="no"/>
  <Shape xmlns="" ID="+S9qL+wPGoDQtICLQSUqsJuX2y8=" pdftag="H2" isBookmarkSet="no" bookmark="yes" Order="_x0031_"/>
  <Shape xmlns="" ID="4o7zSNZFACjprr/D4q1f7MaoKy4=" pdftag="P" isBookmarkSet="no" bookmark="no" Order="_x0032_"/>
  <Shape xmlns="" ID="ZCP8LalqKEfWYgqXwpV82ACRxcA=" formula="no" isBookmarkSet="no" Lang="" bookmark="no" inline="no" pdftag="Figure" artifact="_x0030_" Order="_x0033_" validate="no"/>
  <Shape xmlns="" ID="9kuq+SgBtfRWrsCBuh75nSWh2lM=" pdftag="P" isBookmarkSet="no" bookmark="no" Order="_x0034_"/>
  <Shape xmlns="" ID="eLZl3zKpP2mWbnuSmAq3TrOVf94=" Order="_x0035_" isBookmarkSet="no" formula="no" Lang="" inline="no" artifact="_x0031_" pdftag="_x005B_Artifact_x005D_" validate="no"/>
  <Shape xmlns="" ID="5RaNcak3+8i5HNc/I6+VUnvdPe4=" Order="_x0036_" pdftag="_x005B_Artifact_x005D_" isBookmarkSet="no" bookmark="no"/>
  <Shape xmlns="" ID="CmNT6IQ8eA8k08E0j3vTV+mK720=" pdftag="H2" isBookmarkSet="no" bookmark="yes" Order="_x0031_"/>
  <Shape xmlns="" ID="70USzznE2HPYPOZiYMMeifgT+Y8=" pdftag="P" isBookmarkSet="no" bookmark="no" Order="_x0032_"/>
  <Shape xmlns="" ID="v2quW6NOo+wDqUA1MMjQFvbEaMM=" Order="_x0033_" isBookmarkSet="no" formula="no" Lang="" artifact="_x0031_" inline="no" pdftag="_x005B_Artifact_x005D_" validate="no"/>
  <Shape xmlns="" ID="+g5i5XcaMWr6QrOikvxgyqCKFto=" Order="_x0034_" pdftag="_x005B_Artifact_x005D_" isBookmarkSet="no" bookmark="no"/>
  <Shape xmlns="" ID="VxwBx9HBbDxMQ9UCqLV5J7jC7/4=" pdftag="H2" isBookmarkSet="no" bookmark="yes" Order="_x0031_"/>
  <Shape xmlns="" ID="bcWcDwjQlArJSoEVvobggLnNn4E=" pdftag="P" isBookmarkSet="no" bookmark="no" Order="_x0032_"/>
  <Shape xmlns="" ID="/BCea4cocFlvRGiNMp8nt8/9BQM=" Order="_x0033_" artifact="_x0031_" isBookmarkSet="no" formula="no" Lang="" inline="no" pdftag="_x005B_Artifact_x005D_" validate="no"/>
  <Shape xmlns="" ID="dWmMGqQKilRFxJHb32s+1UW9wsk=" Order="_x0034_" pdftag="_x005B_Artifact_x005D_" isBookmarkSet="no" bookmark="no"/>
  <Shape xmlns="" ID="ldnb9mX4syenxRTVUAsLbZET5jE=" pdftag="H2" isBookmarkSet="no" bookmark="yes" Order="_x0031_"/>
  <Shape xmlns="" ID="uM41Pi/1hl4bDcYAI809zwxs+LU=" pdftag="P" isBookmarkSet="no" bookmark="no" Order="_x0032_"/>
  <Shape xmlns="" ID="iIk0hOMtkPxoPC48JU1ep/IzKjM=" Order="_x0033_" artifact="_x0031_" isBookmarkSet="no" formula="no" Lang="" inline="no" pdftag="_x005B_Artifact_x005D_" validate="no"/>
  <Shape xmlns="" ID="iSiJxmEbot+72A/xM5JcpwX7mUw=" Order="_x0034_" pdftag="_x005B_Artifact_x005D_" isBookmarkSet="no" bookmark="no"/>
  <Shape xmlns="" ID="CWmp1XjQvBpR/D7bRZ8uACYK71k=" pdftag="H2" isBookmarkSet="no" bookmark="yes" Order="_x0031_"/>
  <Shape xmlns="" ID="RtWFAVgfU173tN/75euKOmJ5Mnw=" pdftag="P" isBookmarkSet="no" bookmark="no" Order="_x0032_"/>
  <Shape xmlns="" ID="lltlgOTlJySZcfBRQM/o1VoM1mE=" Order="_x0033_" artifact="_x0031_" isBookmarkSet="no" formula="no" Lang="" inline="no" pdftag="_x005B_Artifact_x005D_" validate="no"/>
  <Shape xmlns="" ID="9EWyrzShtYpug3QW1BHsdEvmay0=" Order="_x0034_" pdftag="_x005B_Artifact_x005D_" isBookmarkSet="no" bookmark="no"/>
  <Shape xmlns="" ID="Fy0jj0MEPxblzGqqdV9zzdF2tK0=" pdftag="H2" isBookmarkSet="no" Order="_x0031_" bookmark="yes"/>
  <Shape xmlns="" ID="gJQTm8RVnD6y+OpYCB7W0BMKObE=" formula="no" isBookmarkSet="no" Lang="" bookmark="no" inline="no" artifact="_x0030_" pdftag="Figure" Order="_x0032_" validate="no"/>
  <Shape xmlns="" ID="cdLwB6KUb8rBmruNLUJVFj63pZ8=" pdftag="P" isBookmarkSet="no" bookmark="no" Order="_x0033_"/>
  <Shape xmlns="" ID="TvCcyE8vq2nRP0KF/nijkYAqQuM=" pdftag="P" isBookmarkSet="no" bookmark="no" Order="_x0034_"/>
  <Shape xmlns="" ID="Cl6PMjvzqaImLqr3ruzF/HYFcu8=" formula="no" pdftag="Figure" isBookmarkSet="no" Lang="" bookmark="no" artifact="_x0030_" inline="no" Order="_x0035_" validate="no"/>
  <Shape xmlns="" ID="GQpXLkAks7etYq4cQ9KsbddlcP0=" pdftag="P" isBookmarkSet="no" bookmark="no" Order="_x0036_"/>
  <Shape xmlns="" ID="Ro2U7danx7qAYza/X2JJaFEHYlQ=" pdftag="Figure" isBookmarkSet="no" Lang="" formula="no" artifact="_x0030_" inline="no" Order="_x0037_" validate="no"/>
  <Shape xmlns="" ID="4yklo7toXSPu5lkWXncoZ2z8hX0=" pdftag="P" isBookmarkSet="no" bookmark="no" Order="_x0038_"/>
  <Shape xmlns="" ID="rBlo3Y1Zowhfdv6aOp0re+2Wv9s=" pdftag="P" isBookmarkSet="no" bookmark="no" Order="_x0039_"/>
  <Shape xmlns="" ID="jLFODARd6Pgzi322AN0KLAcyLKE=" Order="_x0031_0" pdftag="_x005B_Artifact_x005D_" isBookmarkSet="no" bookmark="no"/>
  <Shape xmlns="" ID="sn3jhONp3wtt1b/mScpLEqKFtnQ=" pdftag="H2" isBookmarkSet="no" bookmark="yes" Order="_x0031_"/>
  <Shape xmlns="" ID="+MVuZoKmhSlLhfgZRxva/9b7BhQ=" pdftag="P" isBookmarkSet="no" bookmark="no" Order="_x0032_"/>
  <Shape xmlns="" ID="w6uzppb273/UprvYFgZlkMxi23k=" Order="_x0033_" isBookmarkSet="no" formula="no" Lang="" artifact="_x0031_" pdftag="_x005B_Artifact_x005D_" inline="no" validate="no"/>
  <Shape xmlns="" ID="YCir8ZA0iOMqoytFTwVk6ADjqyQ=" Order="_x0034_" pdftag="_x005B_Artifact_x005D_" isBookmarkSet="no" bookmark="no"/>
  <Shape xmlns="" ID="pEZ77D2Pysm+mreQ1qdNuwPJ380=" pdftag="H2" isBookmarkSet="no" bookmark="yes" Order="_x0031_"/>
  <Shape xmlns="" ID="ggnFhyvGpxR9a1tgk+rYBy84XAo=" formula="no" isBookmarkSet="no" Lang="" bookmark="no" pdftag="Figure" inline="no" artifact="_x0030_" Order="_x0032_" validate="no"/>
  <Shape xmlns="" ID="I9z8wSDsF1ZFxMwX/K8hKBfsCFI=" formula="no" inline="no" pdftag="Figure" isBookmarkSet="no" Lang="" artifact="_x0030_" Order="_x0033_" validate="no"/>
  <Shape xmlns="" ID="1umra2P7xRuRKb/SlVElMc04zmE=" pdftag="Figure" isBookmarkSet="no" Lang="" formula="no" artifact="_x0030_" inline="no" Order="_x0035_" validate="no"/>
  <Shape xmlns="" ID="I3uK6tVKUZudtvYxZtTMpZ/1E6A=" Order="_x0035_" isBookmarkSet="no" bookmark="no" formula="no" artifact="_x0031_" pdftag="_x005B_Artifact_x005D_" inline="no" validate="no"/>
  <Shape xmlns="" ID="hRBcXrFxAco35Xp1IUlmvpS04x8=" Order="_x0038_" artifact="_x0031_" isBookmarkSet="no" bookmark="no" pdftag="_x005B_Artifact_x005D_" formula="no" inline="no" validate="no"/>
  <Shape xmlns="" ID="M/orTQf2jyr16YmnYvzcK6Izmjo=" Order="_x0036_" artifact="_x0031_" isBookmarkSet="no" bookmark="no" pdftag="_x005B_Artifact_x005D_" formula="no" inline="no" validate="no"/>
  <Shape xmlns="" ID="s5Dufn1lQdYqhHugqhpA5JB2kZQ=" Order="_x0037_" artifact="_x0031_" isBookmarkSet="no" bookmark="no" pdftag="_x005B_Artifact_x005D_" formula="no" inline="no" validate="no"/>
  <Shape xmlns="" ID="A1LAUoHh10sSTiGEMSSTXAbKHaE=" Order="_x0039_" artifact="_x0031_" isBookmarkSet="no" bookmark="no" pdftag="_x005B_Artifact_x005D_" formula="no" inline="no" validate="no"/>
  <Shape xmlns="" ID="vVLG+zAEy2JY04ytn8NByUzuIMc=" Order="_x0031_0" artifact="_x0031_" isBookmarkSet="no" bookmark="no" pdftag="_x005B_Artifact_x005D_" formula="no" inline="no" validate="no"/>
  <Shape xmlns="" ID="6DMb9ZPI8daljQTT5simowSJHkE=" isBookmarkSet="no" Lang="" formula="no" artifact="_x0030_" pdftag="Figure" inline="no" Order="_x0034_" validate="no"/>
  <Shape xmlns="" ID="GZo4wLqK84cpOpcrCygcGqFUs5E=" pdftag="Figure" isBookmarkSet="no" Lang="" formula="no" artifact="_x0030_" inline="no" Order="_x0036_" validate="no"/>
  <Shape xmlns="" ID="+rqaFZyKcew7j4u9+fb4wTi1ugI=" pdftag="Figure" isBookmarkSet="no" Lang="" formula="no" artifact="_x0030_" inline="no" Order="_x0037_" validate="no"/>
  <Shape xmlns="" ID="Q/dvQHu11G4swPmzY1DvwkcuVsA=" pdftag="Figure" isBookmarkSet="no" Lang="" formula="no" artifact="_x0030_" inline="no" Order="_x0038_" validate="no"/>
  <Shape xmlns="" ID="AjzdO5IBH594LgqUY8KGUnZ8BYU=" Order="_x0031_5" pdftag="_x005B_Artifact_x005D_" isBookmarkSet="no" bookmark="no"/>
  <Shape xmlns="" ID="v5CIMVgy0GrhQMlIKKzBp2OudT4=" pdftag="H2" isBookmarkSet="no" Order="_x0031_" bookmark="yes"/>
  <Shape xmlns="" ID="msGY7y9+PROeVZZepZ7UrAL69BI=" formula="no" pdftag="Figure" isBookmarkSet="no" Lang="" bookmark="no" artifact="_x0030_" inline="no" Order="_x0032_" validate="no"/>
  <Shape xmlns="" ID="R6tIC+LAcynYkveE9h71h5j+7eg=" isBookmarkSet="no" Lang="" Order="_x0033_" formula="no" artifact="_x0031_" pdftag="_x005B_Artifact_x005D_" inline="no" validate="no"/>
  <Shape xmlns="" ID="SvJbk/+/4+w6niHtPolHkxgSBqg=" pdftag="Figure" artifact="_x0031_" isBookmarkSet="no" Lang="" formula="no" inline="no" Order="_x0033_" validate="no"/>
  <Shape xmlns="" ID="IalhYYhK03OGjxMVqOuaUGjMilI=" Order="_x0035_" pdftag="_x005B_Artifact_x005D_" isBookmarkSet="no" bookmark="no"/>
  <Shape xmlns="" ID="9KECpqENnAUwqP91DWtk06NacPg=" pdftag="H2" isBookmarkSet="no" Order="_x0031_" bookmark="yes"/>
  <Shape xmlns="" ID="M+en4gUyd/t37oUn4nxMjavo+Iw=" pdftag="P" isBookmarkSet="no" bookmark="no" Order="_x0032_"/>
  <Shape xmlns="" ID="IUCg9/6ANJLZl2AJurUXCJfJ5xg=" pdftag="P" isBookmarkSet="no" bookmark="no" Order="_x0033_"/>
  <Shape xmlns="" ID="fMB2gwk3mqvkiBtAFgQw7zX7DH0=" Order="_x0032_" artifact="_x0031_" isBookmarkSet="no" formula="no" Lang="" pdftag="_x005B_Artifact_x005D_" inline="no" validate="no"/>
  <Shape xmlns="" ID="1kXohBiMcwNak1ZPuex7YCxRdAk=" pdftag="P" isBookmarkSet="no" bookmark="no" Order="_x0034_"/>
  <Shape xmlns="" ID="EO0vBq6CLSEpEXg8LtASFz3qWog=" pdftag="P" isBookmarkSet="no" bookmark="no" Order="_x0035_"/>
  <Shape xmlns="" ID="YdsMBg+yzybJbqyaUl3kOpq2Xxg=" Order="_x0033_" artifact="_x0031_" isBookmarkSet="no" formula="no" Lang="" pdftag="_x005B_Artifact_x005D_" inline="no" validate="no"/>
  <Shape xmlns="" ID="H+F7RYtNppZSnl62azHQZrZ5STM=" pdftag="P" isBookmarkSet="no" bookmark="no" Order="_x0036_"/>
  <Shape xmlns="" ID="ikzhMrtCi1EwPrY9Xs7TVb7jBrs=" pdftag="P" isBookmarkSet="no" bookmark="no" Order="_x0037_"/>
  <Shape xmlns="" ID="AiBXLx9NXFtQjhzEW+1QLWlIKT8=" Order="_x0031_0" pdftag="_x005B_Artifact_x005D_" isBookmarkSet="no" bookmark="no"/>
  <Shape xmlns="" ID="EVncinN1ktgmjxNxceCK2APpzFc=" pdftag="H2" isBookmarkSet="no" bookmark="yes" Order="_x0031_"/>
  <Shape xmlns="" ID="+sY+vUhPb3PLdTy62eL8lQt7/O0=" pdftag="P" isBookmarkSet="no" bookmark="no" Order="_x0032_"/>
  <Shape xmlns="" ID="+tBmKkFrhgsBJ7IMmSrP+5yI3Es=" Order="_x0033_" pdftag="_x005B_Artifact_x005D_" isBookmarkSet="no" bookmark="no"/>
  <Shape xmlns="" ID="JrM/bdzajVRNIURHOYYOO2Ycx1M=" pdftag="H2" isBookmarkSet="no" bookmark="yes" Order="_x0031_"/>
  <Shape xmlns="" ID="vPiGwEv1vQHvqBWh3kmmWwuFbJw=" pdftag="P" isBookmarkSet="no" bookmark="no" Order="_x0032_"/>
  <Shape xmlns="" ID="2A8FnykPJU6IXnSiWyn8P2rcQjc=" Order="_x0033_" artifact="_x0031_" isBookmarkSet="no" formula="no" Lang="" pdftag="_x005B_Artifact_x005D_" inline="no" validate="no"/>
  <Shape xmlns="" ID="uzTE/1sniXlK2eqOVLIZ/ujwleQ=" Order="_x0034_" pdftag="_x005B_Artifact_x005D_" isBookmarkSet="no" bookmark="no"/>
  <Shape xmlns="" ID="1PX0AyDgpKshrQgOUIBeQuxSjuM=" pdftag="H2" isBookmarkSet="no" bookmark="yes" Order="_x0031_"/>
  <Shape xmlns="" ID="780cUBvtQQeevZicCpFmixHJQBA=" pdftag="P" isBookmarkSet="no" bookmark="no" Order="_x0032_"/>
  <Shape xmlns="" ID="yAyg2rh3aHeglgJffGm+B8dLeww=" Order="_x0033_" artifact="_x0031_" isBookmarkSet="no" formula="no" Lang="" pdftag="_x005B_Artifact_x005D_" inline="no" validate="no"/>
  <Shape xmlns="" ID="rsmAqfjlKAfHHbrx/WH7t10Y5j8=" pdftag="P" isBookmarkSet="no" bookmark="no" Order="_x0033_"/>
  <Shape xmlns="" ID="lpZj++J4EHcxiCKqUrIJHRTaezc=" Order="_x0035_" artifact="_x0031_" isBookmarkSet="no" formula="no" Lang="" pdftag="_x005B_Artifact_x005D_" inline="no" validate="no"/>
  <Shape xmlns="" ID="awhJvJqWiO35bhJwhS6GMI9WdzE=" pdftag="P" isBookmarkSet="no" bookmark="no" Order="_x0034_"/>
  <Shape xmlns="" ID="sxvekr8kBzph23JVtyil3xtThkU=" Order="_x0037_" artifact="_x0031_" isBookmarkSet="no" formula="no" Lang="" pdftag="_x005B_Artifact_x005D_" inline="no" validate="no"/>
  <Shape xmlns="" ID="D6qJt0281c5kxPLewOr1RtLeRlw=" pdftag="P" isBookmarkSet="no" bookmark="no" Order="_x0035_"/>
  <Shape xmlns="" ID="CaHmlUIgXXvbt50TjFHUa6gLEbA=" Order="_x0039_" pdftag="_x005B_Artifact_x005D_" isBookmarkSet="no" bookmark="no"/>
  <Shape xmlns="" ID="VORm1HwzCarZARwzNMBMp8Xpa3o=" pdftag="H2" isBookmarkSet="no" bookmark="yes" Order="_x0031_"/>
  <Shape xmlns="" ID="J1+LLsryUIevw1YeB6ZEkoyfOPo=" formula="no" isBookmarkSet="no" Lang="" bookmark="no" artifact="_x0030_" pdftag="Figure" inline="no" Order="_x0032_" validate="no"/>
  <Shape xmlns="" ID="QIYFVGDS6dmWOfkDuCr8jqwVMT4=" Order="_x0033_" pdftag="_x005B_Artifact_x005D_" isBookmarkSet="no" bookmark="no"/>
  <Shape xmlns="" ID="tV3G15hzIbR7ukeaCpYkcAeEKtQ=" pdftag="H2" isBookmarkSet="no" bookmark="yes" Order="_x0031_"/>
  <Shape xmlns="" ID="CYbzUoHtBELrjvB74hUhS3GlADk=" pdftag="P" isBookmarkSet="no" bookmark="no" Order="_x0032_"/>
  <Shape xmlns="" ID="OLr95bSVRvvy4mSx8LYUzsMfpfc=" formula="no" pdftag="Figure" isBookmarkSet="no" Lang="" bookmark="no" artifact="_x0030_" inline="no" Order="_x0033_" validate="no"/>
  <Shape xmlns="" ID="lwvFJpz1joyZJfsuTY3Y6xUBzCU=" formula="no" pdftag="Figure" inline="no" isBookmarkSet="no" Lang="" bookmark="no" artifact="_x0030_" Order="_x0034_" validate="no"/>
  <Shape xmlns="" ID="5dKNKjoTFki+a1NTvaPp+CWP744=" formula="no" pdftag="Figure" isBookmarkSet="no" Lang="" bookmark="no" artifact="_x0030_" inline="no" Order="_x0035_" validate="no"/>
  <Shape xmlns="" ID="nkLj8seC+ri/3adwUvvFBLhub78=" formula="no" pdftag="Figure" inline="no" isBookmarkSet="no" Lang="" bookmark="no" artifact="_x0030_" Order="_x0036_" validate="no"/>
  <Shape xmlns="" ID="WsI++tJ9jvCB/7h++FI3J4Qooro=" Order="_x0037_" pdftag="_x005B_Artifact_x005D_" isBookmarkSet="no" bookmark="no"/>
  <Shape xmlns="" ID="my6koT7RX0vqo9otVfRHpQ6SncU=" pdftag="H2" isBookmarkSet="no" bookmark="yes" Order="_x0031_"/>
  <Shape xmlns="" ID="Aw6sVrrIrOm1m4fvbiQPpmbvmB4=" pdftag="P" isBookmarkSet="no" bookmark="no" Order="_x0032_"/>
  <Shape xmlns="" ID="f2YiTWjW0dHPmKuP7dJQ8aURPuM=" Order="_x0033_" isBookmarkSet="no" formula="no" Lang="" artifact="_x0031_" pdftag="_x005B_Artifact_x005D_" inline="no" validate="no"/>
  <Shape xmlns="" ID="dmlyyQ4n/cAcUc8HdsuoD19avy8=" Order="_x0034_" pdftag="_x005B_Artifact_x005D_" isBookmarkSet="no" bookmark="no"/>
  <HyperLink xmlns="" ID="tXM6bL9AG9FhBrz5xAcfZxa+qqM=70730767374.945_459.5977" validate="" plainAltText="SB1137_x0020_Discussion_x0020_Draft_x0020_for_x0020_the_x0020_Performnce_x0020_Standards_x0020_and_x0020_Technical_x0020_Support_x0020_Documents" language="" Lang=""/>
  <HyperLink xmlns="" ID="tXM6bL9AG9FhBrz5xAcfZxa+qqM=-205403960119.52_481.1977" validate="" plainAltText="SB1137_x0020_Discussion_x0020_Draft_x0020_for_x0020_the_x0020_Performnce_x0020_Standards_x0020_and_x0020_Technical_x0020_Support_x0020_Documents" language="" Lang=""/>
  <HyperLink xmlns="" ID="cdLwB6KUb8rBmruNLUJVFj63pZ8=897367274110.7239_335.2745" validate="" plainAltText="Photo_x0020_taken_x0020_from_x0020_KVR._x0020_Image_x0020_depicts_x0020_the_x0020_KVR_x0020_Infrared_x0020_FLIR_x0020_Adgile._x0020_" language="" Lang=""/>
  <HyperLink xmlns="" ID="4yklo7toXSPu5lkWXncoZ2z8hX0=1841359749707.9786_347.8745" validate="" plainAltText="Photo_x0020_taken_x0020_from_x0020_Emerson._x0020_Image_x0020_depicts_x0020_Emerson_x0027_s_x0020_open_x0020_path_x0020_technology." language="" Lang=""/>
  <HyperLink xmlns="" ID="4yklo7toXSPu5lkWXncoZ2z8hX0=-904262833622.8536_360.4745" validate="" plainAltText="Photo_x0020_taken_x0020_from_x0020_Emerson._x0020_Image_x0020_depicts_x0020_Emerson_x0027_s_x0020_open_x0020_path_x0020_technology." language="" Lang=""/>
  <HyperLink xmlns="" ID="vPiGwEv1vQHvqBWh3kmmWwuFbJw=-2011937367160.5_310.31" validate="" plainAltText="SB1137_x0020_Discussion_x0020_Draft_x0020_Performance_x0020_Standards" language="" Lang=""/>
  <HyperLink xmlns="" ID="vPiGwEv1vQHvqBWh3kmmWwuFbJw=-262265812265.48_350.23" validate="" plainAltText="SB1137_x0020_Discussion_x0020_Draft_x0020_Performance_x0020_Standards" language=""/>
  <HyperLink xmlns="" ID="ClfLU7pZxG/EtpJSejiofHjYQCg=758220833396.785_-21.6" plainAltText="Standardized_x0020_" language="" Lang=""/>
  <HyperLink xmlns="" ID="ClfLU7pZxG/EtpJSejiofHjYQCg=-18198637807.2_0" plainAltText="Regulatory_x0020_Impact_x0020_Assessment" Lang=""/>
  <HyperLink xmlns="" ID="Aw6sVrrIrOm1m4fvbiQPpmbvmB4=-134976989120_142.2001" validate="" plainAltText="Provide_x0020_feedk_x0020_via_x0020_CARB_x0027_s_x0020_SB1137_x0020_Public_x0020_Comments" language="" Lang=""/>
  <HyperLink xmlns="" ID="Aw6sVrrIrOm1m4fvbiQPpmbvmB4=1055399056120_173.8001" validate="" plainAltText="Provide_x0020_feedk_x0020_via_x0020_CARB_x0027_s_x0020_SB1137_x0020_Public_x0020_Comments" language=""/>
  <HyperLink xmlns="" ID="Aw6sVrrIrOm1m4fvbiQPpmbvmB4=-4112165120_247.0401" validate="" plainAltText="CARB_x0027_s_x0020_SB1137_x0020_homepage" language="" Lang=""/>
  <HyperLink xmlns="" ID="Aw6sVrrIrOm1m4fvbiQPpmbvmB4=-661097274120_278.6401" validate="" plainAltText="CARB_x0027_s_x0020_SB1137_x0020_homepage" language=""/>
  <HyperLink xmlns="" ID="Aw6sVrrIrOm1m4fvbiQPpmbvmB4=-916714427120_354.8801" validate="" plainAltText="Subscribe_x0020_via_x0020_CARB_x0027_s_x0020_Gov_x0020_Delivery_x0020_to_x0020_be_x0020_informed_x0020_on_x0020_new_x0020_or_x0020_upcoming_x0020_events_x0020_and_x0020_or_x0020_releases." language="" Lang=""/>
  <HyperLink xmlns="" ID="Aw6sVrrIrOm1m4fvbiQPpmbvmB4=1260341634370.575_408.4801" validate="" plainAltText="Email_x0020_the_x0020_team_x0020_at_x0020_sb1137implementation_x0040_arb.ca.gov" language="" Lang=""/>
  <SubText xmlns="" ID="R5p90jeLNT4JN92tXUjjcw9cV3A=" ActualText="Select_x0020_Interpretation_x002C__x0020_if_x0020_that_x0020_option_x0020_is_x0020_not_x0020_available_x0020_select_x0020_more._x0020_Choose_x0020_the_x0020_language_x0020_option_x0020_you_x0027_d_x0020_prefer."/>
  <SubText xmlns="" ID="FRgXHzD2lBThshMsRd6I/D6prH4=" ActualText=""/>
  <SubText xmlns="" ID="rHlLD5kl/0403zCRKc/p/rPeEag=" ActualText=""/>
  <SubText xmlns="" ID="lVGm/i5neQWDP8RLNyVq7VMdf20=" ActualText=""/>
  <SubText xmlns="" ID="d8ZwMQvasTj4TplQq3rxWkMmjM4=" ActualText=""/>
  <SubText xmlns="" ID="Z7kulDbNWADideLJD7wcxqgaq8I=" ActualText=""/>
  <SubText xmlns="" ID="M0PFlK2jNCwZunhTLP38VIW3/fg=" ActualText=""/>
  <SubText xmlns="" ID="rFufo02KSJeIr1KpmwXY7KAZe4s=" ActualText=""/>
  <SubText xmlns="" ID="k6FVizKCZOTdoGcAeoGc+QdwhXc=" ActualText=""/>
  <SubText xmlns="" ID="xB+y/5yABV+WFmzHRqyKPxhdCWY=" ActualText=""/>
  <SubText xmlns="" ID="td1Cyw/WgNZ1HaSA12Z+sjPru9g=" ActualText=""/>
  <SubText xmlns="" ID="TzRcbqG9y6XG8AQzzvlWIYufIw0=" ActualText=""/>
  <SubText xmlns="" ID="ZCP8LalqKEfWYgqXwpV82ACRxcA=" ActualText=""/>
  <SubText xmlns="" ID="gJQTm8RVnD6y+OpYCB7W0BMKObE=" ActualText=""/>
  <SubText xmlns="" ID="Cl6PMjvzqaImLqr3ruzF/HYFcu8=" ActualText=""/>
  <SubText xmlns="" ID="Ro2U7danx7qAYza/X2JJaFEHYlQ=" ActualText=""/>
  <SubText xmlns="" ID="ggnFhyvGpxR9a1tgk+rYBy84XAo=" ActualText=""/>
  <SubText xmlns="" ID="I9z8wSDsF1ZFxMwX/K8hKBfsCFI=" ActualText=""/>
  <SubText xmlns="" ID="1umra2P7xRuRKb/SlVElMc04zmE=" ActualText=""/>
  <SubText xmlns="" ID="6DMb9ZPI8daljQTT5simowSJHkE=" ActualText=""/>
  <SubText xmlns="" ID="GZo4wLqK84cpOpcrCygcGqFUs5E=" ActualText=""/>
  <SubText xmlns="" ID="+rqaFZyKcew7j4u9+fb4wTi1ugI=" ActualText=""/>
  <SubText xmlns="" ID="Q/dvQHu11G4swPmzY1DvwkcuVsA=" ActualText=""/>
  <SubText xmlns="" ID="msGY7y9+PROeVZZepZ7UrAL69BI=" ActualText=""/>
  <SubText xmlns="" ID="J1+LLsryUIevw1YeB6ZEkoyfOPo=" ActualText=""/>
  <SubText xmlns="" ID="OLr95bSVRvvy4mSx8LYUzsMfpfc=" ActualText=""/>
  <SubText xmlns="" ID="lwvFJpz1joyZJfsuTY3Y6xUBzCU=" ActualText=""/>
  <SubText xmlns="" ID="4VcKDc4fU7gsXs38jvNFShxFbKY=" ActualText=""/>
  <SubText xmlns="" ID="5dKNKjoTFki+a1NTvaPp+CWP744=" ActualText=""/>
  <SubText xmlns="" ID="nkLj8seC+ri/3adwUvvFBLhub78=" ActualText=""/>
  <table xmlns="" ID="VPGxKipKpKMFRuw3uI9eYsZKmMA=" Caption="no" Exclude="no" type="_x0032_" HRows="_x0031_" HCols="_x0031_" Summary="Comparison_x0020_of_x0020_Existing_x0020_Rules_x0020_and_x0020_Regulations" TableLinerizing="H" Header="yes" Scope="Column" SpeakText="no" LinkedHeaders=""/>
  <table xmlns="" ID="bgx9PtCPsf6yb7JP7bS8ukzYySo=" Caption="no" Exclude="no" Header="yes" Scope="Column" LinkedHeaders=""/>
  <table xmlns="" ID="4/L+b8WdTicbdONMzZAdiLClSdg=" Caption="no" Exclude="no" Header="yes" Scope="Column" LinkedHeaders=""/>
  <table xmlns="" ID="/jVV8wUAhn5H2hlsraPg9cDKjO0=" Caption="no" Exclude="no" Header="yes" Scope="Column" LinkedHeaders=""/>
  <table xmlns="" ID="YArUm2UsqJZoCdAFpAxCunTR4kI=" Caption="no" Exclude="no" Header="yes" Scope="Column" LinkedHeaders=""/>
  <table xmlns="" ID="mKTl2OyX/t5hFsTJH+Dn/1vyuiQ=" Caption="no" Exclude="no" Header="yes" Scope="Row" LinkedHeaders="_x0031__1_VPGxKipKpKMFRuw3uI9eYsZKmMA_x003D_"/>
  <table xmlns="" ID="FyQiLXYYH8s2Q8UX0sFHIxTV0uc=" Caption="no" Exclude="no" Scope="" Header="no" LinkedHeaders="_x0032__1_VPGxKipKpKMFRuw3uI9eYsZKmMA_x003D__x002C_1_2_VPGxKipKpKMFRuw3uI9eYsZKmMA_x003D_"/>
  <table xmlns="" ID="9FjteVspA9YZQEGG3YUMonbic5A=" Caption="no" Exclude="no" Scope="" Header="no" LinkedHeaders="_x0032__1_VPGxKipKpKMFRuw3uI9eYsZKmMA_x003D__x002C_1_3_VPGxKipKpKMFRuw3uI9eYsZKmMA_x003D_"/>
  <table xmlns="" ID="NaX16EwNXgMLiXi0FRX/qIFFSFg=" Caption="no" Exclude="no" Scope="" Header="no" LinkedHeaders="_x0032__1_VPGxKipKpKMFRuw3uI9eYsZKmMA_x003D__x002C_1_4_VPGxKipKpKMFRuw3uI9eYsZKmMA_x003D_"/>
  <table xmlns="" ID="c3tmuV3pdM3gaUwYlIv+3VHzJvI=" Caption="no" Exclude="no" Scope="" Header="no" LinkedHeaders="_x0032__1_VPGxKipKpKMFRuw3uI9eYsZKmMA_x003D__x002C_1_5_VPGxKipKpKMFRuw3uI9eYsZKmMA_x003D_"/>
  <table xmlns="" ID="OSBw17PeDv18uICrcY+Wt3Zu+kA=" Caption="no" Exclude="no" Header="yes" Scope="Row" LinkedHeaders="_x0031__1_VPGxKipKpKMFRuw3uI9eYsZKmMA_x003D_"/>
  <table xmlns="" ID="DYiBLRM+7eySLG9pQ6u7RWi8dhg=" Caption="no" Exclude="no" Scope="" Header="no" LinkedHeaders="_x0033__1_VPGxKipKpKMFRuw3uI9eYsZKmMA_x003D__x002C_1_2_VPGxKipKpKMFRuw3uI9eYsZKmMA_x003D_"/>
  <table xmlns="" ID="VbXA70Q8w/UE2PEqIW/o0wMF0HI=" Caption="no" Exclude="no" Scope="" Header="no" LinkedHeaders="_x0033__1_VPGxKipKpKMFRuw3uI9eYsZKmMA_x003D__x002C_1_3_VPGxKipKpKMFRuw3uI9eYsZKmMA_x003D_"/>
  <table xmlns="" ID="jTk13kByc6ayWiOWCxnjePYd7bk=" Caption="no" Exclude="no" Scope="" Header="no" LinkedHeaders="_x0033__1_VPGxKipKpKMFRuw3uI9eYsZKmMA_x003D__x002C_1_4_VPGxKipKpKMFRuw3uI9eYsZKmMA_x003D_"/>
  <table xmlns="" ID="CGCogbzVUlV8BH3sDyTWvI3mfvM=" Caption="no" Exclude="no" Scope="" Header="no" LinkedHeaders="_x0033__1_VPGxKipKpKMFRuw3uI9eYsZKmMA_x003D__x002C_1_5_VPGxKipKpKMFRuw3uI9eYsZKmMA_x003D_"/>
  <table xmlns="" ID="R7HjeXV3MQfvy+ByDmHKQjTDU9w=" Caption="no" Exclude="no" Header="yes" Scope="Row" LinkedHeaders="_x0031__1_VPGxKipKpKMFRuw3uI9eYsZKmMA_x003D_"/>
  <table xmlns="" ID="xZORphSlzDmoZ2KQpM0bFqClGeg=" Caption="no" Exclude="no" Scope="" Header="no" LinkedHeaders="_x0034__1_VPGxKipKpKMFRuw3uI9eYsZKmMA_x003D__x002C_1_2_VPGxKipKpKMFRuw3uI9eYsZKmMA_x003D_"/>
  <table xmlns="" ID="NptThXxY1T7XV+KpoJ7xoNECBcA=" Caption="no" Exclude="no" Scope="" Header="no" LinkedHeaders="_x0034__1_VPGxKipKpKMFRuw3uI9eYsZKmMA_x003D__x002C_1_3_VPGxKipKpKMFRuw3uI9eYsZKmMA_x003D_"/>
  <table xmlns="" ID="/DaydwxSjsvGZGaebhRZYdhWKPo=" Caption="no" Exclude="no" Scope="" Header="no" LinkedHeaders="_x0034__1_VPGxKipKpKMFRuw3uI9eYsZKmMA_x003D__x002C_1_4_VPGxKipKpKMFRuw3uI9eYsZKmMA_x003D_"/>
  <table xmlns="" ID="r4gsqHKEGuP/2CrtgWIOYq1KpjA=" Caption="no" Exclude="no" Scope="" Header="no" LinkedHeaders="_x0034__1_VPGxKipKpKMFRuw3uI9eYsZKmMA_x003D__x002C_1_5_VPGxKipKpKMFRuw3uI9eYsZKmMA_x003D_"/>
  <table xmlns="" ID="TCZcHE2SKTLiRNAr4HaEoK2wsqA=" Caption="no" Exclude="no" Header="yes" Scope="Row" LinkedHeaders="_x0031__1_VPGxKipKpKMFRuw3uI9eYsZKmMA_x003D_"/>
  <table xmlns="" ID="xf7ULvC1j+K7wW+bRsH99qa4C0Y=" Caption="no" Exclude="no" Scope="" Header="no" LinkedHeaders="_x0035__1_VPGxKipKpKMFRuw3uI9eYsZKmMA_x003D__x002C_1_2_VPGxKipKpKMFRuw3uI9eYsZKmMA_x003D_"/>
  <table xmlns="" ID="1SGZm/9mqPKCSTrB042S8L23bMQ=" Caption="no" Exclude="no" Scope="" Header="no" LinkedHeaders="_x0035__1_VPGxKipKpKMFRuw3uI9eYsZKmMA_x003D__x002C_1_3_VPGxKipKpKMFRuw3uI9eYsZKmMA_x003D_"/>
  <table xmlns="" ID="Uxrm3RYGiHMG1dnc8HT9wfvcLvc=" Caption="no" Exclude="no" Scope="" Header="no" LinkedHeaders="_x0035__1_VPGxKipKpKMFRuw3uI9eYsZKmMA_x003D__x002C_1_4_VPGxKipKpKMFRuw3uI9eYsZKmMA_x003D_"/>
  <table xmlns="" ID="zYmBmX1EH01wHvrkwSq35d2Q1O0=" Caption="no" Exclude="no" Scope="" Header="no" LinkedHeaders="_x0035__1_VPGxKipKpKMFRuw3uI9eYsZKmMA_x003D__x002C_1_5_VPGxKipKpKMFRuw3uI9eYsZKmMA_x003D_"/>
  <table xmlns="" ID="ag4dQJedBrIARTAcvm2djDKL0EM=" Caption="no" Exclude="no" type="_x0031_" HRows="_x0031_" HCols="_x0030_" Summary="Anticpiated_x0020_Scope_x0020_of_x0020_SB1137_x0020_on_x0020_California_x0020_Oil_x0020_and_x0020_Gas_x0020_Production" TableLinerizing="H" Header="yes" Scope="Column" SpeakText="no" LinkedHeaders=""/>
  <table xmlns="" ID="9p2g1S99gVM3w6Zz0lZ4FbVRUNo=" Caption="no" Exclude="no" Header="yes" Scope="Column" LinkedHeaders=""/>
  <table xmlns="" ID="+4VGUNcf+aNnk4HKj+4AOPtfpys=" Caption="no" Exclude="no" Scope="" Header="no" LinkedHeaders="_x0031__1_ag4dQJedBrIARTAcvm2djDKL0EM_x003D_"/>
  <table xmlns="" ID="wbd/wFDIjp60AROlywsK0YjG0lY=" Caption="no" Exclude="no" Scope="" Header="no" LinkedHeaders="_x0031__2_ag4dQJedBrIARTAcvm2djDKL0EM_x003D_"/>
  <table xmlns="" ID="s0vGUnKiZoHNt2kBzpgDMAKN/gc=" Caption="no" Exclude="no" Scope="" Header="no" LinkedHeaders="_x0031__1_ag4dQJedBrIARTAcvm2djDKL0EM_x003D_"/>
  <table xmlns="" ID="HxC6AuTsROUMgeAlheC1jYtmcbg=" Caption="no" Exclude="no" Scope="" Header="no" LinkedHeaders="_x0031__2_ag4dQJedBrIARTAcvm2djDKL0EM_x003D_"/>
  <table xmlns="" ID="qY0t22i6FRmKhOFlgQlBWmhu4tc=" Caption="no" Exclude="no" Scope="" Header="no" LinkedHeaders="_x0031__1_ag4dQJedBrIARTAcvm2djDKL0EM_x003D_"/>
  <table xmlns="" ID="aDnlabyVvgxEzmCuVDUfPtQEaa0=" Caption="no" Exclude="no" Scope="" Header="no" LinkedHeaders="_x0031__2_ag4dQJedBrIARTAcvm2djDKL0EM_x003D_"/>
  <table xmlns="" ID="6AiTiZxCeDxDbH1bTTfC6fSy42s=" Caption="no" Exclude="no" Scope="" Header="no" LinkedHeaders="_x0031__1_ag4dQJedBrIARTAcvm2djDKL0EM_x003D_"/>
  <table xmlns="" ID="F7nG8BUfbGyG0sw1vLoUKMFwHHs=" Caption="no" Exclude="no" Scope="" Header="no" LinkedHeaders="_x0031__2_ag4dQJedBrIARTAcvm2djDKL0EM_x003D_"/>
  <table xmlns="" ID="G95FvrYLeOmiSuYXSmUKratmdcM=" Caption="no" Exclude="no" Scope="" Header="no" LinkedHeaders="_x0031__1_ag4dQJedBrIARTAcvm2djDKL0EM_x003D_"/>
  <table xmlns="" ID="S8Hl7I1r6xaPWdCvGpXuJYlXDKg=" Caption="no" Exclude="no" Scope="" Header="no" LinkedHeaders="_x0031__2_ag4dQJedBrIARTAcvm2djDKL0EM_x003D_"/>
  <table xmlns="" ID="9/7VMaC7zuzRIByT7rQxguoW0Ww=" Caption="no" Exclude="no" type="_x0031_" HRows="_x0031_" HCols="_x0030_" Summary="Available_x0020_Discussion_x0020_Draft_x0020_Documents" TableLinerizing="H" Header="yes" Scope="Column" SpeakText="no" LinkedHeaders=""/>
  <table xmlns="" ID="ls3e2YkooiFqXqGhQVHytNgjYn0=" Caption="no" Exclude="no" Header="yes" Scope="Column" LinkedHeaders=""/>
  <table xmlns="" ID="+fc+99UC5BP/5XqYEAMO1lbMCHw=" Caption="no" Exclude="no" Scope="" Header="no" LinkedHeaders="_x0031__1_9_x002F_7VMaC7zuzRIByT7rQxguoW0Ww_x003D_"/>
  <table xmlns="" ID="7fJIIHaxpW+eTgaf5eH8BWdG6/o=" Caption="no" Exclude="no" Scope="" Header="no" LinkedHeaders="_x0031__2_9_x002F_7VMaC7zuzRIByT7rQxguoW0Ww_x003D_"/>
  <table xmlns="" ID="kG01t3Uhqf8otSb0Fof/ZkmIxlI=" Caption="no" Exclude="no" Scope="" Header="no" LinkedHeaders="_x0031__1_9_x002F_7VMaC7zuzRIByT7rQxguoW0Ww_x003D_"/>
  <table xmlns="" ID="rQ/0du5UL2+M/03aNu+dNUVp/kQ=" Caption="no" Exclude="no" Scope="" Header="no" LinkedHeaders="_x0031__2_9_x002F_7VMaC7zuzRIByT7rQxguoW0Ww_x003D_"/>
  <table xmlns="" ID="qa7tqb6xzo3yD5b5+Q1kWCEp760=" Caption="no" Exclude="no" Scope="" Header="no" LinkedHeaders="_x0031__1_9_x002F_7VMaC7zuzRIByT7rQxguoW0Ww_x003D_"/>
  <table xmlns="" ID="CeynQQFv7xPVh00TwOBXwecI0x0=" Caption="no" Exclude="no" Scope="" Header="no" LinkedHeaders="_x0031__2_9_x002F_7VMaC7zuzRIByT7rQxguoW0Ww_x003D_"/>
  <table xmlns="" ID="Gpzl5ZWNUFc6i1Tc/IdMTnFY7pw=" Caption="no" Exclude="no" Scope="" Header="no" LinkedHeaders="_x0031__1_9_x002F_7VMaC7zuzRIByT7rQxguoW0Ww_x003D_"/>
  <table xmlns="" ID="OAmTAzE8G1Bn25aFzWmleXav39E=" Caption="no" Exclude="no" Scope="" Header="no" LinkedHeaders="_x0031__2_9_x002F_7VMaC7zuzRIByT7rQxguoW0Ww_x003D_"/>
  <table xmlns="" ID="UPT/w6JalUS2FvcdZLCnRPDsJrg=" Caption="no" Exclude="no" type="_x0031_" HRows="_x0031_" HCols="_x0030_" Summary="Proposed_x0020_Chemicals_x0020_to_x0020_be_x0020_Analyzed" TableLinerizing="H" Header="yes" Scope="Column" SpeakText="no" LinkedHeaders=""/>
  <table xmlns="" ID="vTWuTo38kK9MNB6rvMhm5XQ4t00=" Caption="no" Exclude="no" Scope="" Header="no" LinkedHeaders="_x0031__1_UPT_x002F_w6JalUS2FvcdZLCnRPDsJrg_x003D_"/>
  <table xmlns="" ID="or0t5vNB2xhwQE3rVK8bTdRKcB0=" Caption="no" Exclude="no" Scope="" Header="no" LinkedHeaders="_x0031__1_UPT_x002F_w6JalUS2FvcdZLCnRPDsJrg_x003D_"/>
  <table xmlns="" ID="jFxCXblNHMZFGXw+kXJ5jFjHPCs=" Caption="no" Exclude="no" Scope="" Header="no" LinkedHeaders="_x0031__1_UPT_x002F_w6JalUS2FvcdZLCnRPDsJrg_x003D_"/>
  <table xmlns="" ID="8eJCnoXcnhWToWefb3uDKr3i+m4=" Caption="no" Exclude="no" Scope="" Header="no" LinkedHeaders="_x0031__1_UPT_x002F_w6JalUS2FvcdZLCnRPDsJrg_x003D_"/>
  <table xmlns="" ID="/H59Dlp9wqAm6H+2HJ/5SxKoQho=" Caption="no" Exclude="no" Scope="" Header="no" LinkedHeaders="_x0031__1_UPT_x002F_w6JalUS2FvcdZLCnRPDsJrg_x003D_"/>
  <table xmlns="" ID="BMbFbVyJzO/+Uia61+fsQZSohCY=" Caption="no" Exclude="no" Scope="" Header="no" LinkedHeaders="_x0031__1_UPT_x002F_w6JalUS2FvcdZLCnRPDsJrg_x003D_"/>
  <table xmlns="" ID="n5E0DUrVLtTwIJgVaM7RpXToV8c=" Caption="no" Exclude="no" Scope="" Header="no" LinkedHeaders="_x0031__1_UPT_x002F_w6JalUS2FvcdZLCnRPDsJrg_x003D_"/>
  <table xmlns="" ID="780cUBvtQQeevZicCpFmixHJQBA=" Caption="no" Exclude="no" type="_x0031_" HRows="_x0031_" HCols="_x0030_" Summary="Rule_x0020_Making_x0020_Timeline" TableLinerizing="H" Header="yes" Scope="Column" SpeakText="no" LinkedHeaders=""/>
  <table xmlns="" ID="2/+GkUVDcRh9gcstrdOrs0bQ55c=" Caption="no" Exclude="no" Header="yes" Scope="Column" LinkedHeaders=""/>
  <table xmlns="" ID="L6Dm/kyf9GzQ129yzR1KBoIzJMY=" Caption="no" Exclude="no" Scope="" Header="no" LinkedHeaders="_x0031__1_780cUBvtQQeevZicCpFmixHJQBA_x003D_"/>
  <table xmlns="" ID="aviCVqm/kPZCNyyQVMwZyUV9Zdg=" Caption="no" Exclude="no" Scope="" Header="no" LinkedHeaders="_x0031__2_780cUBvtQQeevZicCpFmixHJQBA_x003D_"/>
  <table xmlns="" ID="vvv6SbXldX3I3gZt70RVzZhGacY=" Caption="no" Exclude="no" Scope="" Header="no" LinkedHeaders="_x0031__1_780cUBvtQQeevZicCpFmixHJQBA_x003D_"/>
  <table xmlns="" ID="buPyjaJw78yH1kbdPL2ot01FNvo=" Caption="no" Exclude="no" Scope="" Header="no" LinkedHeaders="_x0031__2_780cUBvtQQeevZicCpFmixHJQBA_x003D_"/>
  <table xmlns="" ID="UwwudgPW+GW8SfI+FU6HOazotns=" Caption="no" Exclude="no" Scope="" Header="no" LinkedHeaders="_x0031__1_780cUBvtQQeevZicCpFmixHJQBA_x003D_"/>
  <table xmlns="" ID="Df3MO0rC42PxgSqbyWqMf4HCM8A=" Caption="no" Exclude="no" Scope="" Header="no" LinkedHeaders="_x0031__2_780cUBvtQQeevZicCpFmixHJQBA_x003D_"/>
  <table xmlns="" ID="AbB5qmhCBvWXV4xr93lJXwX5WrY=" Caption="no" Exclude="no" Scope="" Header="no" LinkedHeaders="_x0031__1_780cUBvtQQeevZicCpFmixHJQBA_x003D_"/>
  <table xmlns="" ID="DSLvPC9LRACs0rorxpCGnYy1NQE=" Caption="no" Exclude="no" Scope="" Header="no" LinkedHeaders="_x0031__2_780cUBvtQQeevZicCpFmixHJQBA_x003D_"/>
  <table xmlns="" ID="Ohu3SVkW/c2QQZeWk7OvzIX8qWI=" Caption="no" Exclude="no" Scope="" Header="no" LinkedHeaders="_x0031__1_780cUBvtQQeevZicCpFmixHJQBA_x003D_"/>
  <table xmlns="" ID="ksprgYWgzbu7BHgVBnxk93qOyhQ=" Caption="no" Exclude="no" Scope="" Header="no" LinkedHeaders="_x0031__2_780cUBvtQQeevZicCpFmixHJQBA_x003D_"/>
  <table xmlns="" ID="0DtzKZwx0kRxxgleJnqi8g27Vz0=" Caption="no" Exclude="no" Scope="" Header="no" LinkedHeaders="_x0031__1_780cUBvtQQeevZicCpFmixHJQBA_x003D_"/>
  <table xmlns="" ID="ZX1TpDAQpTXbSA1u2tSi5TAwyrY=" Caption="no" Exclude="no" Scope="" Header="no" LinkedHeaders="_x0031__2_780cUBvtQQeevZicCpFmixHJQBA_x003D_"/>
  <table xmlns="" ID="y3GAgyEw58VDONhUuq/owXwfIwM=" Caption="no" Exclude="no" Scope="" Header="no" LinkedHeaders="_x0031__1_780cUBvtQQeevZicCpFmixHJQBA_x003D_"/>
  <table xmlns="" ID="LkNG+J5Ke028cYSPqZe04LH/vhE=" Caption="no" Exclude="no" Scope="" Header="no" LinkedHeaders="_x0031__2_780cUBvtQQeevZicCpFmixHJQBA_x003D_"/>
  <table xmlns="" ID="SqubQDyRII5zqLw6UoWBm0zGfG0=" Caption="no" Exclude="no" Scope="" Header="no" LinkedHeaders="_x0031__1_780cUBvtQQeevZicCpFmixHJQBA_x003D_"/>
  <table xmlns="" ID="t6KtmF1a4hbzbA8w9HBEnGBRFZ0=" Caption="no" Exclude="no" Scope="" Header="no" LinkedHeaders="_x0031__2_780cUBvtQQeevZicCpFmixHJQBA_x003D_"/>
  <table xmlns="" ID="td3WGgGp3Ly7Jc5KD/SgzkVJ1Ig=" Caption="no" Exclude="no" Scope="" Header="no" LinkedHeaders="_x0031__1_780cUBvtQQeevZicCpFmixHJQBA_x003D_"/>
  <table xmlns="" ID="A1xAP1t6LDvxHhsjszxixbwZ6sc=" Caption="no" Exclude="no" Scope="" Header="no" LinkedHeaders="_x0031__2_780cUBvtQQeevZicCpFmixHJQBA_x003D_"/>
  <table xmlns="" ID="fEPj+TuZ0pZQ3g3TUAol/PFJ9DQ=" Caption="no" Exclude="no" Scope="" Header="no" LinkedHeaders="_x0031__1_780cUBvtQQeevZicCpFmixHJQBA_x003D_"/>
  <table xmlns="" ID="ZtADUqW6NXbJtx6y478ijhOpUlA=" Caption="no" Exclude="no" Scope="" Header="no" LinkedHeaders="_x0031__2_780cUBvtQQeevZicCpFmixHJQBA_x003D_"/>
  <HyperLink xmlns="" ID="ClfLU7pZxG/EtpJSejiofHjYQCg=-1819863780196.936_147.4589" validate="" plainAltText="Department_x0020_of_x0020_Finance_x0027_s_x0020_Standardized_x0020_Regulatory_x0020_Impact_x0020_Assessment" language=""/>
  <HyperLink xmlns="" ID="ClfLU7pZxG/EtpJSejiofHjYQCg=758220833586.521_125.8589" validate="" plainAltText="Department_x0020_of_x0020_Finance_x0027_s_x0020_Standardized_x0020_Regulatory_x0020_Impact_x0020_Assessment" language=""/>
  <SubText xmlns="" ID="8MD74VoJDZhs80Tn9hvJq0oXoeg=" ActualText=""/>
  <SubText xmlns="" ID="/AAZyBdTyTyjBkOoYQpSz3z/rh8=" ActualText=""/>
  <SubText xmlns="" ID="ZeD3fkyDeMdKKkQzS0WwCvfsRQ0=" ActualText=""/>
  <SubText xmlns="" ID="5D9YotKQHSqLR3avVRX5RWakYtQ=" ActualText=""/>
  <SubText xmlns="" ID="v2quW6NOo+wDqUA1MMjQFvbEaMM=" ActualText=""/>
  <SubText xmlns="" ID="gHnOxo1j6EjOq8nCuGUT8uKFIa0=" ActualText=""/>
  <SubText xmlns="" ID="kO+JekThEa7tJEbGZ9pWPJjhD/I=" ActualText=""/>
  <SubText xmlns="" ID="eLZl3zKpP2mWbnuSmAq3TrOVf94=" ActualText=""/>
  <SubText xmlns="" ID="w6uzppb273/UprvYFgZlkMxi23k=" ActualText=""/>
  <SubText xmlns="" ID="I3uK6tVKUZudtvYxZtTMpZ/1E6A=" ActualText=""/>
  <SubText xmlns="" ID="R6tIC+LAcynYkveE9h71h5j+7eg=" ActualText=""/>
  <SubText xmlns="" ID="f2YiTWjW0dHPmKuP7dJQ8aURPuM=" ActualText=""/>
</PAW>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186F6BD0599F3A4FA6CCD7B5E6462884" ma:contentTypeVersion="17" ma:contentTypeDescription="Create a new document." ma:contentTypeScope="" ma:versionID="314e33ecd695b9fa7f40af7b43850e01">
  <xsd:schema xmlns:xsd="http://www.w3.org/2001/XMLSchema" xmlns:xs="http://www.w3.org/2001/XMLSchema" xmlns:p="http://schemas.microsoft.com/office/2006/metadata/properties" xmlns:ns2="6cf03daf-f362-4c6d-b7d4-cfa518cde295" xmlns:ns3="4e3605fd-2326-4671-a273-916c688c4a7b" targetNamespace="http://schemas.microsoft.com/office/2006/metadata/properties" ma:root="true" ma:fieldsID="7c7dbab53a0c18c20c690f555319dfac" ns2:_="" ns3:_="">
    <xsd:import namespace="6cf03daf-f362-4c6d-b7d4-cfa518cde295"/>
    <xsd:import namespace="4e3605fd-2326-4671-a273-916c688c4a7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f03daf-f362-4c6d-b7d4-cfa518cde29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05073050-3fd1-4e92-a2b5-a3b9c7057e5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BillingMetadata" ma:index="22" nillable="true" ma:displayName="MediaServiceBillingMetadata" ma:hidden="true" ma:internalName="MediaServiceBillingMetadata"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e3605fd-2326-4671-a273-916c688c4a7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0220a702-ecd8-4d7d-8717-4b1800e290ec}" ma:internalName="TaxCatchAll" ma:showField="CatchAllData" ma:web="4e3605fd-2326-4671-a273-916c688c4a7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DBE4ECA-2358-4DFE-9407-8A91D490E59F}">
  <ds:schemaRefs>
    <ds:schemaRef ds:uri="4e3605fd-2326-4671-a273-916c688c4a7b"/>
    <ds:schemaRef ds:uri="6cf03daf-f362-4c6d-b7d4-cfa518cde29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FCCFEB73-AC14-470E-9305-6DA9725029CD}">
  <ds:schemaRefs>
    <ds:schemaRef ds:uri="http://www.net-centric.com/PAWPP"/>
    <ds:schemaRef ds:uri=""/>
  </ds:schemaRefs>
</ds:datastoreItem>
</file>

<file path=customXml/itemProps3.xml><?xml version="1.0" encoding="utf-8"?>
<ds:datastoreItem xmlns:ds="http://schemas.openxmlformats.org/officeDocument/2006/customXml" ds:itemID="{FEE0C111-2774-4A48-8B1C-56CFB93BC5BE}">
  <ds:schemaRefs>
    <ds:schemaRef ds:uri="http://schemas.microsoft.com/sharepoint/v3/contenttype/forms"/>
  </ds:schemaRefs>
</ds:datastoreItem>
</file>

<file path=customXml/itemProps4.xml><?xml version="1.0" encoding="utf-8"?>
<ds:datastoreItem xmlns:ds="http://schemas.openxmlformats.org/officeDocument/2006/customXml" ds:itemID="{D5275DC2-CE8D-4F66-A88A-26A789598BA2}">
  <ds:schemaRefs>
    <ds:schemaRef ds:uri="4e3605fd-2326-4671-a273-916c688c4a7b"/>
    <ds:schemaRef ds:uri="6cf03daf-f362-4c6d-b7d4-cfa518cde29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1a3903d2-a8ff-4a37-8ae4-30cdab9a1970}" enabled="1" method="Standard" siteId="{9de5aaee-7788-40b1-a438-c0ccc98c87cc}" removed="0"/>
</clbl:labelList>
</file>

<file path=docProps/app.xml><?xml version="1.0" encoding="utf-8"?>
<Properties xmlns="http://schemas.openxmlformats.org/officeDocument/2006/extended-properties" xmlns:vt="http://schemas.openxmlformats.org/officeDocument/2006/docPropsVTypes">
  <Template>CARB_template_glow_2023</Template>
  <TotalTime>6267</TotalTime>
  <Words>2481</Words>
  <Application>Microsoft Office PowerPoint</Application>
  <PresentationFormat>Widescreen</PresentationFormat>
  <Paragraphs>433</Paragraphs>
  <Slides>31</Slides>
  <Notes>31</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Public Workshop: Senate Bill 1137 – Discussion Draft Performance Standards for  Continuously Operating Emissions Detection Systems</vt:lpstr>
      <vt:lpstr>Selecting Language Interpretation</vt:lpstr>
      <vt:lpstr>Public Workshop Agenda</vt:lpstr>
      <vt:lpstr>Workshop Topics</vt:lpstr>
      <vt:lpstr>Senate Bill 1137 (SB 1137)</vt:lpstr>
      <vt:lpstr>Components of LDRP Required by SB 1137</vt:lpstr>
      <vt:lpstr>SB 1137 Concept </vt:lpstr>
      <vt:lpstr>CARB’s Roles Under SB 1137</vt:lpstr>
      <vt:lpstr>Comparison to Existing Air Rules/Regs Impacting Oil &amp; Gas</vt:lpstr>
      <vt:lpstr> Anticipated Scope of SB 1137 on CA Oil and Gas Production - Preliminary Estimates</vt:lpstr>
      <vt:lpstr>SB 1137 Considerations </vt:lpstr>
      <vt:lpstr>Discussion Draft Documents Available for Review</vt:lpstr>
      <vt:lpstr>Draft Regulatory Concept: Four Step Process</vt:lpstr>
      <vt:lpstr>Step 1 – Characterize Facility Emissions</vt:lpstr>
      <vt:lpstr>Step 1 – Characterize Facility Emissions </vt:lpstr>
      <vt:lpstr>Step 1 – Characterize Facility Emissions  </vt:lpstr>
      <vt:lpstr>Step 2 – Conduct Air Dispersion Modeling</vt:lpstr>
      <vt:lpstr>Step 2 – Conduct Air Dispersion Modeling </vt:lpstr>
      <vt:lpstr>Step 3 – Select and Site EDS, Set Alert Threshold</vt:lpstr>
      <vt:lpstr>Step 3 – Select and Site EDS, Set Alert Threshold </vt:lpstr>
      <vt:lpstr>Step 3 – Examples of Commercially Available EDS</vt:lpstr>
      <vt:lpstr>Step 4 – Provide Ongoing Quality Assurance </vt:lpstr>
      <vt:lpstr>Preliminary Total Implementation Costs  (total across 2028-2033)</vt:lpstr>
      <vt:lpstr>Preliminary Implementation Cost Breakdown </vt:lpstr>
      <vt:lpstr>Alternatives for Consideration</vt:lpstr>
      <vt:lpstr>Request for Alternatives</vt:lpstr>
      <vt:lpstr>Request for Alternatives </vt:lpstr>
      <vt:lpstr>Rulemaking Timeline</vt:lpstr>
      <vt:lpstr>5-Minute Break and then Questions and Discussion</vt:lpstr>
      <vt:lpstr>How to Participate</vt:lpstr>
      <vt:lpstr>More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SB1137 Discussion Draft Performance Standards for Continuously Operating Emissions Detection System</dc:title>
  <dc:creator>CARB</dc:creator>
  <cp:keywords>Public Workshop: SB1137 Discussion Draft for Performance Standards of EDS</cp:keywords>
  <cp:lastModifiedBy>Loyer, Alex@ARB</cp:lastModifiedBy>
  <cp:revision>16</cp:revision>
  <cp:lastPrinted>2026-01-22T17:38:42Z</cp:lastPrinted>
  <dcterms:created xsi:type="dcterms:W3CDTF">2025-02-12T19:32:02Z</dcterms:created>
  <dcterms:modified xsi:type="dcterms:W3CDTF">2026-07-30T20:00:30Z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0x010100186F6BD0599F3A4FA6CCD7B5E6462884</vt:lpwstr>
  </property>
  <property fmtid="{D5CDD505-2E9C-101B-9397-08002B2CF9AE}" pid="3" name="MediaServiceImageTags">
    <vt:lpwstr/>
  </property>
</Properties>
</file>