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147377075" r:id="rId3"/>
    <p:sldId id="2147377068" r:id="rId4"/>
    <p:sldId id="2147377077" r:id="rId5"/>
    <p:sldId id="2147377074" r:id="rId6"/>
    <p:sldId id="2147377079" r:id="rId7"/>
    <p:sldId id="2147377078" r:id="rId8"/>
    <p:sldId id="21473770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BE76A8-B8EC-4E80-B97C-92F3A078BB8C}" v="20667" dt="2025-10-31T17:31:08.4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'Hara, Jeffrey - OCE, DC" userId="700d88de-cab4-49a3-940e-8b98fc46fe37" providerId="ADAL" clId="{F9C2BE79-3984-4D1F-A4D5-87175E453CC9}"/>
    <pc:docChg chg="undo redo custSel addSld delSld modSld sldOrd">
      <pc:chgData name="O'Hara, Jeffrey - OCE, DC" userId="700d88de-cab4-49a3-940e-8b98fc46fe37" providerId="ADAL" clId="{F9C2BE79-3984-4D1F-A4D5-87175E453CC9}" dt="2025-09-29T14:00:22.410" v="14995"/>
      <pc:docMkLst>
        <pc:docMk/>
      </pc:docMkLst>
      <pc:sldChg chg="addSp modSp mod">
        <pc:chgData name="O'Hara, Jeffrey - OCE, DC" userId="700d88de-cab4-49a3-940e-8b98fc46fe37" providerId="ADAL" clId="{F9C2BE79-3984-4D1F-A4D5-87175E453CC9}" dt="2025-09-29T14:00:22.410" v="14995"/>
        <pc:sldMkLst>
          <pc:docMk/>
          <pc:sldMk cId="1100396310" sldId="256"/>
        </pc:sldMkLst>
      </pc:sldChg>
      <pc:sldChg chg="addSp modSp add del mod">
        <pc:chgData name="O'Hara, Jeffrey - OCE, DC" userId="700d88de-cab4-49a3-940e-8b98fc46fe37" providerId="ADAL" clId="{F9C2BE79-3984-4D1F-A4D5-87175E453CC9}" dt="2025-09-29T14:00:22.410" v="14995"/>
        <pc:sldMkLst>
          <pc:docMk/>
          <pc:sldMk cId="1010913252" sldId="10516"/>
        </pc:sldMkLst>
      </pc:sldChg>
      <pc:sldChg chg="addSp modSp mod">
        <pc:chgData name="O'Hara, Jeffrey - OCE, DC" userId="700d88de-cab4-49a3-940e-8b98fc46fe37" providerId="ADAL" clId="{F9C2BE79-3984-4D1F-A4D5-87175E453CC9}" dt="2025-09-29T14:00:22.410" v="14995"/>
        <pc:sldMkLst>
          <pc:docMk/>
          <pc:sldMk cId="4102023232" sldId="2147377061"/>
        </pc:sldMkLst>
      </pc:sldChg>
      <pc:sldChg chg="addSp delSp modSp del mod">
        <pc:chgData name="O'Hara, Jeffrey - OCE, DC" userId="700d88de-cab4-49a3-940e-8b98fc46fe37" providerId="ADAL" clId="{F9C2BE79-3984-4D1F-A4D5-87175E453CC9}" dt="2025-09-25T16:57:35.394" v="6806" actId="2696"/>
        <pc:sldMkLst>
          <pc:docMk/>
          <pc:sldMk cId="3885362094" sldId="2147377062"/>
        </pc:sldMkLst>
      </pc:sldChg>
      <pc:sldChg chg="addSp delSp modSp mod">
        <pc:chgData name="O'Hara, Jeffrey - OCE, DC" userId="700d88de-cab4-49a3-940e-8b98fc46fe37" providerId="ADAL" clId="{F9C2BE79-3984-4D1F-A4D5-87175E453CC9}" dt="2025-09-29T14:00:22.410" v="14995"/>
        <pc:sldMkLst>
          <pc:docMk/>
          <pc:sldMk cId="4109717796" sldId="2147377063"/>
        </pc:sldMkLst>
      </pc:sldChg>
      <pc:sldChg chg="addSp modSp mod ord">
        <pc:chgData name="O'Hara, Jeffrey - OCE, DC" userId="700d88de-cab4-49a3-940e-8b98fc46fe37" providerId="ADAL" clId="{F9C2BE79-3984-4D1F-A4D5-87175E453CC9}" dt="2025-09-29T14:00:22.410" v="14995"/>
        <pc:sldMkLst>
          <pc:docMk/>
          <pc:sldMk cId="700190799" sldId="2147377064"/>
        </pc:sldMkLst>
      </pc:sldChg>
      <pc:sldChg chg="addSp modSp add mod ord">
        <pc:chgData name="O'Hara, Jeffrey - OCE, DC" userId="700d88de-cab4-49a3-940e-8b98fc46fe37" providerId="ADAL" clId="{F9C2BE79-3984-4D1F-A4D5-87175E453CC9}" dt="2025-09-29T14:00:22.410" v="14995"/>
        <pc:sldMkLst>
          <pc:docMk/>
          <pc:sldMk cId="2567724062" sldId="2147377065"/>
        </pc:sldMkLst>
      </pc:sldChg>
      <pc:sldChg chg="add del">
        <pc:chgData name="O'Hara, Jeffrey - OCE, DC" userId="700d88de-cab4-49a3-940e-8b98fc46fe37" providerId="ADAL" clId="{F9C2BE79-3984-4D1F-A4D5-87175E453CC9}" dt="2025-09-24T19:24:05.138" v="1253" actId="2696"/>
        <pc:sldMkLst>
          <pc:docMk/>
          <pc:sldMk cId="3583442931" sldId="2147377066"/>
        </pc:sldMkLst>
      </pc:sldChg>
      <pc:sldChg chg="add del">
        <pc:chgData name="O'Hara, Jeffrey - OCE, DC" userId="700d88de-cab4-49a3-940e-8b98fc46fe37" providerId="ADAL" clId="{F9C2BE79-3984-4D1F-A4D5-87175E453CC9}" dt="2025-09-24T18:51:59.053" v="502" actId="2696"/>
        <pc:sldMkLst>
          <pc:docMk/>
          <pc:sldMk cId="4139911255" sldId="2147377067"/>
        </pc:sldMkLst>
      </pc:sldChg>
      <pc:sldChg chg="addSp modSp add mod modAnim">
        <pc:chgData name="O'Hara, Jeffrey - OCE, DC" userId="700d88de-cab4-49a3-940e-8b98fc46fe37" providerId="ADAL" clId="{F9C2BE79-3984-4D1F-A4D5-87175E453CC9}" dt="2025-09-29T14:00:22.410" v="14995"/>
        <pc:sldMkLst>
          <pc:docMk/>
          <pc:sldMk cId="3688057713" sldId="2147377068"/>
        </pc:sldMkLst>
      </pc:sldChg>
      <pc:sldChg chg="add del">
        <pc:chgData name="O'Hara, Jeffrey - OCE, DC" userId="700d88de-cab4-49a3-940e-8b98fc46fe37" providerId="ADAL" clId="{F9C2BE79-3984-4D1F-A4D5-87175E453CC9}" dt="2025-09-25T13:16:29.822" v="3944" actId="2696"/>
        <pc:sldMkLst>
          <pc:docMk/>
          <pc:sldMk cId="3755372011" sldId="2147377069"/>
        </pc:sldMkLst>
      </pc:sldChg>
      <pc:sldChg chg="addSp delSp modSp add del mod">
        <pc:chgData name="O'Hara, Jeffrey - OCE, DC" userId="700d88de-cab4-49a3-940e-8b98fc46fe37" providerId="ADAL" clId="{F9C2BE79-3984-4D1F-A4D5-87175E453CC9}" dt="2025-09-25T13:02:55.730" v="2819" actId="2696"/>
        <pc:sldMkLst>
          <pc:docMk/>
          <pc:sldMk cId="1988787785" sldId="2147377070"/>
        </pc:sldMkLst>
      </pc:sldChg>
      <pc:sldChg chg="addSp modSp add mod modAnim">
        <pc:chgData name="O'Hara, Jeffrey - OCE, DC" userId="700d88de-cab4-49a3-940e-8b98fc46fe37" providerId="ADAL" clId="{F9C2BE79-3984-4D1F-A4D5-87175E453CC9}" dt="2025-09-29T14:00:22.410" v="14995"/>
        <pc:sldMkLst>
          <pc:docMk/>
          <pc:sldMk cId="505136292" sldId="2147377071"/>
        </pc:sldMkLst>
      </pc:sldChg>
      <pc:sldChg chg="delSp modSp add del mod">
        <pc:chgData name="O'Hara, Jeffrey - OCE, DC" userId="700d88de-cab4-49a3-940e-8b98fc46fe37" providerId="ADAL" clId="{F9C2BE79-3984-4D1F-A4D5-87175E453CC9}" dt="2025-09-25T13:37:29.512" v="5129" actId="2696"/>
        <pc:sldMkLst>
          <pc:docMk/>
          <pc:sldMk cId="3668158828" sldId="2147377072"/>
        </pc:sldMkLst>
      </pc:sldChg>
      <pc:sldChg chg="addSp modSp add mod modAnim">
        <pc:chgData name="O'Hara, Jeffrey - OCE, DC" userId="700d88de-cab4-49a3-940e-8b98fc46fe37" providerId="ADAL" clId="{F9C2BE79-3984-4D1F-A4D5-87175E453CC9}" dt="2025-09-29T14:00:22.410" v="14995"/>
        <pc:sldMkLst>
          <pc:docMk/>
          <pc:sldMk cId="788300289" sldId="2147377073"/>
        </pc:sldMkLst>
      </pc:sldChg>
      <pc:sldChg chg="addSp modSp add mod modAnim">
        <pc:chgData name="O'Hara, Jeffrey - OCE, DC" userId="700d88de-cab4-49a3-940e-8b98fc46fe37" providerId="ADAL" clId="{F9C2BE79-3984-4D1F-A4D5-87175E453CC9}" dt="2025-09-29T14:00:22.410" v="14995"/>
        <pc:sldMkLst>
          <pc:docMk/>
          <pc:sldMk cId="3474786561" sldId="2147377074"/>
        </pc:sldMkLst>
      </pc:sldChg>
      <pc:sldChg chg="delSp modSp add del mod">
        <pc:chgData name="O'Hara, Jeffrey - OCE, DC" userId="700d88de-cab4-49a3-940e-8b98fc46fe37" providerId="ADAL" clId="{F9C2BE79-3984-4D1F-A4D5-87175E453CC9}" dt="2025-09-25T17:31:05.117" v="7414" actId="2696"/>
        <pc:sldMkLst>
          <pc:docMk/>
          <pc:sldMk cId="1472182081" sldId="2147377075"/>
        </pc:sldMkLst>
      </pc:sldChg>
      <pc:sldChg chg="new del">
        <pc:chgData name="O'Hara, Jeffrey - OCE, DC" userId="700d88de-cab4-49a3-940e-8b98fc46fe37" providerId="ADAL" clId="{F9C2BE79-3984-4D1F-A4D5-87175E453CC9}" dt="2025-09-25T17:11:52.145" v="7077" actId="2696"/>
        <pc:sldMkLst>
          <pc:docMk/>
          <pc:sldMk cId="1860001017" sldId="2147377075"/>
        </pc:sldMkLst>
      </pc:sldChg>
      <pc:sldChg chg="addSp modSp add mod modAnim">
        <pc:chgData name="O'Hara, Jeffrey - OCE, DC" userId="700d88de-cab4-49a3-940e-8b98fc46fe37" providerId="ADAL" clId="{F9C2BE79-3984-4D1F-A4D5-87175E453CC9}" dt="2025-09-29T14:00:22.410" v="14995"/>
        <pc:sldMkLst>
          <pc:docMk/>
          <pc:sldMk cId="2068447554" sldId="2147377075"/>
        </pc:sldMkLst>
      </pc:sldChg>
      <pc:sldChg chg="modSp add del mod">
        <pc:chgData name="O'Hara, Jeffrey - OCE, DC" userId="700d88de-cab4-49a3-940e-8b98fc46fe37" providerId="ADAL" clId="{F9C2BE79-3984-4D1F-A4D5-87175E453CC9}" dt="2025-09-25T17:22:39.281" v="7375" actId="2696"/>
        <pc:sldMkLst>
          <pc:docMk/>
          <pc:sldMk cId="1282200168" sldId="2147377076"/>
        </pc:sldMkLst>
      </pc:sldChg>
      <pc:sldChg chg="addSp modSp add mod modAnim">
        <pc:chgData name="O'Hara, Jeffrey - OCE, DC" userId="700d88de-cab4-49a3-940e-8b98fc46fe37" providerId="ADAL" clId="{F9C2BE79-3984-4D1F-A4D5-87175E453CC9}" dt="2025-09-29T14:00:22.410" v="14995"/>
        <pc:sldMkLst>
          <pc:docMk/>
          <pc:sldMk cId="1781332169" sldId="2147377076"/>
        </pc:sldMkLst>
      </pc:sldChg>
      <pc:sldChg chg="addSp modSp add mod modAnim">
        <pc:chgData name="O'Hara, Jeffrey - OCE, DC" userId="700d88de-cab4-49a3-940e-8b98fc46fe37" providerId="ADAL" clId="{F9C2BE79-3984-4D1F-A4D5-87175E453CC9}" dt="2025-09-29T14:00:22.410" v="14995"/>
        <pc:sldMkLst>
          <pc:docMk/>
          <pc:sldMk cId="486884625" sldId="2147377077"/>
        </pc:sldMkLst>
      </pc:sldChg>
      <pc:sldChg chg="addSp modSp add mod modAnim">
        <pc:chgData name="O'Hara, Jeffrey - OCE, DC" userId="700d88de-cab4-49a3-940e-8b98fc46fe37" providerId="ADAL" clId="{F9C2BE79-3984-4D1F-A4D5-87175E453CC9}" dt="2025-09-29T14:00:22.410" v="14995"/>
        <pc:sldMkLst>
          <pc:docMk/>
          <pc:sldMk cId="2808670986" sldId="2147377078"/>
        </pc:sldMkLst>
      </pc:sldChg>
      <pc:sldChg chg="addSp delSp modSp add mod">
        <pc:chgData name="O'Hara, Jeffrey - OCE, DC" userId="700d88de-cab4-49a3-940e-8b98fc46fe37" providerId="ADAL" clId="{F9C2BE79-3984-4D1F-A4D5-87175E453CC9}" dt="2025-09-29T14:00:22.410" v="14995"/>
        <pc:sldMkLst>
          <pc:docMk/>
          <pc:sldMk cId="3887009739" sldId="2147377079"/>
        </pc:sldMkLst>
      </pc:sldChg>
      <pc:sldChg chg="new del">
        <pc:chgData name="O'Hara, Jeffrey - OCE, DC" userId="700d88de-cab4-49a3-940e-8b98fc46fe37" providerId="ADAL" clId="{F9C2BE79-3984-4D1F-A4D5-87175E453CC9}" dt="2025-09-26T13:39:24.196" v="13620" actId="2696"/>
        <pc:sldMkLst>
          <pc:docMk/>
          <pc:sldMk cId="4164109672" sldId="2147377080"/>
        </pc:sldMkLst>
      </pc:sldChg>
    </pc:docChg>
  </pc:docChgLst>
  <pc:docChgLst>
    <pc:chgData name="O'Hara, Jeffrey - OCE, DC" userId="700d88de-cab4-49a3-940e-8b98fc46fe37" providerId="ADAL" clId="{E68A7F6F-749D-4287-8588-799EF0364217}"/>
    <pc:docChg chg="undo custSel delSld modSld">
      <pc:chgData name="O'Hara, Jeffrey - OCE, DC" userId="700d88de-cab4-49a3-940e-8b98fc46fe37" providerId="ADAL" clId="{E68A7F6F-749D-4287-8588-799EF0364217}" dt="2025-09-11T16:46:07.413" v="1417" actId="5793"/>
      <pc:docMkLst>
        <pc:docMk/>
      </pc:docMkLst>
      <pc:sldChg chg="modSp mod">
        <pc:chgData name="O'Hara, Jeffrey - OCE, DC" userId="700d88de-cab4-49a3-940e-8b98fc46fe37" providerId="ADAL" clId="{E68A7F6F-749D-4287-8588-799EF0364217}" dt="2025-09-10T20:18:10.650" v="1087" actId="20577"/>
        <pc:sldMkLst>
          <pc:docMk/>
          <pc:sldMk cId="1100396310" sldId="256"/>
        </pc:sldMkLst>
      </pc:sldChg>
      <pc:sldChg chg="modSp del modAnim">
        <pc:chgData name="O'Hara, Jeffrey - OCE, DC" userId="700d88de-cab4-49a3-940e-8b98fc46fe37" providerId="ADAL" clId="{E68A7F6F-749D-4287-8588-799EF0364217}" dt="2025-09-10T20:17:38.134" v="1072" actId="2696"/>
        <pc:sldMkLst>
          <pc:docMk/>
          <pc:sldMk cId="3152068869" sldId="2147377058"/>
        </pc:sldMkLst>
      </pc:sldChg>
      <pc:sldChg chg="modSp mod modAnim">
        <pc:chgData name="O'Hara, Jeffrey - OCE, DC" userId="700d88de-cab4-49a3-940e-8b98fc46fe37" providerId="ADAL" clId="{E68A7F6F-749D-4287-8588-799EF0364217}" dt="2025-09-11T16:46:07.413" v="1417" actId="5793"/>
        <pc:sldMkLst>
          <pc:docMk/>
          <pc:sldMk cId="4102023232" sldId="2147377061"/>
        </pc:sldMkLst>
      </pc:sldChg>
      <pc:sldChg chg="modSp modAnim">
        <pc:chgData name="O'Hara, Jeffrey - OCE, DC" userId="700d88de-cab4-49a3-940e-8b98fc46fe37" providerId="ADAL" clId="{E68A7F6F-749D-4287-8588-799EF0364217}" dt="2025-09-11T16:42:54.225" v="1405"/>
        <pc:sldMkLst>
          <pc:docMk/>
          <pc:sldMk cId="3885362094" sldId="2147377062"/>
        </pc:sldMkLst>
      </pc:sldChg>
      <pc:sldChg chg="modSp mod modAnim">
        <pc:chgData name="O'Hara, Jeffrey - OCE, DC" userId="700d88de-cab4-49a3-940e-8b98fc46fe37" providerId="ADAL" clId="{E68A7F6F-749D-4287-8588-799EF0364217}" dt="2025-09-11T16:44:21.900" v="1415" actId="20577"/>
        <pc:sldMkLst>
          <pc:docMk/>
          <pc:sldMk cId="4109717796" sldId="2147377063"/>
        </pc:sldMkLst>
      </pc:sldChg>
      <pc:sldChg chg="modSp modAnim">
        <pc:chgData name="O'Hara, Jeffrey - OCE, DC" userId="700d88de-cab4-49a3-940e-8b98fc46fe37" providerId="ADAL" clId="{E68A7F6F-749D-4287-8588-799EF0364217}" dt="2025-09-11T16:42:49.185" v="1404"/>
        <pc:sldMkLst>
          <pc:docMk/>
          <pc:sldMk cId="700190799" sldId="2147377064"/>
        </pc:sldMkLst>
      </pc:sldChg>
    </pc:docChg>
  </pc:docChgLst>
  <pc:docChgLst>
    <pc:chgData name="O'Hara, Jeffrey - OCE, DC" userId="700d88de-cab4-49a3-940e-8b98fc46fe37" providerId="ADAL" clId="{17A0886F-E7F6-4F43-8191-8D3CAA02F511}"/>
    <pc:docChg chg="undo redo custSel addSld delSld modSld sldOrd">
      <pc:chgData name="O'Hara, Jeffrey - OCE, DC" userId="700d88de-cab4-49a3-940e-8b98fc46fe37" providerId="ADAL" clId="{17A0886F-E7F6-4F43-8191-8D3CAA02F511}" dt="2025-10-31T17:31:08.425" v="22373" actId="20577"/>
      <pc:docMkLst>
        <pc:docMk/>
      </pc:docMkLst>
      <pc:sldChg chg="delSp modSp mod delAnim">
        <pc:chgData name="O'Hara, Jeffrey - OCE, DC" userId="700d88de-cab4-49a3-940e-8b98fc46fe37" providerId="ADAL" clId="{17A0886F-E7F6-4F43-8191-8D3CAA02F511}" dt="2025-10-31T12:27:27.576" v="20227" actId="20577"/>
        <pc:sldMkLst>
          <pc:docMk/>
          <pc:sldMk cId="1100396310" sldId="256"/>
        </pc:sldMkLst>
        <pc:spChg chg="mod">
          <ac:chgData name="O'Hara, Jeffrey - OCE, DC" userId="700d88de-cab4-49a3-940e-8b98fc46fe37" providerId="ADAL" clId="{17A0886F-E7F6-4F43-8191-8D3CAA02F511}" dt="2025-10-31T12:27:27.576" v="20227" actId="20577"/>
          <ac:spMkLst>
            <pc:docMk/>
            <pc:sldMk cId="1100396310" sldId="256"/>
            <ac:spMk id="2" creationId="{4D2B5DFB-5311-07A1-DC88-946E2427E9E6}"/>
          </ac:spMkLst>
        </pc:spChg>
        <pc:spChg chg="mod">
          <ac:chgData name="O'Hara, Jeffrey - OCE, DC" userId="700d88de-cab4-49a3-940e-8b98fc46fe37" providerId="ADAL" clId="{17A0886F-E7F6-4F43-8191-8D3CAA02F511}" dt="2025-10-28T16:10:27.929" v="16999" actId="20577"/>
          <ac:spMkLst>
            <pc:docMk/>
            <pc:sldMk cId="1100396310" sldId="256"/>
            <ac:spMk id="3" creationId="{D78C56D5-0C5E-BD14-E41C-A791C7571B55}"/>
          </ac:spMkLst>
        </pc:spChg>
      </pc:sldChg>
      <pc:sldChg chg="del">
        <pc:chgData name="O'Hara, Jeffrey - OCE, DC" userId="700d88de-cab4-49a3-940e-8b98fc46fe37" providerId="ADAL" clId="{17A0886F-E7F6-4F43-8191-8D3CAA02F511}" dt="2025-10-20T12:56:06.735" v="8" actId="2696"/>
        <pc:sldMkLst>
          <pc:docMk/>
          <pc:sldMk cId="1010913252" sldId="10516"/>
        </pc:sldMkLst>
      </pc:sldChg>
      <pc:sldChg chg="del">
        <pc:chgData name="O'Hara, Jeffrey - OCE, DC" userId="700d88de-cab4-49a3-940e-8b98fc46fe37" providerId="ADAL" clId="{17A0886F-E7F6-4F43-8191-8D3CAA02F511}" dt="2025-10-20T12:41:49.869" v="1" actId="2696"/>
        <pc:sldMkLst>
          <pc:docMk/>
          <pc:sldMk cId="4102023232" sldId="2147377061"/>
        </pc:sldMkLst>
      </pc:sldChg>
      <pc:sldChg chg="del">
        <pc:chgData name="O'Hara, Jeffrey - OCE, DC" userId="700d88de-cab4-49a3-940e-8b98fc46fe37" providerId="ADAL" clId="{17A0886F-E7F6-4F43-8191-8D3CAA02F511}" dt="2025-10-20T12:56:02.709" v="7" actId="2696"/>
        <pc:sldMkLst>
          <pc:docMk/>
          <pc:sldMk cId="4109717796" sldId="2147377063"/>
        </pc:sldMkLst>
      </pc:sldChg>
      <pc:sldChg chg="del">
        <pc:chgData name="O'Hara, Jeffrey - OCE, DC" userId="700d88de-cab4-49a3-940e-8b98fc46fe37" providerId="ADAL" clId="{17A0886F-E7F6-4F43-8191-8D3CAA02F511}" dt="2025-10-20T12:56:02.709" v="7" actId="2696"/>
        <pc:sldMkLst>
          <pc:docMk/>
          <pc:sldMk cId="700190799" sldId="2147377064"/>
        </pc:sldMkLst>
      </pc:sldChg>
      <pc:sldChg chg="del">
        <pc:chgData name="O'Hara, Jeffrey - OCE, DC" userId="700d88de-cab4-49a3-940e-8b98fc46fe37" providerId="ADAL" clId="{17A0886F-E7F6-4F43-8191-8D3CAA02F511}" dt="2025-10-20T12:56:02.709" v="7" actId="2696"/>
        <pc:sldMkLst>
          <pc:docMk/>
          <pc:sldMk cId="2567724062" sldId="2147377065"/>
        </pc:sldMkLst>
      </pc:sldChg>
      <pc:sldChg chg="delSp modSp mod delAnim modAnim">
        <pc:chgData name="O'Hara, Jeffrey - OCE, DC" userId="700d88de-cab4-49a3-940e-8b98fc46fe37" providerId="ADAL" clId="{17A0886F-E7F6-4F43-8191-8D3CAA02F511}" dt="2025-10-31T17:28:08.607" v="22355" actId="313"/>
        <pc:sldMkLst>
          <pc:docMk/>
          <pc:sldMk cId="3688057713" sldId="2147377068"/>
        </pc:sldMkLst>
        <pc:spChg chg="mod">
          <ac:chgData name="O'Hara, Jeffrey - OCE, DC" userId="700d88de-cab4-49a3-940e-8b98fc46fe37" providerId="ADAL" clId="{17A0886F-E7F6-4F43-8191-8D3CAA02F511}" dt="2025-10-30T16:38:05.238" v="18208" actId="6549"/>
          <ac:spMkLst>
            <pc:docMk/>
            <pc:sldMk cId="3688057713" sldId="2147377068"/>
            <ac:spMk id="4" creationId="{22E1738C-0789-C670-0614-1204912D88DA}"/>
          </ac:spMkLst>
        </pc:spChg>
        <pc:spChg chg="mod">
          <ac:chgData name="O'Hara, Jeffrey - OCE, DC" userId="700d88de-cab4-49a3-940e-8b98fc46fe37" providerId="ADAL" clId="{17A0886F-E7F6-4F43-8191-8D3CAA02F511}" dt="2025-10-31T17:28:08.607" v="22355" actId="313"/>
          <ac:spMkLst>
            <pc:docMk/>
            <pc:sldMk cId="3688057713" sldId="2147377068"/>
            <ac:spMk id="5" creationId="{574B1529-D6E7-C5BF-9CB4-5189D6E59F25}"/>
          </ac:spMkLst>
        </pc:spChg>
      </pc:sldChg>
      <pc:sldChg chg="delSp modSp del mod delAnim modAnim">
        <pc:chgData name="O'Hara, Jeffrey - OCE, DC" userId="700d88de-cab4-49a3-940e-8b98fc46fe37" providerId="ADAL" clId="{17A0886F-E7F6-4F43-8191-8D3CAA02F511}" dt="2025-10-24T18:16:57.597" v="3095" actId="2696"/>
        <pc:sldMkLst>
          <pc:docMk/>
          <pc:sldMk cId="505136292" sldId="2147377071"/>
        </pc:sldMkLst>
      </pc:sldChg>
      <pc:sldChg chg="add del">
        <pc:chgData name="O'Hara, Jeffrey - OCE, DC" userId="700d88de-cab4-49a3-940e-8b98fc46fe37" providerId="ADAL" clId="{17A0886F-E7F6-4F43-8191-8D3CAA02F511}" dt="2025-10-20T15:47:17.003" v="1281"/>
        <pc:sldMkLst>
          <pc:docMk/>
          <pc:sldMk cId="1652740283" sldId="2147377072"/>
        </pc:sldMkLst>
      </pc:sldChg>
      <pc:sldChg chg="addSp delSp modSp add del mod delAnim">
        <pc:chgData name="O'Hara, Jeffrey - OCE, DC" userId="700d88de-cab4-49a3-940e-8b98fc46fe37" providerId="ADAL" clId="{17A0886F-E7F6-4F43-8191-8D3CAA02F511}" dt="2025-10-24T18:36:30.197" v="3699" actId="2696"/>
        <pc:sldMkLst>
          <pc:docMk/>
          <pc:sldMk cId="2673235118" sldId="2147377072"/>
        </pc:sldMkLst>
      </pc:sldChg>
      <pc:sldChg chg="del">
        <pc:chgData name="O'Hara, Jeffrey - OCE, DC" userId="700d88de-cab4-49a3-940e-8b98fc46fe37" providerId="ADAL" clId="{17A0886F-E7F6-4F43-8191-8D3CAA02F511}" dt="2025-10-20T13:53:25.137" v="789" actId="2696"/>
        <pc:sldMkLst>
          <pc:docMk/>
          <pc:sldMk cId="788300289" sldId="2147377073"/>
        </pc:sldMkLst>
      </pc:sldChg>
      <pc:sldChg chg="addSp modSp add del mod ord modAnim">
        <pc:chgData name="O'Hara, Jeffrey - OCE, DC" userId="700d88de-cab4-49a3-940e-8b98fc46fe37" providerId="ADAL" clId="{17A0886F-E7F6-4F43-8191-8D3CAA02F511}" dt="2025-10-24T18:34:51.631" v="3668" actId="2696"/>
        <pc:sldMkLst>
          <pc:docMk/>
          <pc:sldMk cId="3356509769" sldId="2147377073"/>
        </pc:sldMkLst>
      </pc:sldChg>
      <pc:sldChg chg="addSp delSp modSp add mod modAnim">
        <pc:chgData name="O'Hara, Jeffrey - OCE, DC" userId="700d88de-cab4-49a3-940e-8b98fc46fe37" providerId="ADAL" clId="{17A0886F-E7F6-4F43-8191-8D3CAA02F511}" dt="2025-10-31T13:47:23.629" v="22282" actId="20577"/>
        <pc:sldMkLst>
          <pc:docMk/>
          <pc:sldMk cId="315146803" sldId="2147377074"/>
        </pc:sldMkLst>
        <pc:spChg chg="mod">
          <ac:chgData name="O'Hara, Jeffrey - OCE, DC" userId="700d88de-cab4-49a3-940e-8b98fc46fe37" providerId="ADAL" clId="{17A0886F-E7F6-4F43-8191-8D3CAA02F511}" dt="2025-10-27T18:06:20.669" v="12267" actId="20577"/>
          <ac:spMkLst>
            <pc:docMk/>
            <pc:sldMk cId="315146803" sldId="2147377074"/>
            <ac:spMk id="4" creationId="{461965D4-E872-880C-988C-28766F450114}"/>
          </ac:spMkLst>
        </pc:spChg>
        <pc:spChg chg="mod">
          <ac:chgData name="O'Hara, Jeffrey - OCE, DC" userId="700d88de-cab4-49a3-940e-8b98fc46fe37" providerId="ADAL" clId="{17A0886F-E7F6-4F43-8191-8D3CAA02F511}" dt="2025-10-31T13:47:23.629" v="22282" actId="20577"/>
          <ac:spMkLst>
            <pc:docMk/>
            <pc:sldMk cId="315146803" sldId="2147377074"/>
            <ac:spMk id="5" creationId="{D2822125-9929-C883-264E-814271EF1A6D}"/>
          </ac:spMkLst>
        </pc:spChg>
      </pc:sldChg>
      <pc:sldChg chg="del">
        <pc:chgData name="O'Hara, Jeffrey - OCE, DC" userId="700d88de-cab4-49a3-940e-8b98fc46fe37" providerId="ADAL" clId="{17A0886F-E7F6-4F43-8191-8D3CAA02F511}" dt="2025-10-20T13:53:42.614" v="792" actId="2696"/>
        <pc:sldMkLst>
          <pc:docMk/>
          <pc:sldMk cId="3474786561" sldId="2147377074"/>
        </pc:sldMkLst>
      </pc:sldChg>
      <pc:sldChg chg="del">
        <pc:chgData name="O'Hara, Jeffrey - OCE, DC" userId="700d88de-cab4-49a3-940e-8b98fc46fe37" providerId="ADAL" clId="{17A0886F-E7F6-4F43-8191-8D3CAA02F511}" dt="2025-10-20T13:53:42.614" v="792" actId="2696"/>
        <pc:sldMkLst>
          <pc:docMk/>
          <pc:sldMk cId="2068447554" sldId="2147377075"/>
        </pc:sldMkLst>
      </pc:sldChg>
      <pc:sldChg chg="modSp add mod ord addAnim delAnim modAnim">
        <pc:chgData name="O'Hara, Jeffrey - OCE, DC" userId="700d88de-cab4-49a3-940e-8b98fc46fe37" providerId="ADAL" clId="{17A0886F-E7F6-4F43-8191-8D3CAA02F511}" dt="2025-10-31T13:40:47.136" v="22241" actId="20577"/>
        <pc:sldMkLst>
          <pc:docMk/>
          <pc:sldMk cId="2763277098" sldId="2147377075"/>
        </pc:sldMkLst>
        <pc:spChg chg="mod">
          <ac:chgData name="O'Hara, Jeffrey - OCE, DC" userId="700d88de-cab4-49a3-940e-8b98fc46fe37" providerId="ADAL" clId="{17A0886F-E7F6-4F43-8191-8D3CAA02F511}" dt="2025-10-30T16:35:52.243" v="18051" actId="6549"/>
          <ac:spMkLst>
            <pc:docMk/>
            <pc:sldMk cId="2763277098" sldId="2147377075"/>
            <ac:spMk id="4" creationId="{42F88C55-3CCD-6486-5333-E2261D5361BF}"/>
          </ac:spMkLst>
        </pc:spChg>
        <pc:spChg chg="mod">
          <ac:chgData name="O'Hara, Jeffrey - OCE, DC" userId="700d88de-cab4-49a3-940e-8b98fc46fe37" providerId="ADAL" clId="{17A0886F-E7F6-4F43-8191-8D3CAA02F511}" dt="2025-10-31T13:40:47.136" v="22241" actId="20577"/>
          <ac:spMkLst>
            <pc:docMk/>
            <pc:sldMk cId="2763277098" sldId="2147377075"/>
            <ac:spMk id="5" creationId="{9ABA1059-1FAF-AC36-5D0E-100F07BED0D4}"/>
          </ac:spMkLst>
        </pc:spChg>
      </pc:sldChg>
      <pc:sldChg chg="modSp add mod ord modAnim">
        <pc:chgData name="O'Hara, Jeffrey - OCE, DC" userId="700d88de-cab4-49a3-940e-8b98fc46fe37" providerId="ADAL" clId="{17A0886F-E7F6-4F43-8191-8D3CAA02F511}" dt="2025-10-31T17:31:08.425" v="22373" actId="20577"/>
        <pc:sldMkLst>
          <pc:docMk/>
          <pc:sldMk cId="408149524" sldId="2147377076"/>
        </pc:sldMkLst>
        <pc:spChg chg="mod">
          <ac:chgData name="O'Hara, Jeffrey - OCE, DC" userId="700d88de-cab4-49a3-940e-8b98fc46fe37" providerId="ADAL" clId="{17A0886F-E7F6-4F43-8191-8D3CAA02F511}" dt="2025-10-28T16:06:39.268" v="16706" actId="20577"/>
          <ac:spMkLst>
            <pc:docMk/>
            <pc:sldMk cId="408149524" sldId="2147377076"/>
            <ac:spMk id="4" creationId="{33B3D627-A202-AB01-2764-5020C3941284}"/>
          </ac:spMkLst>
        </pc:spChg>
        <pc:spChg chg="mod">
          <ac:chgData name="O'Hara, Jeffrey - OCE, DC" userId="700d88de-cab4-49a3-940e-8b98fc46fe37" providerId="ADAL" clId="{17A0886F-E7F6-4F43-8191-8D3CAA02F511}" dt="2025-10-31T17:31:08.425" v="22373" actId="20577"/>
          <ac:spMkLst>
            <pc:docMk/>
            <pc:sldMk cId="408149524" sldId="2147377076"/>
            <ac:spMk id="5" creationId="{D02B4872-3375-F2D5-21C3-E6160C77547C}"/>
          </ac:spMkLst>
        </pc:spChg>
      </pc:sldChg>
      <pc:sldChg chg="del">
        <pc:chgData name="O'Hara, Jeffrey - OCE, DC" userId="700d88de-cab4-49a3-940e-8b98fc46fe37" providerId="ADAL" clId="{17A0886F-E7F6-4F43-8191-8D3CAA02F511}" dt="2025-10-20T12:41:54.771" v="2" actId="2696"/>
        <pc:sldMkLst>
          <pc:docMk/>
          <pc:sldMk cId="1781332169" sldId="2147377076"/>
        </pc:sldMkLst>
      </pc:sldChg>
      <pc:sldChg chg="add del">
        <pc:chgData name="O'Hara, Jeffrey - OCE, DC" userId="700d88de-cab4-49a3-940e-8b98fc46fe37" providerId="ADAL" clId="{17A0886F-E7F6-4F43-8191-8D3CAA02F511}" dt="2025-10-24T19:28:50.156" v="6173"/>
        <pc:sldMkLst>
          <pc:docMk/>
          <pc:sldMk cId="16643070" sldId="2147377077"/>
        </pc:sldMkLst>
      </pc:sldChg>
      <pc:sldChg chg="del">
        <pc:chgData name="O'Hara, Jeffrey - OCE, DC" userId="700d88de-cab4-49a3-940e-8b98fc46fe37" providerId="ADAL" clId="{17A0886F-E7F6-4F43-8191-8D3CAA02F511}" dt="2025-10-20T13:53:42.614" v="792" actId="2696"/>
        <pc:sldMkLst>
          <pc:docMk/>
          <pc:sldMk cId="486884625" sldId="2147377077"/>
        </pc:sldMkLst>
      </pc:sldChg>
      <pc:sldChg chg="addSp delSp modSp add mod delAnim modAnim">
        <pc:chgData name="O'Hara, Jeffrey - OCE, DC" userId="700d88de-cab4-49a3-940e-8b98fc46fe37" providerId="ADAL" clId="{17A0886F-E7F6-4F43-8191-8D3CAA02F511}" dt="2025-10-30T17:44:58.579" v="20098" actId="20577"/>
        <pc:sldMkLst>
          <pc:docMk/>
          <pc:sldMk cId="3234130708" sldId="2147377077"/>
        </pc:sldMkLst>
        <pc:spChg chg="mod">
          <ac:chgData name="O'Hara, Jeffrey - OCE, DC" userId="700d88de-cab4-49a3-940e-8b98fc46fe37" providerId="ADAL" clId="{17A0886F-E7F6-4F43-8191-8D3CAA02F511}" dt="2025-10-30T16:34:29.142" v="18044" actId="20577"/>
          <ac:spMkLst>
            <pc:docMk/>
            <pc:sldMk cId="3234130708" sldId="2147377077"/>
            <ac:spMk id="4" creationId="{90CBABF1-16C4-554D-ACBB-2DE22C29CA32}"/>
          </ac:spMkLst>
        </pc:spChg>
        <pc:graphicFrameChg chg="add mod modGraphic">
          <ac:chgData name="O'Hara, Jeffrey - OCE, DC" userId="700d88de-cab4-49a3-940e-8b98fc46fe37" providerId="ADAL" clId="{17A0886F-E7F6-4F43-8191-8D3CAA02F511}" dt="2025-10-30T17:44:58.579" v="20098" actId="20577"/>
          <ac:graphicFrameMkLst>
            <pc:docMk/>
            <pc:sldMk cId="3234130708" sldId="2147377077"/>
            <ac:graphicFrameMk id="2" creationId="{F6AC7498-06A6-D282-8448-61E31DB86FF2}"/>
          </ac:graphicFrameMkLst>
        </pc:graphicFrameChg>
      </pc:sldChg>
      <pc:sldChg chg="add del">
        <pc:chgData name="O'Hara, Jeffrey - OCE, DC" userId="700d88de-cab4-49a3-940e-8b98fc46fe37" providerId="ADAL" clId="{17A0886F-E7F6-4F43-8191-8D3CAA02F511}" dt="2025-10-24T19:35:26.726" v="6640"/>
        <pc:sldMkLst>
          <pc:docMk/>
          <pc:sldMk cId="3604137125" sldId="2147377077"/>
        </pc:sldMkLst>
      </pc:sldChg>
      <pc:sldChg chg="modSp add mod ord modAnim">
        <pc:chgData name="O'Hara, Jeffrey - OCE, DC" userId="700d88de-cab4-49a3-940e-8b98fc46fe37" providerId="ADAL" clId="{17A0886F-E7F6-4F43-8191-8D3CAA02F511}" dt="2025-10-31T14:00:20.534" v="22326" actId="20577"/>
        <pc:sldMkLst>
          <pc:docMk/>
          <pc:sldMk cId="211813859" sldId="2147377078"/>
        </pc:sldMkLst>
        <pc:spChg chg="mod">
          <ac:chgData name="O'Hara, Jeffrey - OCE, DC" userId="700d88de-cab4-49a3-940e-8b98fc46fe37" providerId="ADAL" clId="{17A0886F-E7F6-4F43-8191-8D3CAA02F511}" dt="2025-10-31T13:59:58.082" v="22322" actId="20577"/>
          <ac:spMkLst>
            <pc:docMk/>
            <pc:sldMk cId="211813859" sldId="2147377078"/>
            <ac:spMk id="4" creationId="{35E5B1C1-FD84-1B5E-A9EF-D0F502C12516}"/>
          </ac:spMkLst>
        </pc:spChg>
        <pc:spChg chg="mod">
          <ac:chgData name="O'Hara, Jeffrey - OCE, DC" userId="700d88de-cab4-49a3-940e-8b98fc46fe37" providerId="ADAL" clId="{17A0886F-E7F6-4F43-8191-8D3CAA02F511}" dt="2025-10-31T14:00:20.534" v="22326" actId="20577"/>
          <ac:spMkLst>
            <pc:docMk/>
            <pc:sldMk cId="211813859" sldId="2147377078"/>
            <ac:spMk id="5" creationId="{F010009C-9C65-0573-1097-D72658E9335F}"/>
          </ac:spMkLst>
        </pc:spChg>
      </pc:sldChg>
      <pc:sldChg chg="del">
        <pc:chgData name="O'Hara, Jeffrey - OCE, DC" userId="700d88de-cab4-49a3-940e-8b98fc46fe37" providerId="ADAL" clId="{17A0886F-E7F6-4F43-8191-8D3CAA02F511}" dt="2025-10-20T13:53:35.135" v="791" actId="2696"/>
        <pc:sldMkLst>
          <pc:docMk/>
          <pc:sldMk cId="2808670986" sldId="2147377078"/>
        </pc:sldMkLst>
      </pc:sldChg>
      <pc:sldChg chg="addSp modSp add mod modAnim">
        <pc:chgData name="O'Hara, Jeffrey - OCE, DC" userId="700d88de-cab4-49a3-940e-8b98fc46fe37" providerId="ADAL" clId="{17A0886F-E7F6-4F43-8191-8D3CAA02F511}" dt="2025-10-29T13:53:23.641" v="17910" actId="255"/>
        <pc:sldMkLst>
          <pc:docMk/>
          <pc:sldMk cId="1349118439" sldId="2147377079"/>
        </pc:sldMkLst>
        <pc:spChg chg="mod">
          <ac:chgData name="O'Hara, Jeffrey - OCE, DC" userId="700d88de-cab4-49a3-940e-8b98fc46fe37" providerId="ADAL" clId="{17A0886F-E7F6-4F43-8191-8D3CAA02F511}" dt="2025-10-28T13:15:00.747" v="15295" actId="20577"/>
          <ac:spMkLst>
            <pc:docMk/>
            <pc:sldMk cId="1349118439" sldId="2147377079"/>
            <ac:spMk id="4" creationId="{43F907CA-77DC-1DE1-E679-CA3020961A1D}"/>
          </ac:spMkLst>
        </pc:spChg>
        <pc:spChg chg="mod">
          <ac:chgData name="O'Hara, Jeffrey - OCE, DC" userId="700d88de-cab4-49a3-940e-8b98fc46fe37" providerId="ADAL" clId="{17A0886F-E7F6-4F43-8191-8D3CAA02F511}" dt="2025-10-28T13:14:38.296" v="15247" actId="6549"/>
          <ac:spMkLst>
            <pc:docMk/>
            <pc:sldMk cId="1349118439" sldId="2147377079"/>
            <ac:spMk id="5" creationId="{A8AE635B-92CD-A9BF-F386-1E5A9D52496A}"/>
          </ac:spMkLst>
        </pc:spChg>
        <pc:graphicFrameChg chg="add mod">
          <ac:chgData name="O'Hara, Jeffrey - OCE, DC" userId="700d88de-cab4-49a3-940e-8b98fc46fe37" providerId="ADAL" clId="{17A0886F-E7F6-4F43-8191-8D3CAA02F511}" dt="2025-10-29T13:53:23.641" v="17910" actId="255"/>
          <ac:graphicFrameMkLst>
            <pc:docMk/>
            <pc:sldMk cId="1349118439" sldId="2147377079"/>
            <ac:graphicFrameMk id="2" creationId="{82EB2394-8180-413E-E911-40B0DABA1D99}"/>
          </ac:graphicFrameMkLst>
        </pc:graphicFrameChg>
      </pc:sldChg>
      <pc:sldChg chg="del">
        <pc:chgData name="O'Hara, Jeffrey - OCE, DC" userId="700d88de-cab4-49a3-940e-8b98fc46fe37" providerId="ADAL" clId="{17A0886F-E7F6-4F43-8191-8D3CAA02F511}" dt="2025-10-20T13:53:31.207" v="790" actId="2696"/>
        <pc:sldMkLst>
          <pc:docMk/>
          <pc:sldMk cId="3887009739" sldId="214737707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sdagcc-my.sharepoint.com/personal/jeffreyk_ohara_usda_gov/Documents/Documents/biofuels/uco/CARB/veg%20oil,%20waste,%20fat%20price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416403957537409E-2"/>
          <c:y val="2.4906097138345497E-2"/>
          <c:w val="0.90246132418867653"/>
          <c:h val="0.73330549560829894"/>
        </c:manualLayout>
      </c:layout>
      <c:lineChart>
        <c:grouping val="standard"/>
        <c:varyColors val="0"/>
        <c:ser>
          <c:idx val="0"/>
          <c:order val="0"/>
          <c:tx>
            <c:strRef>
              <c:f>data!$B$1</c:f>
              <c:strCache>
                <c:ptCount val="1"/>
                <c:pt idx="0">
                  <c:v>UCO (CA)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data!$A$2:$A$1984</c:f>
              <c:numCache>
                <c:formatCode>m/d/yyyy</c:formatCode>
                <c:ptCount val="1983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43116</c:v>
                </c:pt>
                <c:pt idx="10">
                  <c:v>43117</c:v>
                </c:pt>
                <c:pt idx="11">
                  <c:v>43118</c:v>
                </c:pt>
                <c:pt idx="12">
                  <c:v>43119</c:v>
                </c:pt>
                <c:pt idx="13">
                  <c:v>43122</c:v>
                </c:pt>
                <c:pt idx="14">
                  <c:v>43123</c:v>
                </c:pt>
                <c:pt idx="15">
                  <c:v>43124</c:v>
                </c:pt>
                <c:pt idx="16">
                  <c:v>43125</c:v>
                </c:pt>
                <c:pt idx="17">
                  <c:v>43126</c:v>
                </c:pt>
                <c:pt idx="18">
                  <c:v>43129</c:v>
                </c:pt>
                <c:pt idx="19">
                  <c:v>43130</c:v>
                </c:pt>
                <c:pt idx="20">
                  <c:v>43131</c:v>
                </c:pt>
                <c:pt idx="21">
                  <c:v>43132</c:v>
                </c:pt>
                <c:pt idx="22">
                  <c:v>43133</c:v>
                </c:pt>
                <c:pt idx="23">
                  <c:v>43136</c:v>
                </c:pt>
                <c:pt idx="24">
                  <c:v>43137</c:v>
                </c:pt>
                <c:pt idx="25">
                  <c:v>43138</c:v>
                </c:pt>
                <c:pt idx="26">
                  <c:v>43139</c:v>
                </c:pt>
                <c:pt idx="27">
                  <c:v>43140</c:v>
                </c:pt>
                <c:pt idx="28">
                  <c:v>43143</c:v>
                </c:pt>
                <c:pt idx="29">
                  <c:v>43144</c:v>
                </c:pt>
                <c:pt idx="30">
                  <c:v>43145</c:v>
                </c:pt>
                <c:pt idx="31">
                  <c:v>43146</c:v>
                </c:pt>
                <c:pt idx="32">
                  <c:v>43147</c:v>
                </c:pt>
                <c:pt idx="33">
                  <c:v>43151</c:v>
                </c:pt>
                <c:pt idx="34">
                  <c:v>43152</c:v>
                </c:pt>
                <c:pt idx="35">
                  <c:v>43153</c:v>
                </c:pt>
                <c:pt idx="36">
                  <c:v>43154</c:v>
                </c:pt>
                <c:pt idx="37">
                  <c:v>43157</c:v>
                </c:pt>
                <c:pt idx="38">
                  <c:v>43158</c:v>
                </c:pt>
                <c:pt idx="39">
                  <c:v>43159</c:v>
                </c:pt>
                <c:pt idx="40">
                  <c:v>43160</c:v>
                </c:pt>
                <c:pt idx="41">
                  <c:v>43161</c:v>
                </c:pt>
                <c:pt idx="42">
                  <c:v>43164</c:v>
                </c:pt>
                <c:pt idx="43">
                  <c:v>43165</c:v>
                </c:pt>
                <c:pt idx="44">
                  <c:v>43166</c:v>
                </c:pt>
                <c:pt idx="45">
                  <c:v>43167</c:v>
                </c:pt>
                <c:pt idx="46">
                  <c:v>43168</c:v>
                </c:pt>
                <c:pt idx="47">
                  <c:v>43171</c:v>
                </c:pt>
                <c:pt idx="48">
                  <c:v>43172</c:v>
                </c:pt>
                <c:pt idx="49">
                  <c:v>43173</c:v>
                </c:pt>
                <c:pt idx="50">
                  <c:v>43174</c:v>
                </c:pt>
                <c:pt idx="51">
                  <c:v>43175</c:v>
                </c:pt>
                <c:pt idx="52">
                  <c:v>43178</c:v>
                </c:pt>
                <c:pt idx="53">
                  <c:v>43179</c:v>
                </c:pt>
                <c:pt idx="54">
                  <c:v>43180</c:v>
                </c:pt>
                <c:pt idx="55">
                  <c:v>43181</c:v>
                </c:pt>
                <c:pt idx="56">
                  <c:v>43182</c:v>
                </c:pt>
                <c:pt idx="57">
                  <c:v>43185</c:v>
                </c:pt>
                <c:pt idx="58">
                  <c:v>43186</c:v>
                </c:pt>
                <c:pt idx="59">
                  <c:v>43187</c:v>
                </c:pt>
                <c:pt idx="60">
                  <c:v>43188</c:v>
                </c:pt>
                <c:pt idx="61">
                  <c:v>43192</c:v>
                </c:pt>
                <c:pt idx="62">
                  <c:v>43193</c:v>
                </c:pt>
                <c:pt idx="63">
                  <c:v>43194</c:v>
                </c:pt>
                <c:pt idx="64">
                  <c:v>43195</c:v>
                </c:pt>
                <c:pt idx="65">
                  <c:v>43196</c:v>
                </c:pt>
                <c:pt idx="66">
                  <c:v>43199</c:v>
                </c:pt>
                <c:pt idx="67">
                  <c:v>43200</c:v>
                </c:pt>
                <c:pt idx="68">
                  <c:v>43201</c:v>
                </c:pt>
                <c:pt idx="69">
                  <c:v>43202</c:v>
                </c:pt>
                <c:pt idx="70">
                  <c:v>43203</c:v>
                </c:pt>
                <c:pt idx="71">
                  <c:v>43206</c:v>
                </c:pt>
                <c:pt idx="72">
                  <c:v>43207</c:v>
                </c:pt>
                <c:pt idx="73">
                  <c:v>43208</c:v>
                </c:pt>
                <c:pt idx="74">
                  <c:v>43209</c:v>
                </c:pt>
                <c:pt idx="75">
                  <c:v>43210</c:v>
                </c:pt>
                <c:pt idx="76">
                  <c:v>43213</c:v>
                </c:pt>
                <c:pt idx="77">
                  <c:v>43214</c:v>
                </c:pt>
                <c:pt idx="78">
                  <c:v>43215</c:v>
                </c:pt>
                <c:pt idx="79">
                  <c:v>43216</c:v>
                </c:pt>
                <c:pt idx="80">
                  <c:v>43217</c:v>
                </c:pt>
                <c:pt idx="81">
                  <c:v>43220</c:v>
                </c:pt>
                <c:pt idx="82">
                  <c:v>43221</c:v>
                </c:pt>
                <c:pt idx="83">
                  <c:v>43222</c:v>
                </c:pt>
                <c:pt idx="84">
                  <c:v>43223</c:v>
                </c:pt>
                <c:pt idx="85">
                  <c:v>43224</c:v>
                </c:pt>
                <c:pt idx="86">
                  <c:v>43227</c:v>
                </c:pt>
                <c:pt idx="87">
                  <c:v>43228</c:v>
                </c:pt>
                <c:pt idx="88">
                  <c:v>43229</c:v>
                </c:pt>
                <c:pt idx="89">
                  <c:v>43230</c:v>
                </c:pt>
                <c:pt idx="90">
                  <c:v>43231</c:v>
                </c:pt>
                <c:pt idx="91">
                  <c:v>43234</c:v>
                </c:pt>
                <c:pt idx="92">
                  <c:v>43235</c:v>
                </c:pt>
                <c:pt idx="93">
                  <c:v>43236</c:v>
                </c:pt>
                <c:pt idx="94">
                  <c:v>43237</c:v>
                </c:pt>
                <c:pt idx="95">
                  <c:v>43238</c:v>
                </c:pt>
                <c:pt idx="96">
                  <c:v>43241</c:v>
                </c:pt>
                <c:pt idx="97">
                  <c:v>43242</c:v>
                </c:pt>
                <c:pt idx="98">
                  <c:v>43243</c:v>
                </c:pt>
                <c:pt idx="99">
                  <c:v>43244</c:v>
                </c:pt>
                <c:pt idx="100">
                  <c:v>43245</c:v>
                </c:pt>
                <c:pt idx="101">
                  <c:v>43249</c:v>
                </c:pt>
                <c:pt idx="102">
                  <c:v>43250</c:v>
                </c:pt>
                <c:pt idx="103">
                  <c:v>43251</c:v>
                </c:pt>
                <c:pt idx="104">
                  <c:v>43252</c:v>
                </c:pt>
                <c:pt idx="105">
                  <c:v>43255</c:v>
                </c:pt>
                <c:pt idx="106">
                  <c:v>43256</c:v>
                </c:pt>
                <c:pt idx="107">
                  <c:v>43257</c:v>
                </c:pt>
                <c:pt idx="108">
                  <c:v>43258</c:v>
                </c:pt>
                <c:pt idx="109">
                  <c:v>43259</c:v>
                </c:pt>
                <c:pt idx="110">
                  <c:v>43262</c:v>
                </c:pt>
                <c:pt idx="111">
                  <c:v>43263</c:v>
                </c:pt>
                <c:pt idx="112">
                  <c:v>43264</c:v>
                </c:pt>
                <c:pt idx="113">
                  <c:v>43265</c:v>
                </c:pt>
                <c:pt idx="114">
                  <c:v>43266</c:v>
                </c:pt>
                <c:pt idx="115">
                  <c:v>43269</c:v>
                </c:pt>
                <c:pt idx="116">
                  <c:v>43270</c:v>
                </c:pt>
                <c:pt idx="117">
                  <c:v>43271</c:v>
                </c:pt>
                <c:pt idx="118">
                  <c:v>43272</c:v>
                </c:pt>
                <c:pt idx="119">
                  <c:v>43273</c:v>
                </c:pt>
                <c:pt idx="120">
                  <c:v>43276</c:v>
                </c:pt>
                <c:pt idx="121">
                  <c:v>43277</c:v>
                </c:pt>
                <c:pt idx="122">
                  <c:v>43278</c:v>
                </c:pt>
                <c:pt idx="123">
                  <c:v>43279</c:v>
                </c:pt>
                <c:pt idx="124">
                  <c:v>43280</c:v>
                </c:pt>
                <c:pt idx="125">
                  <c:v>43283</c:v>
                </c:pt>
                <c:pt idx="126">
                  <c:v>43284</c:v>
                </c:pt>
                <c:pt idx="127">
                  <c:v>43285</c:v>
                </c:pt>
                <c:pt idx="128">
                  <c:v>43286</c:v>
                </c:pt>
                <c:pt idx="129">
                  <c:v>43287</c:v>
                </c:pt>
                <c:pt idx="130">
                  <c:v>43290</c:v>
                </c:pt>
                <c:pt idx="131">
                  <c:v>43291</c:v>
                </c:pt>
                <c:pt idx="132">
                  <c:v>43292</c:v>
                </c:pt>
                <c:pt idx="133">
                  <c:v>43293</c:v>
                </c:pt>
                <c:pt idx="134">
                  <c:v>43294</c:v>
                </c:pt>
                <c:pt idx="135">
                  <c:v>43297</c:v>
                </c:pt>
                <c:pt idx="136">
                  <c:v>43298</c:v>
                </c:pt>
                <c:pt idx="137">
                  <c:v>43299</c:v>
                </c:pt>
                <c:pt idx="138">
                  <c:v>43300</c:v>
                </c:pt>
                <c:pt idx="139">
                  <c:v>43301</c:v>
                </c:pt>
                <c:pt idx="140">
                  <c:v>43304</c:v>
                </c:pt>
                <c:pt idx="141">
                  <c:v>43305</c:v>
                </c:pt>
                <c:pt idx="142">
                  <c:v>43306</c:v>
                </c:pt>
                <c:pt idx="143">
                  <c:v>43307</c:v>
                </c:pt>
                <c:pt idx="144">
                  <c:v>43308</c:v>
                </c:pt>
                <c:pt idx="145">
                  <c:v>43311</c:v>
                </c:pt>
                <c:pt idx="146">
                  <c:v>43312</c:v>
                </c:pt>
                <c:pt idx="147">
                  <c:v>43313</c:v>
                </c:pt>
                <c:pt idx="148">
                  <c:v>43314</c:v>
                </c:pt>
                <c:pt idx="149">
                  <c:v>43315</c:v>
                </c:pt>
                <c:pt idx="150">
                  <c:v>43318</c:v>
                </c:pt>
                <c:pt idx="151">
                  <c:v>43319</c:v>
                </c:pt>
                <c:pt idx="152">
                  <c:v>43320</c:v>
                </c:pt>
                <c:pt idx="153">
                  <c:v>43321</c:v>
                </c:pt>
                <c:pt idx="154">
                  <c:v>43322</c:v>
                </c:pt>
                <c:pt idx="155">
                  <c:v>43325</c:v>
                </c:pt>
                <c:pt idx="156">
                  <c:v>43326</c:v>
                </c:pt>
                <c:pt idx="157">
                  <c:v>43327</c:v>
                </c:pt>
                <c:pt idx="158">
                  <c:v>43328</c:v>
                </c:pt>
                <c:pt idx="159">
                  <c:v>43329</c:v>
                </c:pt>
                <c:pt idx="160">
                  <c:v>43332</c:v>
                </c:pt>
                <c:pt idx="161">
                  <c:v>43333</c:v>
                </c:pt>
                <c:pt idx="162">
                  <c:v>43334</c:v>
                </c:pt>
                <c:pt idx="163">
                  <c:v>43335</c:v>
                </c:pt>
                <c:pt idx="164">
                  <c:v>43336</c:v>
                </c:pt>
                <c:pt idx="165">
                  <c:v>43339</c:v>
                </c:pt>
                <c:pt idx="166">
                  <c:v>43340</c:v>
                </c:pt>
                <c:pt idx="167">
                  <c:v>43341</c:v>
                </c:pt>
                <c:pt idx="168">
                  <c:v>43342</c:v>
                </c:pt>
                <c:pt idx="169">
                  <c:v>43343</c:v>
                </c:pt>
                <c:pt idx="170">
                  <c:v>43347</c:v>
                </c:pt>
                <c:pt idx="171">
                  <c:v>43348</c:v>
                </c:pt>
                <c:pt idx="172">
                  <c:v>43349</c:v>
                </c:pt>
                <c:pt idx="173">
                  <c:v>43350</c:v>
                </c:pt>
                <c:pt idx="174">
                  <c:v>43353</c:v>
                </c:pt>
                <c:pt idx="175">
                  <c:v>43354</c:v>
                </c:pt>
                <c:pt idx="176">
                  <c:v>43355</c:v>
                </c:pt>
                <c:pt idx="177">
                  <c:v>43356</c:v>
                </c:pt>
                <c:pt idx="178">
                  <c:v>43357</c:v>
                </c:pt>
                <c:pt idx="179">
                  <c:v>43360</c:v>
                </c:pt>
                <c:pt idx="180">
                  <c:v>43361</c:v>
                </c:pt>
                <c:pt idx="181">
                  <c:v>43362</c:v>
                </c:pt>
                <c:pt idx="182">
                  <c:v>43363</c:v>
                </c:pt>
                <c:pt idx="183">
                  <c:v>43364</c:v>
                </c:pt>
                <c:pt idx="184">
                  <c:v>43367</c:v>
                </c:pt>
                <c:pt idx="185">
                  <c:v>43368</c:v>
                </c:pt>
                <c:pt idx="186">
                  <c:v>43369</c:v>
                </c:pt>
                <c:pt idx="187">
                  <c:v>43370</c:v>
                </c:pt>
                <c:pt idx="188">
                  <c:v>43371</c:v>
                </c:pt>
                <c:pt idx="189">
                  <c:v>43374</c:v>
                </c:pt>
                <c:pt idx="190">
                  <c:v>43375</c:v>
                </c:pt>
                <c:pt idx="191">
                  <c:v>43376</c:v>
                </c:pt>
                <c:pt idx="192">
                  <c:v>43377</c:v>
                </c:pt>
                <c:pt idx="193">
                  <c:v>43378</c:v>
                </c:pt>
                <c:pt idx="194">
                  <c:v>43381</c:v>
                </c:pt>
                <c:pt idx="195">
                  <c:v>43382</c:v>
                </c:pt>
                <c:pt idx="196">
                  <c:v>43383</c:v>
                </c:pt>
                <c:pt idx="197">
                  <c:v>43384</c:v>
                </c:pt>
                <c:pt idx="198">
                  <c:v>43385</c:v>
                </c:pt>
                <c:pt idx="199">
                  <c:v>43388</c:v>
                </c:pt>
                <c:pt idx="200">
                  <c:v>43389</c:v>
                </c:pt>
                <c:pt idx="201">
                  <c:v>43390</c:v>
                </c:pt>
                <c:pt idx="202">
                  <c:v>43391</c:v>
                </c:pt>
                <c:pt idx="203">
                  <c:v>43392</c:v>
                </c:pt>
                <c:pt idx="204">
                  <c:v>43395</c:v>
                </c:pt>
                <c:pt idx="205">
                  <c:v>43396</c:v>
                </c:pt>
                <c:pt idx="206">
                  <c:v>43397</c:v>
                </c:pt>
                <c:pt idx="207">
                  <c:v>43398</c:v>
                </c:pt>
                <c:pt idx="208">
                  <c:v>43399</c:v>
                </c:pt>
                <c:pt idx="209">
                  <c:v>43402</c:v>
                </c:pt>
                <c:pt idx="210">
                  <c:v>43403</c:v>
                </c:pt>
                <c:pt idx="211">
                  <c:v>43404</c:v>
                </c:pt>
                <c:pt idx="212">
                  <c:v>43405</c:v>
                </c:pt>
                <c:pt idx="213">
                  <c:v>43406</c:v>
                </c:pt>
                <c:pt idx="214">
                  <c:v>43409</c:v>
                </c:pt>
                <c:pt idx="215">
                  <c:v>43410</c:v>
                </c:pt>
                <c:pt idx="216">
                  <c:v>43411</c:v>
                </c:pt>
                <c:pt idx="217">
                  <c:v>43412</c:v>
                </c:pt>
                <c:pt idx="218">
                  <c:v>43413</c:v>
                </c:pt>
                <c:pt idx="219">
                  <c:v>43416</c:v>
                </c:pt>
                <c:pt idx="220">
                  <c:v>43417</c:v>
                </c:pt>
                <c:pt idx="221">
                  <c:v>43418</c:v>
                </c:pt>
                <c:pt idx="222">
                  <c:v>43419</c:v>
                </c:pt>
                <c:pt idx="223">
                  <c:v>43420</c:v>
                </c:pt>
                <c:pt idx="224">
                  <c:v>43423</c:v>
                </c:pt>
                <c:pt idx="225">
                  <c:v>43424</c:v>
                </c:pt>
                <c:pt idx="226">
                  <c:v>43425</c:v>
                </c:pt>
                <c:pt idx="227">
                  <c:v>43427</c:v>
                </c:pt>
                <c:pt idx="228">
                  <c:v>43430</c:v>
                </c:pt>
                <c:pt idx="229">
                  <c:v>43431</c:v>
                </c:pt>
                <c:pt idx="230">
                  <c:v>43432</c:v>
                </c:pt>
                <c:pt idx="231">
                  <c:v>43433</c:v>
                </c:pt>
                <c:pt idx="232">
                  <c:v>43434</c:v>
                </c:pt>
                <c:pt idx="233">
                  <c:v>43437</c:v>
                </c:pt>
                <c:pt idx="234">
                  <c:v>43438</c:v>
                </c:pt>
                <c:pt idx="235">
                  <c:v>43439</c:v>
                </c:pt>
                <c:pt idx="236">
                  <c:v>43440</c:v>
                </c:pt>
                <c:pt idx="237">
                  <c:v>43441</c:v>
                </c:pt>
                <c:pt idx="238">
                  <c:v>43444</c:v>
                </c:pt>
                <c:pt idx="239">
                  <c:v>43445</c:v>
                </c:pt>
                <c:pt idx="240">
                  <c:v>43446</c:v>
                </c:pt>
                <c:pt idx="241">
                  <c:v>43447</c:v>
                </c:pt>
                <c:pt idx="242">
                  <c:v>43448</c:v>
                </c:pt>
                <c:pt idx="243">
                  <c:v>43451</c:v>
                </c:pt>
                <c:pt idx="244">
                  <c:v>43452</c:v>
                </c:pt>
                <c:pt idx="245">
                  <c:v>43453</c:v>
                </c:pt>
                <c:pt idx="246">
                  <c:v>43454</c:v>
                </c:pt>
                <c:pt idx="247">
                  <c:v>43455</c:v>
                </c:pt>
                <c:pt idx="248">
                  <c:v>43458</c:v>
                </c:pt>
                <c:pt idx="249">
                  <c:v>43460</c:v>
                </c:pt>
                <c:pt idx="250">
                  <c:v>43461</c:v>
                </c:pt>
                <c:pt idx="251">
                  <c:v>43462</c:v>
                </c:pt>
                <c:pt idx="252">
                  <c:v>43465</c:v>
                </c:pt>
                <c:pt idx="253">
                  <c:v>43467</c:v>
                </c:pt>
                <c:pt idx="254">
                  <c:v>43468</c:v>
                </c:pt>
                <c:pt idx="255">
                  <c:v>43469</c:v>
                </c:pt>
                <c:pt idx="256">
                  <c:v>43472</c:v>
                </c:pt>
                <c:pt idx="257">
                  <c:v>43473</c:v>
                </c:pt>
                <c:pt idx="258">
                  <c:v>43474</c:v>
                </c:pt>
                <c:pt idx="259">
                  <c:v>43475</c:v>
                </c:pt>
                <c:pt idx="260">
                  <c:v>43476</c:v>
                </c:pt>
                <c:pt idx="261">
                  <c:v>43479</c:v>
                </c:pt>
                <c:pt idx="262">
                  <c:v>43480</c:v>
                </c:pt>
                <c:pt idx="263">
                  <c:v>43481</c:v>
                </c:pt>
                <c:pt idx="264">
                  <c:v>43482</c:v>
                </c:pt>
                <c:pt idx="265">
                  <c:v>43483</c:v>
                </c:pt>
                <c:pt idx="266">
                  <c:v>43487</c:v>
                </c:pt>
                <c:pt idx="267">
                  <c:v>43488</c:v>
                </c:pt>
                <c:pt idx="268">
                  <c:v>43489</c:v>
                </c:pt>
                <c:pt idx="269">
                  <c:v>43490</c:v>
                </c:pt>
                <c:pt idx="270">
                  <c:v>43493</c:v>
                </c:pt>
                <c:pt idx="271">
                  <c:v>43494</c:v>
                </c:pt>
                <c:pt idx="272">
                  <c:v>43495</c:v>
                </c:pt>
                <c:pt idx="273">
                  <c:v>43496</c:v>
                </c:pt>
                <c:pt idx="274">
                  <c:v>43497</c:v>
                </c:pt>
                <c:pt idx="275">
                  <c:v>43500</c:v>
                </c:pt>
                <c:pt idx="276">
                  <c:v>43501</c:v>
                </c:pt>
                <c:pt idx="277">
                  <c:v>43502</c:v>
                </c:pt>
                <c:pt idx="278">
                  <c:v>43503</c:v>
                </c:pt>
                <c:pt idx="279">
                  <c:v>43504</c:v>
                </c:pt>
                <c:pt idx="280">
                  <c:v>43507</c:v>
                </c:pt>
                <c:pt idx="281">
                  <c:v>43508</c:v>
                </c:pt>
                <c:pt idx="282">
                  <c:v>43509</c:v>
                </c:pt>
                <c:pt idx="283">
                  <c:v>43510</c:v>
                </c:pt>
                <c:pt idx="284">
                  <c:v>43511</c:v>
                </c:pt>
                <c:pt idx="285">
                  <c:v>43515</c:v>
                </c:pt>
                <c:pt idx="286">
                  <c:v>43516</c:v>
                </c:pt>
                <c:pt idx="287">
                  <c:v>43517</c:v>
                </c:pt>
                <c:pt idx="288">
                  <c:v>43518</c:v>
                </c:pt>
                <c:pt idx="289">
                  <c:v>43521</c:v>
                </c:pt>
                <c:pt idx="290">
                  <c:v>43522</c:v>
                </c:pt>
                <c:pt idx="291">
                  <c:v>43523</c:v>
                </c:pt>
                <c:pt idx="292">
                  <c:v>43524</c:v>
                </c:pt>
                <c:pt idx="293">
                  <c:v>43525</c:v>
                </c:pt>
                <c:pt idx="294">
                  <c:v>43528</c:v>
                </c:pt>
                <c:pt idx="295">
                  <c:v>43529</c:v>
                </c:pt>
                <c:pt idx="296">
                  <c:v>43530</c:v>
                </c:pt>
                <c:pt idx="297">
                  <c:v>43531</c:v>
                </c:pt>
                <c:pt idx="298">
                  <c:v>43532</c:v>
                </c:pt>
                <c:pt idx="299">
                  <c:v>43535</c:v>
                </c:pt>
                <c:pt idx="300">
                  <c:v>43536</c:v>
                </c:pt>
                <c:pt idx="301">
                  <c:v>43537</c:v>
                </c:pt>
                <c:pt idx="302">
                  <c:v>43538</c:v>
                </c:pt>
                <c:pt idx="303">
                  <c:v>43539</c:v>
                </c:pt>
                <c:pt idx="304">
                  <c:v>43542</c:v>
                </c:pt>
                <c:pt idx="305">
                  <c:v>43543</c:v>
                </c:pt>
                <c:pt idx="306">
                  <c:v>43544</c:v>
                </c:pt>
                <c:pt idx="307">
                  <c:v>43545</c:v>
                </c:pt>
                <c:pt idx="308">
                  <c:v>43546</c:v>
                </c:pt>
                <c:pt idx="309">
                  <c:v>43549</c:v>
                </c:pt>
                <c:pt idx="310">
                  <c:v>43550</c:v>
                </c:pt>
                <c:pt idx="311">
                  <c:v>43551</c:v>
                </c:pt>
                <c:pt idx="312">
                  <c:v>43552</c:v>
                </c:pt>
                <c:pt idx="313">
                  <c:v>43553</c:v>
                </c:pt>
                <c:pt idx="314">
                  <c:v>43556</c:v>
                </c:pt>
                <c:pt idx="315">
                  <c:v>43557</c:v>
                </c:pt>
                <c:pt idx="316">
                  <c:v>43558</c:v>
                </c:pt>
                <c:pt idx="317">
                  <c:v>43559</c:v>
                </c:pt>
                <c:pt idx="318">
                  <c:v>43560</c:v>
                </c:pt>
                <c:pt idx="319">
                  <c:v>43563</c:v>
                </c:pt>
                <c:pt idx="320">
                  <c:v>43564</c:v>
                </c:pt>
                <c:pt idx="321">
                  <c:v>43565</c:v>
                </c:pt>
                <c:pt idx="322">
                  <c:v>43566</c:v>
                </c:pt>
                <c:pt idx="323">
                  <c:v>43567</c:v>
                </c:pt>
                <c:pt idx="324">
                  <c:v>43570</c:v>
                </c:pt>
                <c:pt idx="325">
                  <c:v>43571</c:v>
                </c:pt>
                <c:pt idx="326">
                  <c:v>43572</c:v>
                </c:pt>
                <c:pt idx="327">
                  <c:v>43573</c:v>
                </c:pt>
                <c:pt idx="328">
                  <c:v>43577</c:v>
                </c:pt>
                <c:pt idx="329">
                  <c:v>43578</c:v>
                </c:pt>
                <c:pt idx="330">
                  <c:v>43579</c:v>
                </c:pt>
                <c:pt idx="331">
                  <c:v>43580</c:v>
                </c:pt>
                <c:pt idx="332">
                  <c:v>43581</c:v>
                </c:pt>
                <c:pt idx="333">
                  <c:v>43584</c:v>
                </c:pt>
                <c:pt idx="334">
                  <c:v>43585</c:v>
                </c:pt>
                <c:pt idx="335">
                  <c:v>43586</c:v>
                </c:pt>
                <c:pt idx="336">
                  <c:v>43587</c:v>
                </c:pt>
                <c:pt idx="337">
                  <c:v>43588</c:v>
                </c:pt>
                <c:pt idx="338">
                  <c:v>43591</c:v>
                </c:pt>
                <c:pt idx="339">
                  <c:v>43592</c:v>
                </c:pt>
                <c:pt idx="340">
                  <c:v>43593</c:v>
                </c:pt>
                <c:pt idx="341">
                  <c:v>43594</c:v>
                </c:pt>
                <c:pt idx="342">
                  <c:v>43595</c:v>
                </c:pt>
                <c:pt idx="343">
                  <c:v>43598</c:v>
                </c:pt>
                <c:pt idx="344">
                  <c:v>43599</c:v>
                </c:pt>
                <c:pt idx="345">
                  <c:v>43600</c:v>
                </c:pt>
                <c:pt idx="346">
                  <c:v>43601</c:v>
                </c:pt>
                <c:pt idx="347">
                  <c:v>43602</c:v>
                </c:pt>
                <c:pt idx="348">
                  <c:v>43605</c:v>
                </c:pt>
                <c:pt idx="349">
                  <c:v>43606</c:v>
                </c:pt>
                <c:pt idx="350">
                  <c:v>43607</c:v>
                </c:pt>
                <c:pt idx="351">
                  <c:v>43608</c:v>
                </c:pt>
                <c:pt idx="352">
                  <c:v>43609</c:v>
                </c:pt>
                <c:pt idx="353">
                  <c:v>43613</c:v>
                </c:pt>
                <c:pt idx="354">
                  <c:v>43614</c:v>
                </c:pt>
                <c:pt idx="355">
                  <c:v>43615</c:v>
                </c:pt>
                <c:pt idx="356">
                  <c:v>43616</c:v>
                </c:pt>
                <c:pt idx="357">
                  <c:v>43619</c:v>
                </c:pt>
                <c:pt idx="358">
                  <c:v>43620</c:v>
                </c:pt>
                <c:pt idx="359">
                  <c:v>43621</c:v>
                </c:pt>
                <c:pt idx="360">
                  <c:v>43622</c:v>
                </c:pt>
                <c:pt idx="361">
                  <c:v>43623</c:v>
                </c:pt>
                <c:pt idx="362">
                  <c:v>43626</c:v>
                </c:pt>
                <c:pt idx="363">
                  <c:v>43627</c:v>
                </c:pt>
                <c:pt idx="364">
                  <c:v>43628</c:v>
                </c:pt>
                <c:pt idx="365">
                  <c:v>43629</c:v>
                </c:pt>
                <c:pt idx="366">
                  <c:v>43630</c:v>
                </c:pt>
                <c:pt idx="367">
                  <c:v>43633</c:v>
                </c:pt>
                <c:pt idx="368">
                  <c:v>43634</c:v>
                </c:pt>
                <c:pt idx="369">
                  <c:v>43635</c:v>
                </c:pt>
                <c:pt idx="370">
                  <c:v>43636</c:v>
                </c:pt>
                <c:pt idx="371">
                  <c:v>43637</c:v>
                </c:pt>
                <c:pt idx="372">
                  <c:v>43640</c:v>
                </c:pt>
                <c:pt idx="373">
                  <c:v>43641</c:v>
                </c:pt>
                <c:pt idx="374">
                  <c:v>43642</c:v>
                </c:pt>
                <c:pt idx="375">
                  <c:v>43643</c:v>
                </c:pt>
                <c:pt idx="376">
                  <c:v>43644</c:v>
                </c:pt>
                <c:pt idx="377">
                  <c:v>43647</c:v>
                </c:pt>
                <c:pt idx="378">
                  <c:v>43648</c:v>
                </c:pt>
                <c:pt idx="379">
                  <c:v>43649</c:v>
                </c:pt>
                <c:pt idx="380">
                  <c:v>43651</c:v>
                </c:pt>
                <c:pt idx="381">
                  <c:v>43654</c:v>
                </c:pt>
                <c:pt idx="382">
                  <c:v>43655</c:v>
                </c:pt>
                <c:pt idx="383">
                  <c:v>43656</c:v>
                </c:pt>
                <c:pt idx="384">
                  <c:v>43657</c:v>
                </c:pt>
                <c:pt idx="385">
                  <c:v>43658</c:v>
                </c:pt>
                <c:pt idx="386">
                  <c:v>43661</c:v>
                </c:pt>
                <c:pt idx="387">
                  <c:v>43662</c:v>
                </c:pt>
                <c:pt idx="388">
                  <c:v>43663</c:v>
                </c:pt>
                <c:pt idx="389">
                  <c:v>43664</c:v>
                </c:pt>
                <c:pt idx="390">
                  <c:v>43665</c:v>
                </c:pt>
                <c:pt idx="391">
                  <c:v>43668</c:v>
                </c:pt>
                <c:pt idx="392">
                  <c:v>43669</c:v>
                </c:pt>
                <c:pt idx="393">
                  <c:v>43670</c:v>
                </c:pt>
                <c:pt idx="394">
                  <c:v>43671</c:v>
                </c:pt>
                <c:pt idx="395">
                  <c:v>43672</c:v>
                </c:pt>
                <c:pt idx="396">
                  <c:v>43675</c:v>
                </c:pt>
                <c:pt idx="397">
                  <c:v>43676</c:v>
                </c:pt>
                <c:pt idx="398">
                  <c:v>43677</c:v>
                </c:pt>
                <c:pt idx="399">
                  <c:v>43678</c:v>
                </c:pt>
                <c:pt idx="400">
                  <c:v>43679</c:v>
                </c:pt>
                <c:pt idx="401">
                  <c:v>43682</c:v>
                </c:pt>
                <c:pt idx="402">
                  <c:v>43683</c:v>
                </c:pt>
                <c:pt idx="403">
                  <c:v>43684</c:v>
                </c:pt>
                <c:pt idx="404">
                  <c:v>43685</c:v>
                </c:pt>
                <c:pt idx="405">
                  <c:v>43686</c:v>
                </c:pt>
                <c:pt idx="406">
                  <c:v>43689</c:v>
                </c:pt>
                <c:pt idx="407">
                  <c:v>43690</c:v>
                </c:pt>
                <c:pt idx="408">
                  <c:v>43691</c:v>
                </c:pt>
                <c:pt idx="409">
                  <c:v>43692</c:v>
                </c:pt>
                <c:pt idx="410">
                  <c:v>43693</c:v>
                </c:pt>
                <c:pt idx="411">
                  <c:v>43696</c:v>
                </c:pt>
                <c:pt idx="412">
                  <c:v>43697</c:v>
                </c:pt>
                <c:pt idx="413">
                  <c:v>43698</c:v>
                </c:pt>
                <c:pt idx="414">
                  <c:v>43699</c:v>
                </c:pt>
                <c:pt idx="415">
                  <c:v>43700</c:v>
                </c:pt>
                <c:pt idx="416">
                  <c:v>43703</c:v>
                </c:pt>
                <c:pt idx="417">
                  <c:v>43704</c:v>
                </c:pt>
                <c:pt idx="418">
                  <c:v>43705</c:v>
                </c:pt>
                <c:pt idx="419">
                  <c:v>43706</c:v>
                </c:pt>
                <c:pt idx="420">
                  <c:v>43707</c:v>
                </c:pt>
                <c:pt idx="421">
                  <c:v>43711</c:v>
                </c:pt>
                <c:pt idx="422">
                  <c:v>43712</c:v>
                </c:pt>
                <c:pt idx="423">
                  <c:v>43713</c:v>
                </c:pt>
                <c:pt idx="424">
                  <c:v>43714</c:v>
                </c:pt>
                <c:pt idx="425">
                  <c:v>43717</c:v>
                </c:pt>
                <c:pt idx="426">
                  <c:v>43718</c:v>
                </c:pt>
                <c:pt idx="427">
                  <c:v>43719</c:v>
                </c:pt>
                <c:pt idx="428">
                  <c:v>43720</c:v>
                </c:pt>
                <c:pt idx="429">
                  <c:v>43721</c:v>
                </c:pt>
                <c:pt idx="430">
                  <c:v>43724</c:v>
                </c:pt>
                <c:pt idx="431">
                  <c:v>43725</c:v>
                </c:pt>
                <c:pt idx="432">
                  <c:v>43726</c:v>
                </c:pt>
                <c:pt idx="433">
                  <c:v>43727</c:v>
                </c:pt>
                <c:pt idx="434">
                  <c:v>43728</c:v>
                </c:pt>
                <c:pt idx="435">
                  <c:v>43731</c:v>
                </c:pt>
                <c:pt idx="436">
                  <c:v>43732</c:v>
                </c:pt>
                <c:pt idx="437">
                  <c:v>43733</c:v>
                </c:pt>
                <c:pt idx="438">
                  <c:v>43734</c:v>
                </c:pt>
                <c:pt idx="439">
                  <c:v>43735</c:v>
                </c:pt>
                <c:pt idx="440">
                  <c:v>43738</c:v>
                </c:pt>
                <c:pt idx="441">
                  <c:v>43739</c:v>
                </c:pt>
                <c:pt idx="442">
                  <c:v>43740</c:v>
                </c:pt>
                <c:pt idx="443">
                  <c:v>43741</c:v>
                </c:pt>
                <c:pt idx="444">
                  <c:v>43742</c:v>
                </c:pt>
                <c:pt idx="445">
                  <c:v>43745</c:v>
                </c:pt>
                <c:pt idx="446">
                  <c:v>43746</c:v>
                </c:pt>
                <c:pt idx="447">
                  <c:v>43747</c:v>
                </c:pt>
                <c:pt idx="448">
                  <c:v>43748</c:v>
                </c:pt>
                <c:pt idx="449">
                  <c:v>43749</c:v>
                </c:pt>
                <c:pt idx="450">
                  <c:v>43752</c:v>
                </c:pt>
                <c:pt idx="451">
                  <c:v>43753</c:v>
                </c:pt>
                <c:pt idx="452">
                  <c:v>43754</c:v>
                </c:pt>
                <c:pt idx="453">
                  <c:v>43755</c:v>
                </c:pt>
                <c:pt idx="454">
                  <c:v>43756</c:v>
                </c:pt>
                <c:pt idx="455">
                  <c:v>43759</c:v>
                </c:pt>
                <c:pt idx="456">
                  <c:v>43760</c:v>
                </c:pt>
                <c:pt idx="457">
                  <c:v>43761</c:v>
                </c:pt>
                <c:pt idx="458">
                  <c:v>43762</c:v>
                </c:pt>
                <c:pt idx="459">
                  <c:v>43763</c:v>
                </c:pt>
                <c:pt idx="460">
                  <c:v>43766</c:v>
                </c:pt>
                <c:pt idx="461">
                  <c:v>43767</c:v>
                </c:pt>
                <c:pt idx="462">
                  <c:v>43768</c:v>
                </c:pt>
                <c:pt idx="463">
                  <c:v>43769</c:v>
                </c:pt>
                <c:pt idx="464">
                  <c:v>43770</c:v>
                </c:pt>
                <c:pt idx="465">
                  <c:v>43773</c:v>
                </c:pt>
                <c:pt idx="466">
                  <c:v>43774</c:v>
                </c:pt>
                <c:pt idx="467">
                  <c:v>43775</c:v>
                </c:pt>
                <c:pt idx="468">
                  <c:v>43776</c:v>
                </c:pt>
                <c:pt idx="469">
                  <c:v>43777</c:v>
                </c:pt>
                <c:pt idx="470">
                  <c:v>43780</c:v>
                </c:pt>
                <c:pt idx="471">
                  <c:v>43781</c:v>
                </c:pt>
                <c:pt idx="472">
                  <c:v>43782</c:v>
                </c:pt>
                <c:pt idx="473">
                  <c:v>43783</c:v>
                </c:pt>
                <c:pt idx="474">
                  <c:v>43784</c:v>
                </c:pt>
                <c:pt idx="475">
                  <c:v>43787</c:v>
                </c:pt>
                <c:pt idx="476">
                  <c:v>43788</c:v>
                </c:pt>
                <c:pt idx="477">
                  <c:v>43789</c:v>
                </c:pt>
                <c:pt idx="478">
                  <c:v>43790</c:v>
                </c:pt>
                <c:pt idx="479">
                  <c:v>43791</c:v>
                </c:pt>
                <c:pt idx="480">
                  <c:v>43794</c:v>
                </c:pt>
                <c:pt idx="481">
                  <c:v>43795</c:v>
                </c:pt>
                <c:pt idx="482">
                  <c:v>43796</c:v>
                </c:pt>
                <c:pt idx="483">
                  <c:v>43798</c:v>
                </c:pt>
                <c:pt idx="484">
                  <c:v>43801</c:v>
                </c:pt>
                <c:pt idx="485">
                  <c:v>43802</c:v>
                </c:pt>
                <c:pt idx="486">
                  <c:v>43803</c:v>
                </c:pt>
                <c:pt idx="487">
                  <c:v>43804</c:v>
                </c:pt>
                <c:pt idx="488">
                  <c:v>43805</c:v>
                </c:pt>
                <c:pt idx="489">
                  <c:v>43808</c:v>
                </c:pt>
                <c:pt idx="490">
                  <c:v>43809</c:v>
                </c:pt>
                <c:pt idx="491">
                  <c:v>43810</c:v>
                </c:pt>
                <c:pt idx="492">
                  <c:v>43811</c:v>
                </c:pt>
                <c:pt idx="493">
                  <c:v>43812</c:v>
                </c:pt>
                <c:pt idx="494">
                  <c:v>43815</c:v>
                </c:pt>
                <c:pt idx="495">
                  <c:v>43816</c:v>
                </c:pt>
                <c:pt idx="496">
                  <c:v>43817</c:v>
                </c:pt>
                <c:pt idx="497">
                  <c:v>43818</c:v>
                </c:pt>
                <c:pt idx="498">
                  <c:v>43819</c:v>
                </c:pt>
                <c:pt idx="499">
                  <c:v>43822</c:v>
                </c:pt>
                <c:pt idx="500">
                  <c:v>43823</c:v>
                </c:pt>
                <c:pt idx="501">
                  <c:v>43825</c:v>
                </c:pt>
                <c:pt idx="502">
                  <c:v>43826</c:v>
                </c:pt>
                <c:pt idx="503">
                  <c:v>43829</c:v>
                </c:pt>
                <c:pt idx="504">
                  <c:v>43830</c:v>
                </c:pt>
                <c:pt idx="505">
                  <c:v>43832</c:v>
                </c:pt>
                <c:pt idx="506">
                  <c:v>43833</c:v>
                </c:pt>
                <c:pt idx="507">
                  <c:v>43836</c:v>
                </c:pt>
                <c:pt idx="508">
                  <c:v>43837</c:v>
                </c:pt>
                <c:pt idx="509">
                  <c:v>43838</c:v>
                </c:pt>
                <c:pt idx="510">
                  <c:v>43839</c:v>
                </c:pt>
                <c:pt idx="511">
                  <c:v>43840</c:v>
                </c:pt>
                <c:pt idx="512">
                  <c:v>43843</c:v>
                </c:pt>
                <c:pt idx="513">
                  <c:v>43844</c:v>
                </c:pt>
                <c:pt idx="514">
                  <c:v>43845</c:v>
                </c:pt>
                <c:pt idx="515">
                  <c:v>43846</c:v>
                </c:pt>
                <c:pt idx="516">
                  <c:v>43847</c:v>
                </c:pt>
                <c:pt idx="517">
                  <c:v>43851</c:v>
                </c:pt>
                <c:pt idx="518">
                  <c:v>43852</c:v>
                </c:pt>
                <c:pt idx="519">
                  <c:v>43853</c:v>
                </c:pt>
                <c:pt idx="520">
                  <c:v>43854</c:v>
                </c:pt>
                <c:pt idx="521">
                  <c:v>43857</c:v>
                </c:pt>
                <c:pt idx="522">
                  <c:v>43858</c:v>
                </c:pt>
                <c:pt idx="523">
                  <c:v>43859</c:v>
                </c:pt>
                <c:pt idx="524">
                  <c:v>43860</c:v>
                </c:pt>
                <c:pt idx="525">
                  <c:v>43861</c:v>
                </c:pt>
                <c:pt idx="526">
                  <c:v>43864</c:v>
                </c:pt>
                <c:pt idx="527">
                  <c:v>43865</c:v>
                </c:pt>
                <c:pt idx="528">
                  <c:v>43866</c:v>
                </c:pt>
                <c:pt idx="529">
                  <c:v>43867</c:v>
                </c:pt>
                <c:pt idx="530">
                  <c:v>43868</c:v>
                </c:pt>
                <c:pt idx="531">
                  <c:v>43871</c:v>
                </c:pt>
                <c:pt idx="532">
                  <c:v>43872</c:v>
                </c:pt>
                <c:pt idx="533">
                  <c:v>43873</c:v>
                </c:pt>
                <c:pt idx="534">
                  <c:v>43874</c:v>
                </c:pt>
                <c:pt idx="535">
                  <c:v>43875</c:v>
                </c:pt>
                <c:pt idx="536">
                  <c:v>43879</c:v>
                </c:pt>
                <c:pt idx="537">
                  <c:v>43880</c:v>
                </c:pt>
                <c:pt idx="538">
                  <c:v>43881</c:v>
                </c:pt>
                <c:pt idx="539">
                  <c:v>43882</c:v>
                </c:pt>
                <c:pt idx="540">
                  <c:v>43885</c:v>
                </c:pt>
                <c:pt idx="541">
                  <c:v>43886</c:v>
                </c:pt>
                <c:pt idx="542">
                  <c:v>43887</c:v>
                </c:pt>
                <c:pt idx="543">
                  <c:v>43888</c:v>
                </c:pt>
                <c:pt idx="544">
                  <c:v>43889</c:v>
                </c:pt>
                <c:pt idx="545">
                  <c:v>43892</c:v>
                </c:pt>
                <c:pt idx="546">
                  <c:v>43893</c:v>
                </c:pt>
                <c:pt idx="547">
                  <c:v>43894</c:v>
                </c:pt>
                <c:pt idx="548">
                  <c:v>43895</c:v>
                </c:pt>
                <c:pt idx="549">
                  <c:v>43896</c:v>
                </c:pt>
                <c:pt idx="550">
                  <c:v>43899</c:v>
                </c:pt>
                <c:pt idx="551">
                  <c:v>43900</c:v>
                </c:pt>
                <c:pt idx="552">
                  <c:v>43901</c:v>
                </c:pt>
                <c:pt idx="553">
                  <c:v>43902</c:v>
                </c:pt>
                <c:pt idx="554">
                  <c:v>43903</c:v>
                </c:pt>
                <c:pt idx="555">
                  <c:v>43906</c:v>
                </c:pt>
                <c:pt idx="556">
                  <c:v>43907</c:v>
                </c:pt>
                <c:pt idx="557">
                  <c:v>43908</c:v>
                </c:pt>
                <c:pt idx="558">
                  <c:v>43909</c:v>
                </c:pt>
                <c:pt idx="559">
                  <c:v>43910</c:v>
                </c:pt>
                <c:pt idx="560">
                  <c:v>43913</c:v>
                </c:pt>
                <c:pt idx="561">
                  <c:v>43914</c:v>
                </c:pt>
                <c:pt idx="562">
                  <c:v>43915</c:v>
                </c:pt>
                <c:pt idx="563">
                  <c:v>43916</c:v>
                </c:pt>
                <c:pt idx="564">
                  <c:v>43917</c:v>
                </c:pt>
                <c:pt idx="565">
                  <c:v>43920</c:v>
                </c:pt>
                <c:pt idx="566">
                  <c:v>43921</c:v>
                </c:pt>
                <c:pt idx="567">
                  <c:v>43922</c:v>
                </c:pt>
                <c:pt idx="568">
                  <c:v>43923</c:v>
                </c:pt>
                <c:pt idx="569">
                  <c:v>43924</c:v>
                </c:pt>
                <c:pt idx="570">
                  <c:v>43927</c:v>
                </c:pt>
                <c:pt idx="571">
                  <c:v>43928</c:v>
                </c:pt>
                <c:pt idx="572">
                  <c:v>43929</c:v>
                </c:pt>
                <c:pt idx="573">
                  <c:v>43930</c:v>
                </c:pt>
                <c:pt idx="574">
                  <c:v>43934</c:v>
                </c:pt>
                <c:pt idx="575">
                  <c:v>43935</c:v>
                </c:pt>
                <c:pt idx="576">
                  <c:v>43936</c:v>
                </c:pt>
                <c:pt idx="577">
                  <c:v>43937</c:v>
                </c:pt>
                <c:pt idx="578">
                  <c:v>43938</c:v>
                </c:pt>
                <c:pt idx="579">
                  <c:v>43941</c:v>
                </c:pt>
                <c:pt idx="580">
                  <c:v>43942</c:v>
                </c:pt>
                <c:pt idx="581">
                  <c:v>43943</c:v>
                </c:pt>
                <c:pt idx="582">
                  <c:v>43944</c:v>
                </c:pt>
                <c:pt idx="583">
                  <c:v>43945</c:v>
                </c:pt>
                <c:pt idx="584">
                  <c:v>43948</c:v>
                </c:pt>
                <c:pt idx="585">
                  <c:v>43949</c:v>
                </c:pt>
                <c:pt idx="586">
                  <c:v>43950</c:v>
                </c:pt>
                <c:pt idx="587">
                  <c:v>43951</c:v>
                </c:pt>
                <c:pt idx="588">
                  <c:v>43952</c:v>
                </c:pt>
                <c:pt idx="589">
                  <c:v>43955</c:v>
                </c:pt>
                <c:pt idx="590">
                  <c:v>43956</c:v>
                </c:pt>
                <c:pt idx="591">
                  <c:v>43957</c:v>
                </c:pt>
                <c:pt idx="592">
                  <c:v>43958</c:v>
                </c:pt>
                <c:pt idx="593">
                  <c:v>43959</c:v>
                </c:pt>
                <c:pt idx="594">
                  <c:v>43962</c:v>
                </c:pt>
                <c:pt idx="595">
                  <c:v>43963</c:v>
                </c:pt>
                <c:pt idx="596">
                  <c:v>43964</c:v>
                </c:pt>
                <c:pt idx="597">
                  <c:v>43965</c:v>
                </c:pt>
                <c:pt idx="598">
                  <c:v>43966</c:v>
                </c:pt>
                <c:pt idx="599">
                  <c:v>43969</c:v>
                </c:pt>
                <c:pt idx="600">
                  <c:v>43970</c:v>
                </c:pt>
                <c:pt idx="601">
                  <c:v>43971</c:v>
                </c:pt>
                <c:pt idx="602">
                  <c:v>43972</c:v>
                </c:pt>
                <c:pt idx="603">
                  <c:v>43973</c:v>
                </c:pt>
                <c:pt idx="604">
                  <c:v>43977</c:v>
                </c:pt>
                <c:pt idx="605">
                  <c:v>43978</c:v>
                </c:pt>
                <c:pt idx="606">
                  <c:v>43979</c:v>
                </c:pt>
                <c:pt idx="607">
                  <c:v>43980</c:v>
                </c:pt>
                <c:pt idx="608">
                  <c:v>43983</c:v>
                </c:pt>
                <c:pt idx="609">
                  <c:v>43984</c:v>
                </c:pt>
                <c:pt idx="610">
                  <c:v>43985</c:v>
                </c:pt>
                <c:pt idx="611">
                  <c:v>43986</c:v>
                </c:pt>
                <c:pt idx="612">
                  <c:v>43987</c:v>
                </c:pt>
                <c:pt idx="613">
                  <c:v>43990</c:v>
                </c:pt>
                <c:pt idx="614">
                  <c:v>43991</c:v>
                </c:pt>
                <c:pt idx="615">
                  <c:v>43992</c:v>
                </c:pt>
                <c:pt idx="616">
                  <c:v>43993</c:v>
                </c:pt>
                <c:pt idx="617">
                  <c:v>43994</c:v>
                </c:pt>
                <c:pt idx="618">
                  <c:v>43997</c:v>
                </c:pt>
                <c:pt idx="619">
                  <c:v>43998</c:v>
                </c:pt>
                <c:pt idx="620">
                  <c:v>43999</c:v>
                </c:pt>
                <c:pt idx="621">
                  <c:v>44000</c:v>
                </c:pt>
                <c:pt idx="622">
                  <c:v>44001</c:v>
                </c:pt>
                <c:pt idx="623">
                  <c:v>44004</c:v>
                </c:pt>
                <c:pt idx="624">
                  <c:v>44005</c:v>
                </c:pt>
                <c:pt idx="625">
                  <c:v>44006</c:v>
                </c:pt>
                <c:pt idx="626">
                  <c:v>44007</c:v>
                </c:pt>
                <c:pt idx="627">
                  <c:v>44008</c:v>
                </c:pt>
                <c:pt idx="628">
                  <c:v>44011</c:v>
                </c:pt>
                <c:pt idx="629">
                  <c:v>44012</c:v>
                </c:pt>
                <c:pt idx="630">
                  <c:v>44013</c:v>
                </c:pt>
                <c:pt idx="631">
                  <c:v>44014</c:v>
                </c:pt>
                <c:pt idx="632">
                  <c:v>44015</c:v>
                </c:pt>
                <c:pt idx="633">
                  <c:v>44018</c:v>
                </c:pt>
                <c:pt idx="634">
                  <c:v>44019</c:v>
                </c:pt>
                <c:pt idx="635">
                  <c:v>44020</c:v>
                </c:pt>
                <c:pt idx="636">
                  <c:v>44021</c:v>
                </c:pt>
                <c:pt idx="637">
                  <c:v>44022</c:v>
                </c:pt>
                <c:pt idx="638">
                  <c:v>44025</c:v>
                </c:pt>
                <c:pt idx="639">
                  <c:v>44026</c:v>
                </c:pt>
                <c:pt idx="640">
                  <c:v>44027</c:v>
                </c:pt>
                <c:pt idx="641">
                  <c:v>44028</c:v>
                </c:pt>
                <c:pt idx="642">
                  <c:v>44029</c:v>
                </c:pt>
                <c:pt idx="643">
                  <c:v>44032</c:v>
                </c:pt>
                <c:pt idx="644">
                  <c:v>44033</c:v>
                </c:pt>
                <c:pt idx="645">
                  <c:v>44034</c:v>
                </c:pt>
                <c:pt idx="646">
                  <c:v>44035</c:v>
                </c:pt>
                <c:pt idx="647">
                  <c:v>44036</c:v>
                </c:pt>
                <c:pt idx="648">
                  <c:v>44039</c:v>
                </c:pt>
                <c:pt idx="649">
                  <c:v>44040</c:v>
                </c:pt>
                <c:pt idx="650">
                  <c:v>44041</c:v>
                </c:pt>
                <c:pt idx="651">
                  <c:v>44042</c:v>
                </c:pt>
                <c:pt idx="652">
                  <c:v>44043</c:v>
                </c:pt>
                <c:pt idx="653">
                  <c:v>44046</c:v>
                </c:pt>
                <c:pt idx="654">
                  <c:v>44047</c:v>
                </c:pt>
                <c:pt idx="655">
                  <c:v>44048</c:v>
                </c:pt>
                <c:pt idx="656">
                  <c:v>44049</c:v>
                </c:pt>
                <c:pt idx="657">
                  <c:v>44050</c:v>
                </c:pt>
                <c:pt idx="658">
                  <c:v>44053</c:v>
                </c:pt>
                <c:pt idx="659">
                  <c:v>44054</c:v>
                </c:pt>
                <c:pt idx="660">
                  <c:v>44055</c:v>
                </c:pt>
                <c:pt idx="661">
                  <c:v>44056</c:v>
                </c:pt>
                <c:pt idx="662">
                  <c:v>44057</c:v>
                </c:pt>
                <c:pt idx="663">
                  <c:v>44060</c:v>
                </c:pt>
                <c:pt idx="664">
                  <c:v>44061</c:v>
                </c:pt>
                <c:pt idx="665">
                  <c:v>44062</c:v>
                </c:pt>
                <c:pt idx="666">
                  <c:v>44063</c:v>
                </c:pt>
                <c:pt idx="667">
                  <c:v>44064</c:v>
                </c:pt>
                <c:pt idx="668">
                  <c:v>44067</c:v>
                </c:pt>
                <c:pt idx="669">
                  <c:v>44068</c:v>
                </c:pt>
                <c:pt idx="670">
                  <c:v>44069</c:v>
                </c:pt>
                <c:pt idx="671">
                  <c:v>44070</c:v>
                </c:pt>
                <c:pt idx="672">
                  <c:v>44071</c:v>
                </c:pt>
                <c:pt idx="673">
                  <c:v>44074</c:v>
                </c:pt>
                <c:pt idx="674">
                  <c:v>44075</c:v>
                </c:pt>
                <c:pt idx="675">
                  <c:v>44076</c:v>
                </c:pt>
                <c:pt idx="676">
                  <c:v>44077</c:v>
                </c:pt>
                <c:pt idx="677">
                  <c:v>44078</c:v>
                </c:pt>
                <c:pt idx="678">
                  <c:v>44082</c:v>
                </c:pt>
                <c:pt idx="679">
                  <c:v>44083</c:v>
                </c:pt>
                <c:pt idx="680">
                  <c:v>44084</c:v>
                </c:pt>
                <c:pt idx="681">
                  <c:v>44085</c:v>
                </c:pt>
                <c:pt idx="682">
                  <c:v>44088</c:v>
                </c:pt>
                <c:pt idx="683">
                  <c:v>44089</c:v>
                </c:pt>
                <c:pt idx="684">
                  <c:v>44090</c:v>
                </c:pt>
                <c:pt idx="685">
                  <c:v>44091</c:v>
                </c:pt>
                <c:pt idx="686">
                  <c:v>44092</c:v>
                </c:pt>
                <c:pt idx="687">
                  <c:v>44095</c:v>
                </c:pt>
                <c:pt idx="688">
                  <c:v>44096</c:v>
                </c:pt>
                <c:pt idx="689">
                  <c:v>44097</c:v>
                </c:pt>
                <c:pt idx="690">
                  <c:v>44098</c:v>
                </c:pt>
                <c:pt idx="691">
                  <c:v>44099</c:v>
                </c:pt>
                <c:pt idx="692">
                  <c:v>44102</c:v>
                </c:pt>
                <c:pt idx="693">
                  <c:v>44103</c:v>
                </c:pt>
                <c:pt idx="694">
                  <c:v>44104</c:v>
                </c:pt>
                <c:pt idx="695">
                  <c:v>44105</c:v>
                </c:pt>
                <c:pt idx="696">
                  <c:v>44106</c:v>
                </c:pt>
                <c:pt idx="697">
                  <c:v>44109</c:v>
                </c:pt>
                <c:pt idx="698">
                  <c:v>44110</c:v>
                </c:pt>
                <c:pt idx="699">
                  <c:v>44111</c:v>
                </c:pt>
                <c:pt idx="700">
                  <c:v>44112</c:v>
                </c:pt>
                <c:pt idx="701">
                  <c:v>44113</c:v>
                </c:pt>
                <c:pt idx="702">
                  <c:v>44116</c:v>
                </c:pt>
                <c:pt idx="703">
                  <c:v>44117</c:v>
                </c:pt>
                <c:pt idx="704">
                  <c:v>44118</c:v>
                </c:pt>
                <c:pt idx="705">
                  <c:v>44119</c:v>
                </c:pt>
                <c:pt idx="706">
                  <c:v>44120</c:v>
                </c:pt>
                <c:pt idx="707">
                  <c:v>44123</c:v>
                </c:pt>
                <c:pt idx="708">
                  <c:v>44124</c:v>
                </c:pt>
                <c:pt idx="709">
                  <c:v>44125</c:v>
                </c:pt>
                <c:pt idx="710">
                  <c:v>44126</c:v>
                </c:pt>
                <c:pt idx="711">
                  <c:v>44127</c:v>
                </c:pt>
                <c:pt idx="712">
                  <c:v>44130</c:v>
                </c:pt>
                <c:pt idx="713">
                  <c:v>44131</c:v>
                </c:pt>
                <c:pt idx="714">
                  <c:v>44132</c:v>
                </c:pt>
                <c:pt idx="715">
                  <c:v>44133</c:v>
                </c:pt>
                <c:pt idx="716">
                  <c:v>44134</c:v>
                </c:pt>
                <c:pt idx="717">
                  <c:v>44137</c:v>
                </c:pt>
                <c:pt idx="718">
                  <c:v>44138</c:v>
                </c:pt>
                <c:pt idx="719">
                  <c:v>44139</c:v>
                </c:pt>
                <c:pt idx="720">
                  <c:v>44140</c:v>
                </c:pt>
                <c:pt idx="721">
                  <c:v>44141</c:v>
                </c:pt>
                <c:pt idx="722">
                  <c:v>44144</c:v>
                </c:pt>
                <c:pt idx="723">
                  <c:v>44145</c:v>
                </c:pt>
                <c:pt idx="724">
                  <c:v>44146</c:v>
                </c:pt>
                <c:pt idx="725">
                  <c:v>44147</c:v>
                </c:pt>
                <c:pt idx="726">
                  <c:v>44148</c:v>
                </c:pt>
                <c:pt idx="727">
                  <c:v>44151</c:v>
                </c:pt>
                <c:pt idx="728">
                  <c:v>44152</c:v>
                </c:pt>
                <c:pt idx="729">
                  <c:v>44153</c:v>
                </c:pt>
                <c:pt idx="730">
                  <c:v>44154</c:v>
                </c:pt>
                <c:pt idx="731">
                  <c:v>44155</c:v>
                </c:pt>
                <c:pt idx="732">
                  <c:v>44158</c:v>
                </c:pt>
                <c:pt idx="733">
                  <c:v>44159</c:v>
                </c:pt>
                <c:pt idx="734">
                  <c:v>44160</c:v>
                </c:pt>
                <c:pt idx="735">
                  <c:v>44161</c:v>
                </c:pt>
                <c:pt idx="736">
                  <c:v>44162</c:v>
                </c:pt>
                <c:pt idx="737">
                  <c:v>44165</c:v>
                </c:pt>
                <c:pt idx="738">
                  <c:v>44166</c:v>
                </c:pt>
                <c:pt idx="739">
                  <c:v>44167</c:v>
                </c:pt>
                <c:pt idx="740">
                  <c:v>44168</c:v>
                </c:pt>
                <c:pt idx="741">
                  <c:v>44169</c:v>
                </c:pt>
                <c:pt idx="742">
                  <c:v>44172</c:v>
                </c:pt>
                <c:pt idx="743">
                  <c:v>44173</c:v>
                </c:pt>
                <c:pt idx="744">
                  <c:v>44174</c:v>
                </c:pt>
                <c:pt idx="745">
                  <c:v>44175</c:v>
                </c:pt>
                <c:pt idx="746">
                  <c:v>44176</c:v>
                </c:pt>
                <c:pt idx="747">
                  <c:v>44179</c:v>
                </c:pt>
                <c:pt idx="748">
                  <c:v>44180</c:v>
                </c:pt>
                <c:pt idx="749">
                  <c:v>44181</c:v>
                </c:pt>
                <c:pt idx="750">
                  <c:v>44182</c:v>
                </c:pt>
                <c:pt idx="751">
                  <c:v>44183</c:v>
                </c:pt>
                <c:pt idx="752">
                  <c:v>44186</c:v>
                </c:pt>
                <c:pt idx="753">
                  <c:v>44187</c:v>
                </c:pt>
                <c:pt idx="754">
                  <c:v>44188</c:v>
                </c:pt>
                <c:pt idx="755">
                  <c:v>44189</c:v>
                </c:pt>
                <c:pt idx="756">
                  <c:v>44190</c:v>
                </c:pt>
                <c:pt idx="757">
                  <c:v>44193</c:v>
                </c:pt>
                <c:pt idx="758">
                  <c:v>44194</c:v>
                </c:pt>
                <c:pt idx="759">
                  <c:v>44195</c:v>
                </c:pt>
                <c:pt idx="760">
                  <c:v>44196</c:v>
                </c:pt>
                <c:pt idx="761">
                  <c:v>44200</c:v>
                </c:pt>
                <c:pt idx="762">
                  <c:v>44201</c:v>
                </c:pt>
                <c:pt idx="763">
                  <c:v>44202</c:v>
                </c:pt>
                <c:pt idx="764">
                  <c:v>44203</c:v>
                </c:pt>
                <c:pt idx="765">
                  <c:v>44204</c:v>
                </c:pt>
                <c:pt idx="766">
                  <c:v>44207</c:v>
                </c:pt>
                <c:pt idx="767">
                  <c:v>44208</c:v>
                </c:pt>
                <c:pt idx="768">
                  <c:v>44209</c:v>
                </c:pt>
                <c:pt idx="769">
                  <c:v>44210</c:v>
                </c:pt>
                <c:pt idx="770">
                  <c:v>44211</c:v>
                </c:pt>
                <c:pt idx="771">
                  <c:v>44215</c:v>
                </c:pt>
                <c:pt idx="772">
                  <c:v>44216</c:v>
                </c:pt>
                <c:pt idx="773">
                  <c:v>44217</c:v>
                </c:pt>
                <c:pt idx="774">
                  <c:v>44218</c:v>
                </c:pt>
                <c:pt idx="775">
                  <c:v>44221</c:v>
                </c:pt>
                <c:pt idx="776">
                  <c:v>44222</c:v>
                </c:pt>
                <c:pt idx="777">
                  <c:v>44223</c:v>
                </c:pt>
                <c:pt idx="778">
                  <c:v>44224</c:v>
                </c:pt>
                <c:pt idx="779">
                  <c:v>44225</c:v>
                </c:pt>
                <c:pt idx="780">
                  <c:v>44228</c:v>
                </c:pt>
                <c:pt idx="781">
                  <c:v>44229</c:v>
                </c:pt>
                <c:pt idx="782">
                  <c:v>44230</c:v>
                </c:pt>
                <c:pt idx="783">
                  <c:v>44231</c:v>
                </c:pt>
                <c:pt idx="784">
                  <c:v>44232</c:v>
                </c:pt>
                <c:pt idx="785">
                  <c:v>44235</c:v>
                </c:pt>
                <c:pt idx="786">
                  <c:v>44236</c:v>
                </c:pt>
                <c:pt idx="787">
                  <c:v>44237</c:v>
                </c:pt>
                <c:pt idx="788">
                  <c:v>44238</c:v>
                </c:pt>
                <c:pt idx="789">
                  <c:v>44239</c:v>
                </c:pt>
                <c:pt idx="790">
                  <c:v>44243</c:v>
                </c:pt>
                <c:pt idx="791">
                  <c:v>44244</c:v>
                </c:pt>
                <c:pt idx="792">
                  <c:v>44245</c:v>
                </c:pt>
                <c:pt idx="793">
                  <c:v>44246</c:v>
                </c:pt>
                <c:pt idx="794">
                  <c:v>44249</c:v>
                </c:pt>
                <c:pt idx="795">
                  <c:v>44250</c:v>
                </c:pt>
                <c:pt idx="796">
                  <c:v>44251</c:v>
                </c:pt>
                <c:pt idx="797">
                  <c:v>44252</c:v>
                </c:pt>
                <c:pt idx="798">
                  <c:v>44253</c:v>
                </c:pt>
                <c:pt idx="799">
                  <c:v>44256</c:v>
                </c:pt>
                <c:pt idx="800">
                  <c:v>44257</c:v>
                </c:pt>
                <c:pt idx="801">
                  <c:v>44258</c:v>
                </c:pt>
                <c:pt idx="802">
                  <c:v>44259</c:v>
                </c:pt>
                <c:pt idx="803">
                  <c:v>44260</c:v>
                </c:pt>
                <c:pt idx="804">
                  <c:v>44263</c:v>
                </c:pt>
                <c:pt idx="805">
                  <c:v>44264</c:v>
                </c:pt>
                <c:pt idx="806">
                  <c:v>44265</c:v>
                </c:pt>
                <c:pt idx="807">
                  <c:v>44266</c:v>
                </c:pt>
                <c:pt idx="808">
                  <c:v>44267</c:v>
                </c:pt>
                <c:pt idx="809">
                  <c:v>44270</c:v>
                </c:pt>
                <c:pt idx="810">
                  <c:v>44271</c:v>
                </c:pt>
                <c:pt idx="811">
                  <c:v>44272</c:v>
                </c:pt>
                <c:pt idx="812">
                  <c:v>44273</c:v>
                </c:pt>
                <c:pt idx="813">
                  <c:v>44274</c:v>
                </c:pt>
                <c:pt idx="814">
                  <c:v>44277</c:v>
                </c:pt>
                <c:pt idx="815">
                  <c:v>44278</c:v>
                </c:pt>
                <c:pt idx="816">
                  <c:v>44279</c:v>
                </c:pt>
                <c:pt idx="817">
                  <c:v>44280</c:v>
                </c:pt>
                <c:pt idx="818">
                  <c:v>44281</c:v>
                </c:pt>
                <c:pt idx="819">
                  <c:v>44284</c:v>
                </c:pt>
                <c:pt idx="820">
                  <c:v>44285</c:v>
                </c:pt>
                <c:pt idx="821">
                  <c:v>44286</c:v>
                </c:pt>
                <c:pt idx="822">
                  <c:v>44287</c:v>
                </c:pt>
                <c:pt idx="823">
                  <c:v>44291</c:v>
                </c:pt>
                <c:pt idx="824">
                  <c:v>44292</c:v>
                </c:pt>
                <c:pt idx="825">
                  <c:v>44293</c:v>
                </c:pt>
                <c:pt idx="826">
                  <c:v>44294</c:v>
                </c:pt>
                <c:pt idx="827">
                  <c:v>44295</c:v>
                </c:pt>
                <c:pt idx="828">
                  <c:v>44298</c:v>
                </c:pt>
                <c:pt idx="829">
                  <c:v>44299</c:v>
                </c:pt>
                <c:pt idx="830">
                  <c:v>44300</c:v>
                </c:pt>
                <c:pt idx="831">
                  <c:v>44301</c:v>
                </c:pt>
                <c:pt idx="832">
                  <c:v>44302</c:v>
                </c:pt>
                <c:pt idx="833">
                  <c:v>44305</c:v>
                </c:pt>
                <c:pt idx="834">
                  <c:v>44306</c:v>
                </c:pt>
                <c:pt idx="835">
                  <c:v>44307</c:v>
                </c:pt>
                <c:pt idx="836">
                  <c:v>44308</c:v>
                </c:pt>
                <c:pt idx="837">
                  <c:v>44309</c:v>
                </c:pt>
                <c:pt idx="838">
                  <c:v>44312</c:v>
                </c:pt>
                <c:pt idx="839">
                  <c:v>44313</c:v>
                </c:pt>
                <c:pt idx="840">
                  <c:v>44314</c:v>
                </c:pt>
                <c:pt idx="841">
                  <c:v>44315</c:v>
                </c:pt>
                <c:pt idx="842">
                  <c:v>44316</c:v>
                </c:pt>
                <c:pt idx="843">
                  <c:v>44319</c:v>
                </c:pt>
                <c:pt idx="844">
                  <c:v>44320</c:v>
                </c:pt>
                <c:pt idx="845">
                  <c:v>44321</c:v>
                </c:pt>
                <c:pt idx="846">
                  <c:v>44322</c:v>
                </c:pt>
                <c:pt idx="847">
                  <c:v>44323</c:v>
                </c:pt>
                <c:pt idx="848">
                  <c:v>44326</c:v>
                </c:pt>
                <c:pt idx="849">
                  <c:v>44327</c:v>
                </c:pt>
                <c:pt idx="850">
                  <c:v>44328</c:v>
                </c:pt>
                <c:pt idx="851">
                  <c:v>44329</c:v>
                </c:pt>
                <c:pt idx="852">
                  <c:v>44330</c:v>
                </c:pt>
                <c:pt idx="853">
                  <c:v>44333</c:v>
                </c:pt>
                <c:pt idx="854">
                  <c:v>44334</c:v>
                </c:pt>
                <c:pt idx="855">
                  <c:v>44335</c:v>
                </c:pt>
                <c:pt idx="856">
                  <c:v>44336</c:v>
                </c:pt>
                <c:pt idx="857">
                  <c:v>44337</c:v>
                </c:pt>
                <c:pt idx="858">
                  <c:v>44340</c:v>
                </c:pt>
                <c:pt idx="859">
                  <c:v>44341</c:v>
                </c:pt>
                <c:pt idx="860">
                  <c:v>44342</c:v>
                </c:pt>
                <c:pt idx="861">
                  <c:v>44343</c:v>
                </c:pt>
                <c:pt idx="862">
                  <c:v>44344</c:v>
                </c:pt>
                <c:pt idx="863">
                  <c:v>44348</c:v>
                </c:pt>
                <c:pt idx="864">
                  <c:v>44349</c:v>
                </c:pt>
                <c:pt idx="865">
                  <c:v>44350</c:v>
                </c:pt>
                <c:pt idx="866">
                  <c:v>44351</c:v>
                </c:pt>
                <c:pt idx="867">
                  <c:v>44354</c:v>
                </c:pt>
                <c:pt idx="868">
                  <c:v>44355</c:v>
                </c:pt>
                <c:pt idx="869">
                  <c:v>44356</c:v>
                </c:pt>
                <c:pt idx="870">
                  <c:v>44357</c:v>
                </c:pt>
                <c:pt idx="871">
                  <c:v>44358</c:v>
                </c:pt>
                <c:pt idx="872">
                  <c:v>44361</c:v>
                </c:pt>
                <c:pt idx="873">
                  <c:v>44362</c:v>
                </c:pt>
                <c:pt idx="874">
                  <c:v>44363</c:v>
                </c:pt>
                <c:pt idx="875">
                  <c:v>44364</c:v>
                </c:pt>
                <c:pt idx="876">
                  <c:v>44365</c:v>
                </c:pt>
                <c:pt idx="877">
                  <c:v>44368</c:v>
                </c:pt>
                <c:pt idx="878">
                  <c:v>44369</c:v>
                </c:pt>
                <c:pt idx="879">
                  <c:v>44370</c:v>
                </c:pt>
                <c:pt idx="880">
                  <c:v>44371</c:v>
                </c:pt>
                <c:pt idx="881">
                  <c:v>44372</c:v>
                </c:pt>
                <c:pt idx="882">
                  <c:v>44375</c:v>
                </c:pt>
                <c:pt idx="883">
                  <c:v>44376</c:v>
                </c:pt>
                <c:pt idx="884">
                  <c:v>44377</c:v>
                </c:pt>
                <c:pt idx="885">
                  <c:v>44378</c:v>
                </c:pt>
                <c:pt idx="886">
                  <c:v>44379</c:v>
                </c:pt>
                <c:pt idx="887">
                  <c:v>44383</c:v>
                </c:pt>
                <c:pt idx="888">
                  <c:v>44384</c:v>
                </c:pt>
                <c:pt idx="889">
                  <c:v>44385</c:v>
                </c:pt>
                <c:pt idx="890">
                  <c:v>44386</c:v>
                </c:pt>
                <c:pt idx="891">
                  <c:v>44389</c:v>
                </c:pt>
                <c:pt idx="892">
                  <c:v>44390</c:v>
                </c:pt>
                <c:pt idx="893">
                  <c:v>44391</c:v>
                </c:pt>
                <c:pt idx="894">
                  <c:v>44392</c:v>
                </c:pt>
                <c:pt idx="895">
                  <c:v>44393</c:v>
                </c:pt>
                <c:pt idx="896">
                  <c:v>44396</c:v>
                </c:pt>
                <c:pt idx="897">
                  <c:v>44397</c:v>
                </c:pt>
                <c:pt idx="898">
                  <c:v>44398</c:v>
                </c:pt>
                <c:pt idx="899">
                  <c:v>44399</c:v>
                </c:pt>
                <c:pt idx="900">
                  <c:v>44400</c:v>
                </c:pt>
                <c:pt idx="901">
                  <c:v>44403</c:v>
                </c:pt>
                <c:pt idx="902">
                  <c:v>44404</c:v>
                </c:pt>
                <c:pt idx="903">
                  <c:v>44405</c:v>
                </c:pt>
                <c:pt idx="904">
                  <c:v>44406</c:v>
                </c:pt>
                <c:pt idx="905">
                  <c:v>44407</c:v>
                </c:pt>
                <c:pt idx="906">
                  <c:v>44410</c:v>
                </c:pt>
                <c:pt idx="907">
                  <c:v>44411</c:v>
                </c:pt>
                <c:pt idx="908">
                  <c:v>44412</c:v>
                </c:pt>
                <c:pt idx="909">
                  <c:v>44413</c:v>
                </c:pt>
                <c:pt idx="910">
                  <c:v>44414</c:v>
                </c:pt>
                <c:pt idx="911">
                  <c:v>44417</c:v>
                </c:pt>
                <c:pt idx="912">
                  <c:v>44418</c:v>
                </c:pt>
                <c:pt idx="913">
                  <c:v>44419</c:v>
                </c:pt>
                <c:pt idx="914">
                  <c:v>44420</c:v>
                </c:pt>
                <c:pt idx="915">
                  <c:v>44421</c:v>
                </c:pt>
                <c:pt idx="916">
                  <c:v>44424</c:v>
                </c:pt>
                <c:pt idx="917">
                  <c:v>44425</c:v>
                </c:pt>
                <c:pt idx="918">
                  <c:v>44426</c:v>
                </c:pt>
                <c:pt idx="919">
                  <c:v>44427</c:v>
                </c:pt>
                <c:pt idx="920">
                  <c:v>44428</c:v>
                </c:pt>
                <c:pt idx="921">
                  <c:v>44431</c:v>
                </c:pt>
                <c:pt idx="922">
                  <c:v>44432</c:v>
                </c:pt>
                <c:pt idx="923">
                  <c:v>44433</c:v>
                </c:pt>
                <c:pt idx="924">
                  <c:v>44434</c:v>
                </c:pt>
                <c:pt idx="925">
                  <c:v>44435</c:v>
                </c:pt>
                <c:pt idx="926">
                  <c:v>44438</c:v>
                </c:pt>
                <c:pt idx="927">
                  <c:v>44439</c:v>
                </c:pt>
                <c:pt idx="928">
                  <c:v>44440</c:v>
                </c:pt>
                <c:pt idx="929">
                  <c:v>44441</c:v>
                </c:pt>
                <c:pt idx="930">
                  <c:v>44442</c:v>
                </c:pt>
                <c:pt idx="931">
                  <c:v>44446</c:v>
                </c:pt>
                <c:pt idx="932">
                  <c:v>44447</c:v>
                </c:pt>
                <c:pt idx="933">
                  <c:v>44448</c:v>
                </c:pt>
                <c:pt idx="934">
                  <c:v>44449</c:v>
                </c:pt>
                <c:pt idx="935">
                  <c:v>44452</c:v>
                </c:pt>
                <c:pt idx="936">
                  <c:v>44453</c:v>
                </c:pt>
                <c:pt idx="937">
                  <c:v>44454</c:v>
                </c:pt>
                <c:pt idx="938">
                  <c:v>44455</c:v>
                </c:pt>
                <c:pt idx="939">
                  <c:v>44456</c:v>
                </c:pt>
                <c:pt idx="940">
                  <c:v>44459</c:v>
                </c:pt>
                <c:pt idx="941">
                  <c:v>44460</c:v>
                </c:pt>
                <c:pt idx="942">
                  <c:v>44461</c:v>
                </c:pt>
                <c:pt idx="943">
                  <c:v>44462</c:v>
                </c:pt>
                <c:pt idx="944">
                  <c:v>44463</c:v>
                </c:pt>
                <c:pt idx="945">
                  <c:v>44466</c:v>
                </c:pt>
                <c:pt idx="946">
                  <c:v>44467</c:v>
                </c:pt>
                <c:pt idx="947">
                  <c:v>44468</c:v>
                </c:pt>
                <c:pt idx="948">
                  <c:v>44469</c:v>
                </c:pt>
                <c:pt idx="949">
                  <c:v>44470</c:v>
                </c:pt>
                <c:pt idx="950">
                  <c:v>44473</c:v>
                </c:pt>
                <c:pt idx="951">
                  <c:v>44474</c:v>
                </c:pt>
                <c:pt idx="952">
                  <c:v>44475</c:v>
                </c:pt>
                <c:pt idx="953">
                  <c:v>44476</c:v>
                </c:pt>
                <c:pt idx="954">
                  <c:v>44477</c:v>
                </c:pt>
                <c:pt idx="955">
                  <c:v>44480</c:v>
                </c:pt>
                <c:pt idx="956">
                  <c:v>44481</c:v>
                </c:pt>
                <c:pt idx="957">
                  <c:v>44482</c:v>
                </c:pt>
                <c:pt idx="958">
                  <c:v>44483</c:v>
                </c:pt>
                <c:pt idx="959">
                  <c:v>44484</c:v>
                </c:pt>
                <c:pt idx="960">
                  <c:v>44487</c:v>
                </c:pt>
                <c:pt idx="961">
                  <c:v>44488</c:v>
                </c:pt>
                <c:pt idx="962">
                  <c:v>44489</c:v>
                </c:pt>
                <c:pt idx="963">
                  <c:v>44490</c:v>
                </c:pt>
                <c:pt idx="964">
                  <c:v>44491</c:v>
                </c:pt>
                <c:pt idx="965">
                  <c:v>44494</c:v>
                </c:pt>
                <c:pt idx="966">
                  <c:v>44495</c:v>
                </c:pt>
                <c:pt idx="967">
                  <c:v>44496</c:v>
                </c:pt>
                <c:pt idx="968">
                  <c:v>44497</c:v>
                </c:pt>
                <c:pt idx="969">
                  <c:v>44498</c:v>
                </c:pt>
                <c:pt idx="970">
                  <c:v>44501</c:v>
                </c:pt>
                <c:pt idx="971">
                  <c:v>44502</c:v>
                </c:pt>
                <c:pt idx="972">
                  <c:v>44503</c:v>
                </c:pt>
                <c:pt idx="973">
                  <c:v>44504</c:v>
                </c:pt>
                <c:pt idx="974">
                  <c:v>44505</c:v>
                </c:pt>
                <c:pt idx="975">
                  <c:v>44508</c:v>
                </c:pt>
                <c:pt idx="976">
                  <c:v>44509</c:v>
                </c:pt>
                <c:pt idx="977">
                  <c:v>44510</c:v>
                </c:pt>
                <c:pt idx="978">
                  <c:v>44511</c:v>
                </c:pt>
                <c:pt idx="979">
                  <c:v>44512</c:v>
                </c:pt>
                <c:pt idx="980">
                  <c:v>44515</c:v>
                </c:pt>
                <c:pt idx="981">
                  <c:v>44516</c:v>
                </c:pt>
                <c:pt idx="982">
                  <c:v>44517</c:v>
                </c:pt>
                <c:pt idx="983">
                  <c:v>44518</c:v>
                </c:pt>
                <c:pt idx="984">
                  <c:v>44519</c:v>
                </c:pt>
                <c:pt idx="985">
                  <c:v>44522</c:v>
                </c:pt>
                <c:pt idx="986">
                  <c:v>44523</c:v>
                </c:pt>
                <c:pt idx="987">
                  <c:v>44524</c:v>
                </c:pt>
                <c:pt idx="988">
                  <c:v>44526</c:v>
                </c:pt>
                <c:pt idx="989">
                  <c:v>44529</c:v>
                </c:pt>
                <c:pt idx="990">
                  <c:v>44530</c:v>
                </c:pt>
                <c:pt idx="991">
                  <c:v>44531</c:v>
                </c:pt>
                <c:pt idx="992">
                  <c:v>44532</c:v>
                </c:pt>
                <c:pt idx="993">
                  <c:v>44533</c:v>
                </c:pt>
                <c:pt idx="994">
                  <c:v>44536</c:v>
                </c:pt>
                <c:pt idx="995">
                  <c:v>44537</c:v>
                </c:pt>
                <c:pt idx="996">
                  <c:v>44538</c:v>
                </c:pt>
                <c:pt idx="997">
                  <c:v>44539</c:v>
                </c:pt>
                <c:pt idx="998">
                  <c:v>44540</c:v>
                </c:pt>
                <c:pt idx="999">
                  <c:v>44543</c:v>
                </c:pt>
                <c:pt idx="1000">
                  <c:v>44544</c:v>
                </c:pt>
                <c:pt idx="1001">
                  <c:v>44545</c:v>
                </c:pt>
                <c:pt idx="1002">
                  <c:v>44546</c:v>
                </c:pt>
                <c:pt idx="1003">
                  <c:v>44547</c:v>
                </c:pt>
                <c:pt idx="1004">
                  <c:v>44550</c:v>
                </c:pt>
                <c:pt idx="1005">
                  <c:v>44551</c:v>
                </c:pt>
                <c:pt idx="1006">
                  <c:v>44552</c:v>
                </c:pt>
                <c:pt idx="1007">
                  <c:v>44553</c:v>
                </c:pt>
                <c:pt idx="1008">
                  <c:v>44557</c:v>
                </c:pt>
                <c:pt idx="1009">
                  <c:v>44558</c:v>
                </c:pt>
                <c:pt idx="1010">
                  <c:v>44559</c:v>
                </c:pt>
                <c:pt idx="1011">
                  <c:v>44560</c:v>
                </c:pt>
                <c:pt idx="1012">
                  <c:v>44564</c:v>
                </c:pt>
                <c:pt idx="1013">
                  <c:v>44565</c:v>
                </c:pt>
                <c:pt idx="1014">
                  <c:v>44566</c:v>
                </c:pt>
                <c:pt idx="1015">
                  <c:v>44567</c:v>
                </c:pt>
                <c:pt idx="1016">
                  <c:v>44568</c:v>
                </c:pt>
                <c:pt idx="1017">
                  <c:v>44571</c:v>
                </c:pt>
                <c:pt idx="1018">
                  <c:v>44572</c:v>
                </c:pt>
                <c:pt idx="1019">
                  <c:v>44573</c:v>
                </c:pt>
                <c:pt idx="1020">
                  <c:v>44574</c:v>
                </c:pt>
                <c:pt idx="1021">
                  <c:v>44575</c:v>
                </c:pt>
                <c:pt idx="1022">
                  <c:v>44579</c:v>
                </c:pt>
                <c:pt idx="1023">
                  <c:v>44580</c:v>
                </c:pt>
                <c:pt idx="1024">
                  <c:v>44581</c:v>
                </c:pt>
                <c:pt idx="1025">
                  <c:v>44582</c:v>
                </c:pt>
                <c:pt idx="1026">
                  <c:v>44585</c:v>
                </c:pt>
                <c:pt idx="1027">
                  <c:v>44586</c:v>
                </c:pt>
                <c:pt idx="1028">
                  <c:v>44587</c:v>
                </c:pt>
                <c:pt idx="1029">
                  <c:v>44588</c:v>
                </c:pt>
                <c:pt idx="1030">
                  <c:v>44589</c:v>
                </c:pt>
                <c:pt idx="1031">
                  <c:v>44592</c:v>
                </c:pt>
                <c:pt idx="1032">
                  <c:v>44593</c:v>
                </c:pt>
                <c:pt idx="1033">
                  <c:v>44594</c:v>
                </c:pt>
                <c:pt idx="1034">
                  <c:v>44595</c:v>
                </c:pt>
                <c:pt idx="1035">
                  <c:v>44596</c:v>
                </c:pt>
                <c:pt idx="1036">
                  <c:v>44599</c:v>
                </c:pt>
                <c:pt idx="1037">
                  <c:v>44600</c:v>
                </c:pt>
                <c:pt idx="1038">
                  <c:v>44601</c:v>
                </c:pt>
                <c:pt idx="1039">
                  <c:v>44602</c:v>
                </c:pt>
                <c:pt idx="1040">
                  <c:v>44603</c:v>
                </c:pt>
                <c:pt idx="1041">
                  <c:v>44606</c:v>
                </c:pt>
                <c:pt idx="1042">
                  <c:v>44607</c:v>
                </c:pt>
                <c:pt idx="1043">
                  <c:v>44608</c:v>
                </c:pt>
                <c:pt idx="1044">
                  <c:v>44609</c:v>
                </c:pt>
                <c:pt idx="1045">
                  <c:v>44610</c:v>
                </c:pt>
                <c:pt idx="1046">
                  <c:v>44614</c:v>
                </c:pt>
                <c:pt idx="1047">
                  <c:v>44615</c:v>
                </c:pt>
                <c:pt idx="1048">
                  <c:v>44616</c:v>
                </c:pt>
                <c:pt idx="1049">
                  <c:v>44617</c:v>
                </c:pt>
                <c:pt idx="1050">
                  <c:v>44620</c:v>
                </c:pt>
                <c:pt idx="1051">
                  <c:v>44621</c:v>
                </c:pt>
                <c:pt idx="1052">
                  <c:v>44622</c:v>
                </c:pt>
                <c:pt idx="1053">
                  <c:v>44623</c:v>
                </c:pt>
                <c:pt idx="1054">
                  <c:v>44624</c:v>
                </c:pt>
                <c:pt idx="1055">
                  <c:v>44627</c:v>
                </c:pt>
                <c:pt idx="1056">
                  <c:v>44628</c:v>
                </c:pt>
                <c:pt idx="1057">
                  <c:v>44629</c:v>
                </c:pt>
                <c:pt idx="1058">
                  <c:v>44630</c:v>
                </c:pt>
                <c:pt idx="1059">
                  <c:v>44631</c:v>
                </c:pt>
                <c:pt idx="1060">
                  <c:v>44634</c:v>
                </c:pt>
                <c:pt idx="1061">
                  <c:v>44635</c:v>
                </c:pt>
                <c:pt idx="1062">
                  <c:v>44636</c:v>
                </c:pt>
                <c:pt idx="1063">
                  <c:v>44637</c:v>
                </c:pt>
                <c:pt idx="1064">
                  <c:v>44638</c:v>
                </c:pt>
                <c:pt idx="1065">
                  <c:v>44641</c:v>
                </c:pt>
                <c:pt idx="1066">
                  <c:v>44642</c:v>
                </c:pt>
                <c:pt idx="1067">
                  <c:v>44643</c:v>
                </c:pt>
                <c:pt idx="1068">
                  <c:v>44644</c:v>
                </c:pt>
                <c:pt idx="1069">
                  <c:v>44645</c:v>
                </c:pt>
                <c:pt idx="1070">
                  <c:v>44648</c:v>
                </c:pt>
                <c:pt idx="1071">
                  <c:v>44649</c:v>
                </c:pt>
                <c:pt idx="1072">
                  <c:v>44650</c:v>
                </c:pt>
                <c:pt idx="1073">
                  <c:v>44651</c:v>
                </c:pt>
                <c:pt idx="1074">
                  <c:v>44652</c:v>
                </c:pt>
                <c:pt idx="1075">
                  <c:v>44655</c:v>
                </c:pt>
                <c:pt idx="1076">
                  <c:v>44656</c:v>
                </c:pt>
                <c:pt idx="1077">
                  <c:v>44657</c:v>
                </c:pt>
                <c:pt idx="1078">
                  <c:v>44658</c:v>
                </c:pt>
                <c:pt idx="1079">
                  <c:v>44659</c:v>
                </c:pt>
                <c:pt idx="1080">
                  <c:v>44662</c:v>
                </c:pt>
                <c:pt idx="1081">
                  <c:v>44663</c:v>
                </c:pt>
                <c:pt idx="1082">
                  <c:v>44664</c:v>
                </c:pt>
                <c:pt idx="1083">
                  <c:v>44665</c:v>
                </c:pt>
                <c:pt idx="1084">
                  <c:v>44669</c:v>
                </c:pt>
                <c:pt idx="1085">
                  <c:v>44670</c:v>
                </c:pt>
                <c:pt idx="1086">
                  <c:v>44671</c:v>
                </c:pt>
                <c:pt idx="1087">
                  <c:v>44672</c:v>
                </c:pt>
                <c:pt idx="1088">
                  <c:v>44673</c:v>
                </c:pt>
                <c:pt idx="1089">
                  <c:v>44676</c:v>
                </c:pt>
                <c:pt idx="1090">
                  <c:v>44677</c:v>
                </c:pt>
                <c:pt idx="1091">
                  <c:v>44678</c:v>
                </c:pt>
                <c:pt idx="1092">
                  <c:v>44679</c:v>
                </c:pt>
                <c:pt idx="1093">
                  <c:v>44680</c:v>
                </c:pt>
                <c:pt idx="1094">
                  <c:v>44683</c:v>
                </c:pt>
                <c:pt idx="1095">
                  <c:v>44684</c:v>
                </c:pt>
                <c:pt idx="1096">
                  <c:v>44685</c:v>
                </c:pt>
                <c:pt idx="1097">
                  <c:v>44686</c:v>
                </c:pt>
                <c:pt idx="1098">
                  <c:v>44687</c:v>
                </c:pt>
                <c:pt idx="1099">
                  <c:v>44690</c:v>
                </c:pt>
                <c:pt idx="1100">
                  <c:v>44691</c:v>
                </c:pt>
                <c:pt idx="1101">
                  <c:v>44692</c:v>
                </c:pt>
                <c:pt idx="1102">
                  <c:v>44693</c:v>
                </c:pt>
                <c:pt idx="1103">
                  <c:v>44694</c:v>
                </c:pt>
                <c:pt idx="1104">
                  <c:v>44697</c:v>
                </c:pt>
                <c:pt idx="1105">
                  <c:v>44698</c:v>
                </c:pt>
                <c:pt idx="1106">
                  <c:v>44699</c:v>
                </c:pt>
                <c:pt idx="1107">
                  <c:v>44700</c:v>
                </c:pt>
                <c:pt idx="1108">
                  <c:v>44701</c:v>
                </c:pt>
                <c:pt idx="1109">
                  <c:v>44704</c:v>
                </c:pt>
                <c:pt idx="1110">
                  <c:v>44705</c:v>
                </c:pt>
                <c:pt idx="1111">
                  <c:v>44706</c:v>
                </c:pt>
                <c:pt idx="1112">
                  <c:v>44707</c:v>
                </c:pt>
                <c:pt idx="1113">
                  <c:v>44708</c:v>
                </c:pt>
                <c:pt idx="1114">
                  <c:v>44712</c:v>
                </c:pt>
                <c:pt idx="1115">
                  <c:v>44713</c:v>
                </c:pt>
                <c:pt idx="1116">
                  <c:v>44714</c:v>
                </c:pt>
                <c:pt idx="1117">
                  <c:v>44715</c:v>
                </c:pt>
                <c:pt idx="1118">
                  <c:v>44718</c:v>
                </c:pt>
                <c:pt idx="1119">
                  <c:v>44719</c:v>
                </c:pt>
                <c:pt idx="1120">
                  <c:v>44720</c:v>
                </c:pt>
                <c:pt idx="1121">
                  <c:v>44721</c:v>
                </c:pt>
                <c:pt idx="1122">
                  <c:v>44722</c:v>
                </c:pt>
                <c:pt idx="1123">
                  <c:v>44725</c:v>
                </c:pt>
                <c:pt idx="1124">
                  <c:v>44726</c:v>
                </c:pt>
                <c:pt idx="1125">
                  <c:v>44727</c:v>
                </c:pt>
                <c:pt idx="1126">
                  <c:v>44728</c:v>
                </c:pt>
                <c:pt idx="1127">
                  <c:v>44729</c:v>
                </c:pt>
                <c:pt idx="1128">
                  <c:v>44733</c:v>
                </c:pt>
                <c:pt idx="1129">
                  <c:v>44734</c:v>
                </c:pt>
                <c:pt idx="1130">
                  <c:v>44735</c:v>
                </c:pt>
                <c:pt idx="1131">
                  <c:v>44736</c:v>
                </c:pt>
                <c:pt idx="1132">
                  <c:v>44739</c:v>
                </c:pt>
                <c:pt idx="1133">
                  <c:v>44740</c:v>
                </c:pt>
                <c:pt idx="1134">
                  <c:v>44741</c:v>
                </c:pt>
                <c:pt idx="1135">
                  <c:v>44742</c:v>
                </c:pt>
                <c:pt idx="1136">
                  <c:v>44743</c:v>
                </c:pt>
                <c:pt idx="1137">
                  <c:v>44747</c:v>
                </c:pt>
                <c:pt idx="1138">
                  <c:v>44748</c:v>
                </c:pt>
                <c:pt idx="1139">
                  <c:v>44749</c:v>
                </c:pt>
                <c:pt idx="1140">
                  <c:v>44750</c:v>
                </c:pt>
                <c:pt idx="1141">
                  <c:v>44753</c:v>
                </c:pt>
                <c:pt idx="1142">
                  <c:v>44754</c:v>
                </c:pt>
                <c:pt idx="1143">
                  <c:v>44755</c:v>
                </c:pt>
                <c:pt idx="1144">
                  <c:v>44756</c:v>
                </c:pt>
                <c:pt idx="1145">
                  <c:v>44757</c:v>
                </c:pt>
                <c:pt idx="1146">
                  <c:v>44760</c:v>
                </c:pt>
                <c:pt idx="1147">
                  <c:v>44761</c:v>
                </c:pt>
                <c:pt idx="1148">
                  <c:v>44762</c:v>
                </c:pt>
                <c:pt idx="1149">
                  <c:v>44763</c:v>
                </c:pt>
                <c:pt idx="1150">
                  <c:v>44764</c:v>
                </c:pt>
                <c:pt idx="1151">
                  <c:v>44767</c:v>
                </c:pt>
                <c:pt idx="1152">
                  <c:v>44768</c:v>
                </c:pt>
                <c:pt idx="1153">
                  <c:v>44769</c:v>
                </c:pt>
                <c:pt idx="1154">
                  <c:v>44770</c:v>
                </c:pt>
                <c:pt idx="1155">
                  <c:v>44771</c:v>
                </c:pt>
                <c:pt idx="1156">
                  <c:v>44774</c:v>
                </c:pt>
                <c:pt idx="1157">
                  <c:v>44775</c:v>
                </c:pt>
                <c:pt idx="1158">
                  <c:v>44776</c:v>
                </c:pt>
                <c:pt idx="1159">
                  <c:v>44777</c:v>
                </c:pt>
                <c:pt idx="1160">
                  <c:v>44778</c:v>
                </c:pt>
                <c:pt idx="1161">
                  <c:v>44781</c:v>
                </c:pt>
                <c:pt idx="1162">
                  <c:v>44782</c:v>
                </c:pt>
                <c:pt idx="1163">
                  <c:v>44783</c:v>
                </c:pt>
                <c:pt idx="1164">
                  <c:v>44784</c:v>
                </c:pt>
                <c:pt idx="1165">
                  <c:v>44785</c:v>
                </c:pt>
                <c:pt idx="1166">
                  <c:v>44788</c:v>
                </c:pt>
                <c:pt idx="1167">
                  <c:v>44789</c:v>
                </c:pt>
                <c:pt idx="1168">
                  <c:v>44790</c:v>
                </c:pt>
                <c:pt idx="1169">
                  <c:v>44791</c:v>
                </c:pt>
                <c:pt idx="1170">
                  <c:v>44792</c:v>
                </c:pt>
                <c:pt idx="1171">
                  <c:v>44795</c:v>
                </c:pt>
                <c:pt idx="1172">
                  <c:v>44796</c:v>
                </c:pt>
                <c:pt idx="1173">
                  <c:v>44797</c:v>
                </c:pt>
                <c:pt idx="1174">
                  <c:v>44798</c:v>
                </c:pt>
                <c:pt idx="1175">
                  <c:v>44799</c:v>
                </c:pt>
                <c:pt idx="1176">
                  <c:v>44802</c:v>
                </c:pt>
                <c:pt idx="1177">
                  <c:v>44803</c:v>
                </c:pt>
                <c:pt idx="1178">
                  <c:v>44804</c:v>
                </c:pt>
                <c:pt idx="1179">
                  <c:v>44805</c:v>
                </c:pt>
                <c:pt idx="1180">
                  <c:v>44806</c:v>
                </c:pt>
                <c:pt idx="1181">
                  <c:v>44810</c:v>
                </c:pt>
                <c:pt idx="1182">
                  <c:v>44811</c:v>
                </c:pt>
                <c:pt idx="1183">
                  <c:v>44812</c:v>
                </c:pt>
                <c:pt idx="1184">
                  <c:v>44813</c:v>
                </c:pt>
                <c:pt idx="1185">
                  <c:v>44816</c:v>
                </c:pt>
                <c:pt idx="1186">
                  <c:v>44817</c:v>
                </c:pt>
                <c:pt idx="1187">
                  <c:v>44818</c:v>
                </c:pt>
                <c:pt idx="1188">
                  <c:v>44819</c:v>
                </c:pt>
                <c:pt idx="1189">
                  <c:v>44820</c:v>
                </c:pt>
                <c:pt idx="1190">
                  <c:v>44823</c:v>
                </c:pt>
                <c:pt idx="1191">
                  <c:v>44824</c:v>
                </c:pt>
                <c:pt idx="1192">
                  <c:v>44825</c:v>
                </c:pt>
                <c:pt idx="1193">
                  <c:v>44826</c:v>
                </c:pt>
                <c:pt idx="1194">
                  <c:v>44827</c:v>
                </c:pt>
                <c:pt idx="1195">
                  <c:v>44830</c:v>
                </c:pt>
                <c:pt idx="1196">
                  <c:v>44831</c:v>
                </c:pt>
                <c:pt idx="1197">
                  <c:v>44832</c:v>
                </c:pt>
                <c:pt idx="1198">
                  <c:v>44833</c:v>
                </c:pt>
                <c:pt idx="1199">
                  <c:v>44834</c:v>
                </c:pt>
                <c:pt idx="1200">
                  <c:v>44837</c:v>
                </c:pt>
                <c:pt idx="1201">
                  <c:v>44838</c:v>
                </c:pt>
                <c:pt idx="1202">
                  <c:v>44839</c:v>
                </c:pt>
                <c:pt idx="1203">
                  <c:v>44840</c:v>
                </c:pt>
                <c:pt idx="1204">
                  <c:v>44841</c:v>
                </c:pt>
                <c:pt idx="1205">
                  <c:v>44844</c:v>
                </c:pt>
                <c:pt idx="1206">
                  <c:v>44845</c:v>
                </c:pt>
                <c:pt idx="1207">
                  <c:v>44846</c:v>
                </c:pt>
                <c:pt idx="1208">
                  <c:v>44847</c:v>
                </c:pt>
                <c:pt idx="1209">
                  <c:v>44848</c:v>
                </c:pt>
                <c:pt idx="1210">
                  <c:v>44851</c:v>
                </c:pt>
                <c:pt idx="1211">
                  <c:v>44852</c:v>
                </c:pt>
                <c:pt idx="1212">
                  <c:v>44853</c:v>
                </c:pt>
                <c:pt idx="1213">
                  <c:v>44854</c:v>
                </c:pt>
                <c:pt idx="1214">
                  <c:v>44855</c:v>
                </c:pt>
                <c:pt idx="1215">
                  <c:v>44858</c:v>
                </c:pt>
                <c:pt idx="1216">
                  <c:v>44859</c:v>
                </c:pt>
                <c:pt idx="1217">
                  <c:v>44860</c:v>
                </c:pt>
                <c:pt idx="1218">
                  <c:v>44861</c:v>
                </c:pt>
                <c:pt idx="1219">
                  <c:v>44862</c:v>
                </c:pt>
                <c:pt idx="1220">
                  <c:v>44865</c:v>
                </c:pt>
                <c:pt idx="1221">
                  <c:v>44866</c:v>
                </c:pt>
                <c:pt idx="1222">
                  <c:v>44867</c:v>
                </c:pt>
                <c:pt idx="1223">
                  <c:v>44868</c:v>
                </c:pt>
                <c:pt idx="1224">
                  <c:v>44869</c:v>
                </c:pt>
                <c:pt idx="1225">
                  <c:v>44872</c:v>
                </c:pt>
                <c:pt idx="1226">
                  <c:v>44873</c:v>
                </c:pt>
                <c:pt idx="1227">
                  <c:v>44874</c:v>
                </c:pt>
                <c:pt idx="1228">
                  <c:v>44875</c:v>
                </c:pt>
                <c:pt idx="1229">
                  <c:v>44876</c:v>
                </c:pt>
                <c:pt idx="1230">
                  <c:v>44879</c:v>
                </c:pt>
                <c:pt idx="1231">
                  <c:v>44880</c:v>
                </c:pt>
                <c:pt idx="1232">
                  <c:v>44881</c:v>
                </c:pt>
                <c:pt idx="1233">
                  <c:v>44882</c:v>
                </c:pt>
                <c:pt idx="1234">
                  <c:v>44883</c:v>
                </c:pt>
                <c:pt idx="1235">
                  <c:v>44886</c:v>
                </c:pt>
                <c:pt idx="1236">
                  <c:v>44887</c:v>
                </c:pt>
                <c:pt idx="1237">
                  <c:v>44888</c:v>
                </c:pt>
                <c:pt idx="1238">
                  <c:v>44890</c:v>
                </c:pt>
                <c:pt idx="1239">
                  <c:v>44893</c:v>
                </c:pt>
                <c:pt idx="1240">
                  <c:v>44894</c:v>
                </c:pt>
                <c:pt idx="1241">
                  <c:v>44895</c:v>
                </c:pt>
                <c:pt idx="1242">
                  <c:v>44896</c:v>
                </c:pt>
                <c:pt idx="1243">
                  <c:v>44897</c:v>
                </c:pt>
                <c:pt idx="1244">
                  <c:v>44900</c:v>
                </c:pt>
                <c:pt idx="1245">
                  <c:v>44901</c:v>
                </c:pt>
                <c:pt idx="1246">
                  <c:v>44902</c:v>
                </c:pt>
                <c:pt idx="1247">
                  <c:v>44903</c:v>
                </c:pt>
                <c:pt idx="1248">
                  <c:v>44904</c:v>
                </c:pt>
                <c:pt idx="1249">
                  <c:v>44907</c:v>
                </c:pt>
                <c:pt idx="1250">
                  <c:v>44908</c:v>
                </c:pt>
                <c:pt idx="1251">
                  <c:v>44909</c:v>
                </c:pt>
                <c:pt idx="1252">
                  <c:v>44910</c:v>
                </c:pt>
                <c:pt idx="1253">
                  <c:v>44911</c:v>
                </c:pt>
                <c:pt idx="1254">
                  <c:v>44914</c:v>
                </c:pt>
                <c:pt idx="1255">
                  <c:v>44915</c:v>
                </c:pt>
                <c:pt idx="1256">
                  <c:v>44916</c:v>
                </c:pt>
                <c:pt idx="1257">
                  <c:v>44917</c:v>
                </c:pt>
                <c:pt idx="1258">
                  <c:v>44918</c:v>
                </c:pt>
                <c:pt idx="1259">
                  <c:v>44922</c:v>
                </c:pt>
                <c:pt idx="1260">
                  <c:v>44923</c:v>
                </c:pt>
                <c:pt idx="1261">
                  <c:v>44924</c:v>
                </c:pt>
                <c:pt idx="1262">
                  <c:v>44925</c:v>
                </c:pt>
                <c:pt idx="1263">
                  <c:v>44929</c:v>
                </c:pt>
                <c:pt idx="1264">
                  <c:v>44930</c:v>
                </c:pt>
                <c:pt idx="1265">
                  <c:v>44931</c:v>
                </c:pt>
                <c:pt idx="1266">
                  <c:v>44932</c:v>
                </c:pt>
                <c:pt idx="1267">
                  <c:v>44935</c:v>
                </c:pt>
                <c:pt idx="1268">
                  <c:v>44936</c:v>
                </c:pt>
                <c:pt idx="1269">
                  <c:v>44937</c:v>
                </c:pt>
                <c:pt idx="1270">
                  <c:v>44938</c:v>
                </c:pt>
                <c:pt idx="1271">
                  <c:v>44939</c:v>
                </c:pt>
                <c:pt idx="1272">
                  <c:v>44943</c:v>
                </c:pt>
                <c:pt idx="1273">
                  <c:v>44944</c:v>
                </c:pt>
                <c:pt idx="1274">
                  <c:v>44945</c:v>
                </c:pt>
                <c:pt idx="1275">
                  <c:v>44946</c:v>
                </c:pt>
                <c:pt idx="1276">
                  <c:v>44949</c:v>
                </c:pt>
                <c:pt idx="1277">
                  <c:v>44950</c:v>
                </c:pt>
                <c:pt idx="1278">
                  <c:v>44951</c:v>
                </c:pt>
                <c:pt idx="1279">
                  <c:v>44952</c:v>
                </c:pt>
                <c:pt idx="1280">
                  <c:v>44953</c:v>
                </c:pt>
                <c:pt idx="1281">
                  <c:v>44956</c:v>
                </c:pt>
                <c:pt idx="1282">
                  <c:v>44957</c:v>
                </c:pt>
                <c:pt idx="1283">
                  <c:v>44958</c:v>
                </c:pt>
                <c:pt idx="1284">
                  <c:v>44959</c:v>
                </c:pt>
                <c:pt idx="1285">
                  <c:v>44960</c:v>
                </c:pt>
                <c:pt idx="1286">
                  <c:v>44963</c:v>
                </c:pt>
                <c:pt idx="1287">
                  <c:v>44964</c:v>
                </c:pt>
                <c:pt idx="1288">
                  <c:v>44965</c:v>
                </c:pt>
                <c:pt idx="1289">
                  <c:v>44966</c:v>
                </c:pt>
                <c:pt idx="1290">
                  <c:v>44967</c:v>
                </c:pt>
                <c:pt idx="1291">
                  <c:v>44970</c:v>
                </c:pt>
                <c:pt idx="1292">
                  <c:v>44971</c:v>
                </c:pt>
                <c:pt idx="1293">
                  <c:v>44972</c:v>
                </c:pt>
                <c:pt idx="1294">
                  <c:v>44973</c:v>
                </c:pt>
                <c:pt idx="1295">
                  <c:v>44974</c:v>
                </c:pt>
                <c:pt idx="1296">
                  <c:v>44978</c:v>
                </c:pt>
                <c:pt idx="1297">
                  <c:v>44979</c:v>
                </c:pt>
                <c:pt idx="1298">
                  <c:v>44980</c:v>
                </c:pt>
                <c:pt idx="1299">
                  <c:v>44981</c:v>
                </c:pt>
                <c:pt idx="1300">
                  <c:v>44984</c:v>
                </c:pt>
                <c:pt idx="1301">
                  <c:v>44985</c:v>
                </c:pt>
                <c:pt idx="1302">
                  <c:v>44986</c:v>
                </c:pt>
                <c:pt idx="1303">
                  <c:v>44987</c:v>
                </c:pt>
                <c:pt idx="1304">
                  <c:v>44988</c:v>
                </c:pt>
                <c:pt idx="1305">
                  <c:v>44991</c:v>
                </c:pt>
                <c:pt idx="1306">
                  <c:v>44992</c:v>
                </c:pt>
                <c:pt idx="1307">
                  <c:v>44993</c:v>
                </c:pt>
                <c:pt idx="1308">
                  <c:v>44994</c:v>
                </c:pt>
                <c:pt idx="1309">
                  <c:v>44995</c:v>
                </c:pt>
                <c:pt idx="1310">
                  <c:v>44998</c:v>
                </c:pt>
                <c:pt idx="1311">
                  <c:v>44999</c:v>
                </c:pt>
                <c:pt idx="1312">
                  <c:v>45000</c:v>
                </c:pt>
                <c:pt idx="1313">
                  <c:v>45001</c:v>
                </c:pt>
                <c:pt idx="1314">
                  <c:v>45002</c:v>
                </c:pt>
                <c:pt idx="1315">
                  <c:v>45005</c:v>
                </c:pt>
                <c:pt idx="1316">
                  <c:v>45006</c:v>
                </c:pt>
                <c:pt idx="1317">
                  <c:v>45007</c:v>
                </c:pt>
                <c:pt idx="1318">
                  <c:v>45008</c:v>
                </c:pt>
                <c:pt idx="1319">
                  <c:v>45009</c:v>
                </c:pt>
                <c:pt idx="1320">
                  <c:v>45012</c:v>
                </c:pt>
                <c:pt idx="1321">
                  <c:v>45013</c:v>
                </c:pt>
                <c:pt idx="1322">
                  <c:v>45014</c:v>
                </c:pt>
                <c:pt idx="1323">
                  <c:v>45015</c:v>
                </c:pt>
                <c:pt idx="1324">
                  <c:v>45016</c:v>
                </c:pt>
                <c:pt idx="1325">
                  <c:v>45019</c:v>
                </c:pt>
                <c:pt idx="1326">
                  <c:v>45020</c:v>
                </c:pt>
                <c:pt idx="1327">
                  <c:v>45021</c:v>
                </c:pt>
                <c:pt idx="1328">
                  <c:v>45022</c:v>
                </c:pt>
                <c:pt idx="1329">
                  <c:v>45026</c:v>
                </c:pt>
                <c:pt idx="1330">
                  <c:v>45027</c:v>
                </c:pt>
                <c:pt idx="1331">
                  <c:v>45028</c:v>
                </c:pt>
                <c:pt idx="1332">
                  <c:v>45029</c:v>
                </c:pt>
                <c:pt idx="1333">
                  <c:v>45030</c:v>
                </c:pt>
                <c:pt idx="1334">
                  <c:v>45033</c:v>
                </c:pt>
                <c:pt idx="1335">
                  <c:v>45034</c:v>
                </c:pt>
                <c:pt idx="1336">
                  <c:v>45035</c:v>
                </c:pt>
                <c:pt idx="1337">
                  <c:v>45036</c:v>
                </c:pt>
                <c:pt idx="1338">
                  <c:v>45037</c:v>
                </c:pt>
                <c:pt idx="1339">
                  <c:v>45040</c:v>
                </c:pt>
                <c:pt idx="1340">
                  <c:v>45041</c:v>
                </c:pt>
                <c:pt idx="1341">
                  <c:v>45042</c:v>
                </c:pt>
                <c:pt idx="1342">
                  <c:v>45043</c:v>
                </c:pt>
                <c:pt idx="1343">
                  <c:v>45044</c:v>
                </c:pt>
                <c:pt idx="1344">
                  <c:v>45047</c:v>
                </c:pt>
                <c:pt idx="1345">
                  <c:v>45048</c:v>
                </c:pt>
                <c:pt idx="1346">
                  <c:v>45049</c:v>
                </c:pt>
                <c:pt idx="1347">
                  <c:v>45050</c:v>
                </c:pt>
                <c:pt idx="1348">
                  <c:v>45051</c:v>
                </c:pt>
                <c:pt idx="1349">
                  <c:v>45054</c:v>
                </c:pt>
                <c:pt idx="1350">
                  <c:v>45055</c:v>
                </c:pt>
                <c:pt idx="1351">
                  <c:v>45056</c:v>
                </c:pt>
                <c:pt idx="1352">
                  <c:v>45057</c:v>
                </c:pt>
                <c:pt idx="1353">
                  <c:v>45058</c:v>
                </c:pt>
                <c:pt idx="1354">
                  <c:v>45061</c:v>
                </c:pt>
                <c:pt idx="1355">
                  <c:v>45062</c:v>
                </c:pt>
                <c:pt idx="1356">
                  <c:v>45063</c:v>
                </c:pt>
                <c:pt idx="1357">
                  <c:v>45064</c:v>
                </c:pt>
                <c:pt idx="1358">
                  <c:v>45065</c:v>
                </c:pt>
                <c:pt idx="1359">
                  <c:v>45068</c:v>
                </c:pt>
                <c:pt idx="1360">
                  <c:v>45069</c:v>
                </c:pt>
                <c:pt idx="1361">
                  <c:v>45070</c:v>
                </c:pt>
                <c:pt idx="1362">
                  <c:v>45071</c:v>
                </c:pt>
                <c:pt idx="1363">
                  <c:v>45072</c:v>
                </c:pt>
                <c:pt idx="1364">
                  <c:v>45076</c:v>
                </c:pt>
                <c:pt idx="1365">
                  <c:v>45077</c:v>
                </c:pt>
                <c:pt idx="1366">
                  <c:v>45078</c:v>
                </c:pt>
                <c:pt idx="1367">
                  <c:v>45079</c:v>
                </c:pt>
                <c:pt idx="1368">
                  <c:v>45082</c:v>
                </c:pt>
                <c:pt idx="1369">
                  <c:v>45083</c:v>
                </c:pt>
                <c:pt idx="1370">
                  <c:v>45084</c:v>
                </c:pt>
                <c:pt idx="1371">
                  <c:v>45085</c:v>
                </c:pt>
                <c:pt idx="1372">
                  <c:v>45086</c:v>
                </c:pt>
                <c:pt idx="1373">
                  <c:v>45089</c:v>
                </c:pt>
                <c:pt idx="1374">
                  <c:v>45090</c:v>
                </c:pt>
                <c:pt idx="1375">
                  <c:v>45091</c:v>
                </c:pt>
                <c:pt idx="1376">
                  <c:v>45092</c:v>
                </c:pt>
                <c:pt idx="1377">
                  <c:v>45093</c:v>
                </c:pt>
                <c:pt idx="1378">
                  <c:v>45097</c:v>
                </c:pt>
                <c:pt idx="1379">
                  <c:v>45098</c:v>
                </c:pt>
                <c:pt idx="1380">
                  <c:v>45099</c:v>
                </c:pt>
                <c:pt idx="1381">
                  <c:v>45100</c:v>
                </c:pt>
                <c:pt idx="1382">
                  <c:v>45103</c:v>
                </c:pt>
                <c:pt idx="1383">
                  <c:v>45104</c:v>
                </c:pt>
                <c:pt idx="1384">
                  <c:v>45105</c:v>
                </c:pt>
                <c:pt idx="1385">
                  <c:v>45106</c:v>
                </c:pt>
                <c:pt idx="1386">
                  <c:v>45107</c:v>
                </c:pt>
                <c:pt idx="1387">
                  <c:v>45110</c:v>
                </c:pt>
                <c:pt idx="1388">
                  <c:v>45112</c:v>
                </c:pt>
                <c:pt idx="1389">
                  <c:v>45113</c:v>
                </c:pt>
                <c:pt idx="1390">
                  <c:v>45114</c:v>
                </c:pt>
                <c:pt idx="1391">
                  <c:v>45117</c:v>
                </c:pt>
                <c:pt idx="1392">
                  <c:v>45118</c:v>
                </c:pt>
                <c:pt idx="1393">
                  <c:v>45119</c:v>
                </c:pt>
                <c:pt idx="1394">
                  <c:v>45120</c:v>
                </c:pt>
                <c:pt idx="1395">
                  <c:v>45121</c:v>
                </c:pt>
                <c:pt idx="1396">
                  <c:v>45124</c:v>
                </c:pt>
                <c:pt idx="1397">
                  <c:v>45125</c:v>
                </c:pt>
                <c:pt idx="1398">
                  <c:v>45126</c:v>
                </c:pt>
                <c:pt idx="1399">
                  <c:v>45127</c:v>
                </c:pt>
                <c:pt idx="1400">
                  <c:v>45128</c:v>
                </c:pt>
                <c:pt idx="1401">
                  <c:v>45131</c:v>
                </c:pt>
                <c:pt idx="1402">
                  <c:v>45132</c:v>
                </c:pt>
                <c:pt idx="1403">
                  <c:v>45133</c:v>
                </c:pt>
                <c:pt idx="1404">
                  <c:v>45134</c:v>
                </c:pt>
                <c:pt idx="1405">
                  <c:v>45135</c:v>
                </c:pt>
                <c:pt idx="1406">
                  <c:v>45138</c:v>
                </c:pt>
                <c:pt idx="1407">
                  <c:v>45139</c:v>
                </c:pt>
                <c:pt idx="1408">
                  <c:v>45140</c:v>
                </c:pt>
                <c:pt idx="1409">
                  <c:v>45141</c:v>
                </c:pt>
                <c:pt idx="1410">
                  <c:v>45142</c:v>
                </c:pt>
                <c:pt idx="1411">
                  <c:v>45145</c:v>
                </c:pt>
                <c:pt idx="1412">
                  <c:v>45146</c:v>
                </c:pt>
                <c:pt idx="1413">
                  <c:v>45147</c:v>
                </c:pt>
                <c:pt idx="1414">
                  <c:v>45148</c:v>
                </c:pt>
                <c:pt idx="1415">
                  <c:v>45149</c:v>
                </c:pt>
                <c:pt idx="1416">
                  <c:v>45152</c:v>
                </c:pt>
                <c:pt idx="1417">
                  <c:v>45153</c:v>
                </c:pt>
                <c:pt idx="1418">
                  <c:v>45154</c:v>
                </c:pt>
                <c:pt idx="1419">
                  <c:v>45155</c:v>
                </c:pt>
                <c:pt idx="1420">
                  <c:v>45156</c:v>
                </c:pt>
                <c:pt idx="1421">
                  <c:v>45159</c:v>
                </c:pt>
                <c:pt idx="1422">
                  <c:v>45160</c:v>
                </c:pt>
                <c:pt idx="1423">
                  <c:v>45161</c:v>
                </c:pt>
                <c:pt idx="1424">
                  <c:v>45162</c:v>
                </c:pt>
                <c:pt idx="1425">
                  <c:v>45163</c:v>
                </c:pt>
                <c:pt idx="1426">
                  <c:v>45166</c:v>
                </c:pt>
                <c:pt idx="1427">
                  <c:v>45167</c:v>
                </c:pt>
                <c:pt idx="1428">
                  <c:v>45168</c:v>
                </c:pt>
                <c:pt idx="1429">
                  <c:v>45169</c:v>
                </c:pt>
                <c:pt idx="1430">
                  <c:v>45170</c:v>
                </c:pt>
                <c:pt idx="1431">
                  <c:v>45174</c:v>
                </c:pt>
                <c:pt idx="1432">
                  <c:v>45175</c:v>
                </c:pt>
                <c:pt idx="1433">
                  <c:v>45176</c:v>
                </c:pt>
                <c:pt idx="1434">
                  <c:v>45177</c:v>
                </c:pt>
                <c:pt idx="1435">
                  <c:v>45180</c:v>
                </c:pt>
                <c:pt idx="1436">
                  <c:v>45181</c:v>
                </c:pt>
                <c:pt idx="1437">
                  <c:v>45182</c:v>
                </c:pt>
                <c:pt idx="1438">
                  <c:v>45183</c:v>
                </c:pt>
                <c:pt idx="1439">
                  <c:v>45184</c:v>
                </c:pt>
                <c:pt idx="1440">
                  <c:v>45187</c:v>
                </c:pt>
                <c:pt idx="1441">
                  <c:v>45188</c:v>
                </c:pt>
                <c:pt idx="1442">
                  <c:v>45189</c:v>
                </c:pt>
                <c:pt idx="1443">
                  <c:v>45190</c:v>
                </c:pt>
                <c:pt idx="1444">
                  <c:v>45191</c:v>
                </c:pt>
                <c:pt idx="1445">
                  <c:v>45194</c:v>
                </c:pt>
                <c:pt idx="1446">
                  <c:v>45195</c:v>
                </c:pt>
                <c:pt idx="1447">
                  <c:v>45196</c:v>
                </c:pt>
                <c:pt idx="1448">
                  <c:v>45197</c:v>
                </c:pt>
                <c:pt idx="1449">
                  <c:v>45198</c:v>
                </c:pt>
                <c:pt idx="1450">
                  <c:v>45201</c:v>
                </c:pt>
                <c:pt idx="1451">
                  <c:v>45202</c:v>
                </c:pt>
                <c:pt idx="1452">
                  <c:v>45203</c:v>
                </c:pt>
                <c:pt idx="1453">
                  <c:v>45204</c:v>
                </c:pt>
                <c:pt idx="1454">
                  <c:v>45205</c:v>
                </c:pt>
                <c:pt idx="1455">
                  <c:v>45208</c:v>
                </c:pt>
                <c:pt idx="1456">
                  <c:v>45209</c:v>
                </c:pt>
                <c:pt idx="1457">
                  <c:v>45210</c:v>
                </c:pt>
                <c:pt idx="1458">
                  <c:v>45211</c:v>
                </c:pt>
                <c:pt idx="1459">
                  <c:v>45212</c:v>
                </c:pt>
                <c:pt idx="1460">
                  <c:v>45215</c:v>
                </c:pt>
                <c:pt idx="1461">
                  <c:v>45216</c:v>
                </c:pt>
                <c:pt idx="1462">
                  <c:v>45217</c:v>
                </c:pt>
                <c:pt idx="1463">
                  <c:v>45218</c:v>
                </c:pt>
                <c:pt idx="1464">
                  <c:v>45219</c:v>
                </c:pt>
                <c:pt idx="1465">
                  <c:v>45222</c:v>
                </c:pt>
                <c:pt idx="1466">
                  <c:v>45223</c:v>
                </c:pt>
                <c:pt idx="1467">
                  <c:v>45224</c:v>
                </c:pt>
                <c:pt idx="1468">
                  <c:v>45225</c:v>
                </c:pt>
                <c:pt idx="1469">
                  <c:v>45226</c:v>
                </c:pt>
                <c:pt idx="1470">
                  <c:v>45229</c:v>
                </c:pt>
                <c:pt idx="1471">
                  <c:v>45230</c:v>
                </c:pt>
                <c:pt idx="1472">
                  <c:v>45231</c:v>
                </c:pt>
                <c:pt idx="1473">
                  <c:v>45232</c:v>
                </c:pt>
                <c:pt idx="1474">
                  <c:v>45233</c:v>
                </c:pt>
                <c:pt idx="1475">
                  <c:v>45236</c:v>
                </c:pt>
                <c:pt idx="1476">
                  <c:v>45237</c:v>
                </c:pt>
                <c:pt idx="1477">
                  <c:v>45238</c:v>
                </c:pt>
                <c:pt idx="1478">
                  <c:v>45239</c:v>
                </c:pt>
                <c:pt idx="1479">
                  <c:v>45240</c:v>
                </c:pt>
                <c:pt idx="1480">
                  <c:v>45243</c:v>
                </c:pt>
                <c:pt idx="1481">
                  <c:v>45244</c:v>
                </c:pt>
                <c:pt idx="1482">
                  <c:v>45245</c:v>
                </c:pt>
                <c:pt idx="1483">
                  <c:v>45246</c:v>
                </c:pt>
                <c:pt idx="1484">
                  <c:v>45247</c:v>
                </c:pt>
                <c:pt idx="1485">
                  <c:v>45250</c:v>
                </c:pt>
                <c:pt idx="1486">
                  <c:v>45251</c:v>
                </c:pt>
                <c:pt idx="1487">
                  <c:v>45252</c:v>
                </c:pt>
                <c:pt idx="1488">
                  <c:v>45254</c:v>
                </c:pt>
                <c:pt idx="1489">
                  <c:v>45257</c:v>
                </c:pt>
                <c:pt idx="1490">
                  <c:v>45258</c:v>
                </c:pt>
                <c:pt idx="1491">
                  <c:v>45259</c:v>
                </c:pt>
                <c:pt idx="1492">
                  <c:v>45260</c:v>
                </c:pt>
                <c:pt idx="1493">
                  <c:v>45261</c:v>
                </c:pt>
                <c:pt idx="1494">
                  <c:v>45264</c:v>
                </c:pt>
                <c:pt idx="1495">
                  <c:v>45265</c:v>
                </c:pt>
                <c:pt idx="1496">
                  <c:v>45266</c:v>
                </c:pt>
                <c:pt idx="1497">
                  <c:v>45267</c:v>
                </c:pt>
                <c:pt idx="1498">
                  <c:v>45268</c:v>
                </c:pt>
                <c:pt idx="1499">
                  <c:v>45271</c:v>
                </c:pt>
                <c:pt idx="1500">
                  <c:v>45272</c:v>
                </c:pt>
                <c:pt idx="1501">
                  <c:v>45273</c:v>
                </c:pt>
                <c:pt idx="1502">
                  <c:v>45274</c:v>
                </c:pt>
                <c:pt idx="1503">
                  <c:v>45275</c:v>
                </c:pt>
                <c:pt idx="1504">
                  <c:v>45278</c:v>
                </c:pt>
                <c:pt idx="1505">
                  <c:v>45279</c:v>
                </c:pt>
                <c:pt idx="1506">
                  <c:v>45280</c:v>
                </c:pt>
                <c:pt idx="1507">
                  <c:v>45281</c:v>
                </c:pt>
                <c:pt idx="1508">
                  <c:v>45282</c:v>
                </c:pt>
                <c:pt idx="1509">
                  <c:v>45286</c:v>
                </c:pt>
                <c:pt idx="1510">
                  <c:v>45287</c:v>
                </c:pt>
                <c:pt idx="1511">
                  <c:v>45288</c:v>
                </c:pt>
                <c:pt idx="1512">
                  <c:v>45289</c:v>
                </c:pt>
                <c:pt idx="1513">
                  <c:v>45293</c:v>
                </c:pt>
                <c:pt idx="1514">
                  <c:v>45294</c:v>
                </c:pt>
                <c:pt idx="1515">
                  <c:v>45295</c:v>
                </c:pt>
                <c:pt idx="1516">
                  <c:v>45296</c:v>
                </c:pt>
                <c:pt idx="1517">
                  <c:v>45299</c:v>
                </c:pt>
                <c:pt idx="1518">
                  <c:v>45300</c:v>
                </c:pt>
                <c:pt idx="1519">
                  <c:v>45301</c:v>
                </c:pt>
                <c:pt idx="1520">
                  <c:v>45302</c:v>
                </c:pt>
                <c:pt idx="1521">
                  <c:v>45303</c:v>
                </c:pt>
                <c:pt idx="1522">
                  <c:v>45307</c:v>
                </c:pt>
                <c:pt idx="1523">
                  <c:v>45308</c:v>
                </c:pt>
                <c:pt idx="1524">
                  <c:v>45309</c:v>
                </c:pt>
                <c:pt idx="1525">
                  <c:v>45310</c:v>
                </c:pt>
                <c:pt idx="1526">
                  <c:v>45313</c:v>
                </c:pt>
                <c:pt idx="1527">
                  <c:v>45314</c:v>
                </c:pt>
                <c:pt idx="1528">
                  <c:v>45315</c:v>
                </c:pt>
                <c:pt idx="1529">
                  <c:v>45316</c:v>
                </c:pt>
                <c:pt idx="1530">
                  <c:v>45317</c:v>
                </c:pt>
                <c:pt idx="1531">
                  <c:v>45320</c:v>
                </c:pt>
                <c:pt idx="1532">
                  <c:v>45321</c:v>
                </c:pt>
                <c:pt idx="1533">
                  <c:v>45322</c:v>
                </c:pt>
                <c:pt idx="1534">
                  <c:v>45323</c:v>
                </c:pt>
                <c:pt idx="1535">
                  <c:v>45324</c:v>
                </c:pt>
                <c:pt idx="1536">
                  <c:v>45327</c:v>
                </c:pt>
                <c:pt idx="1537">
                  <c:v>45328</c:v>
                </c:pt>
                <c:pt idx="1538">
                  <c:v>45329</c:v>
                </c:pt>
                <c:pt idx="1539">
                  <c:v>45330</c:v>
                </c:pt>
                <c:pt idx="1540">
                  <c:v>45331</c:v>
                </c:pt>
                <c:pt idx="1541">
                  <c:v>45334</c:v>
                </c:pt>
                <c:pt idx="1542">
                  <c:v>45335</c:v>
                </c:pt>
                <c:pt idx="1543">
                  <c:v>45336</c:v>
                </c:pt>
                <c:pt idx="1544">
                  <c:v>45337</c:v>
                </c:pt>
                <c:pt idx="1545">
                  <c:v>45338</c:v>
                </c:pt>
                <c:pt idx="1546">
                  <c:v>45342</c:v>
                </c:pt>
                <c:pt idx="1547">
                  <c:v>45343</c:v>
                </c:pt>
                <c:pt idx="1548">
                  <c:v>45344</c:v>
                </c:pt>
                <c:pt idx="1549">
                  <c:v>45345</c:v>
                </c:pt>
                <c:pt idx="1550">
                  <c:v>45348</c:v>
                </c:pt>
                <c:pt idx="1551">
                  <c:v>45349</c:v>
                </c:pt>
                <c:pt idx="1552">
                  <c:v>45350</c:v>
                </c:pt>
                <c:pt idx="1553">
                  <c:v>45351</c:v>
                </c:pt>
                <c:pt idx="1554">
                  <c:v>45352</c:v>
                </c:pt>
                <c:pt idx="1555">
                  <c:v>45355</c:v>
                </c:pt>
                <c:pt idx="1556">
                  <c:v>45356</c:v>
                </c:pt>
                <c:pt idx="1557">
                  <c:v>45357</c:v>
                </c:pt>
                <c:pt idx="1558">
                  <c:v>45358</c:v>
                </c:pt>
                <c:pt idx="1559">
                  <c:v>45359</c:v>
                </c:pt>
                <c:pt idx="1560">
                  <c:v>45362</c:v>
                </c:pt>
                <c:pt idx="1561">
                  <c:v>45363</c:v>
                </c:pt>
                <c:pt idx="1562">
                  <c:v>45364</c:v>
                </c:pt>
                <c:pt idx="1563">
                  <c:v>45365</c:v>
                </c:pt>
                <c:pt idx="1564">
                  <c:v>45366</c:v>
                </c:pt>
                <c:pt idx="1565">
                  <c:v>45369</c:v>
                </c:pt>
                <c:pt idx="1566">
                  <c:v>45370</c:v>
                </c:pt>
                <c:pt idx="1567">
                  <c:v>45371</c:v>
                </c:pt>
                <c:pt idx="1568">
                  <c:v>45372</c:v>
                </c:pt>
                <c:pt idx="1569">
                  <c:v>45373</c:v>
                </c:pt>
                <c:pt idx="1570">
                  <c:v>45376</c:v>
                </c:pt>
                <c:pt idx="1571">
                  <c:v>45377</c:v>
                </c:pt>
                <c:pt idx="1572">
                  <c:v>45378</c:v>
                </c:pt>
                <c:pt idx="1573">
                  <c:v>45379</c:v>
                </c:pt>
                <c:pt idx="1574">
                  <c:v>45383</c:v>
                </c:pt>
                <c:pt idx="1575">
                  <c:v>45384</c:v>
                </c:pt>
                <c:pt idx="1576">
                  <c:v>45385</c:v>
                </c:pt>
                <c:pt idx="1577">
                  <c:v>45386</c:v>
                </c:pt>
                <c:pt idx="1578">
                  <c:v>45387</c:v>
                </c:pt>
                <c:pt idx="1579">
                  <c:v>45390</c:v>
                </c:pt>
                <c:pt idx="1580">
                  <c:v>45391</c:v>
                </c:pt>
                <c:pt idx="1581">
                  <c:v>45392</c:v>
                </c:pt>
                <c:pt idx="1582">
                  <c:v>45393</c:v>
                </c:pt>
                <c:pt idx="1583">
                  <c:v>45394</c:v>
                </c:pt>
                <c:pt idx="1584">
                  <c:v>45397</c:v>
                </c:pt>
                <c:pt idx="1585">
                  <c:v>45398</c:v>
                </c:pt>
                <c:pt idx="1586">
                  <c:v>45399</c:v>
                </c:pt>
                <c:pt idx="1587">
                  <c:v>45400</c:v>
                </c:pt>
                <c:pt idx="1588">
                  <c:v>45401</c:v>
                </c:pt>
                <c:pt idx="1589">
                  <c:v>45404</c:v>
                </c:pt>
                <c:pt idx="1590">
                  <c:v>45405</c:v>
                </c:pt>
                <c:pt idx="1591">
                  <c:v>45406</c:v>
                </c:pt>
                <c:pt idx="1592">
                  <c:v>45407</c:v>
                </c:pt>
                <c:pt idx="1593">
                  <c:v>45408</c:v>
                </c:pt>
                <c:pt idx="1594">
                  <c:v>45411</c:v>
                </c:pt>
                <c:pt idx="1595">
                  <c:v>45412</c:v>
                </c:pt>
                <c:pt idx="1596">
                  <c:v>45413</c:v>
                </c:pt>
                <c:pt idx="1597">
                  <c:v>45414</c:v>
                </c:pt>
                <c:pt idx="1598">
                  <c:v>45415</c:v>
                </c:pt>
                <c:pt idx="1599">
                  <c:v>45418</c:v>
                </c:pt>
                <c:pt idx="1600">
                  <c:v>45419</c:v>
                </c:pt>
                <c:pt idx="1601">
                  <c:v>45420</c:v>
                </c:pt>
                <c:pt idx="1602">
                  <c:v>45421</c:v>
                </c:pt>
                <c:pt idx="1603">
                  <c:v>45422</c:v>
                </c:pt>
                <c:pt idx="1604">
                  <c:v>45425</c:v>
                </c:pt>
                <c:pt idx="1605">
                  <c:v>45426</c:v>
                </c:pt>
                <c:pt idx="1606">
                  <c:v>45427</c:v>
                </c:pt>
                <c:pt idx="1607">
                  <c:v>45428</c:v>
                </c:pt>
                <c:pt idx="1608">
                  <c:v>45429</c:v>
                </c:pt>
                <c:pt idx="1609">
                  <c:v>45432</c:v>
                </c:pt>
                <c:pt idx="1610">
                  <c:v>45433</c:v>
                </c:pt>
                <c:pt idx="1611">
                  <c:v>45434</c:v>
                </c:pt>
                <c:pt idx="1612">
                  <c:v>45435</c:v>
                </c:pt>
                <c:pt idx="1613">
                  <c:v>45436</c:v>
                </c:pt>
                <c:pt idx="1614">
                  <c:v>45439</c:v>
                </c:pt>
                <c:pt idx="1615">
                  <c:v>45440</c:v>
                </c:pt>
                <c:pt idx="1616">
                  <c:v>45441</c:v>
                </c:pt>
                <c:pt idx="1617">
                  <c:v>45442</c:v>
                </c:pt>
                <c:pt idx="1618">
                  <c:v>45443</c:v>
                </c:pt>
                <c:pt idx="1619">
                  <c:v>45446</c:v>
                </c:pt>
                <c:pt idx="1620">
                  <c:v>45447</c:v>
                </c:pt>
                <c:pt idx="1621">
                  <c:v>45448</c:v>
                </c:pt>
                <c:pt idx="1622">
                  <c:v>45449</c:v>
                </c:pt>
                <c:pt idx="1623">
                  <c:v>45450</c:v>
                </c:pt>
                <c:pt idx="1624">
                  <c:v>45453</c:v>
                </c:pt>
                <c:pt idx="1625">
                  <c:v>45454</c:v>
                </c:pt>
                <c:pt idx="1626">
                  <c:v>45455</c:v>
                </c:pt>
                <c:pt idx="1627">
                  <c:v>45456</c:v>
                </c:pt>
                <c:pt idx="1628">
                  <c:v>45457</c:v>
                </c:pt>
                <c:pt idx="1629">
                  <c:v>45460</c:v>
                </c:pt>
                <c:pt idx="1630">
                  <c:v>45461</c:v>
                </c:pt>
                <c:pt idx="1631">
                  <c:v>45462</c:v>
                </c:pt>
                <c:pt idx="1632">
                  <c:v>45463</c:v>
                </c:pt>
                <c:pt idx="1633">
                  <c:v>45464</c:v>
                </c:pt>
                <c:pt idx="1634">
                  <c:v>45467</c:v>
                </c:pt>
                <c:pt idx="1635">
                  <c:v>45468</c:v>
                </c:pt>
                <c:pt idx="1636">
                  <c:v>45469</c:v>
                </c:pt>
                <c:pt idx="1637">
                  <c:v>45470</c:v>
                </c:pt>
                <c:pt idx="1638">
                  <c:v>45471</c:v>
                </c:pt>
                <c:pt idx="1639">
                  <c:v>45474</c:v>
                </c:pt>
                <c:pt idx="1640">
                  <c:v>45475</c:v>
                </c:pt>
                <c:pt idx="1641">
                  <c:v>45476</c:v>
                </c:pt>
                <c:pt idx="1642">
                  <c:v>45477</c:v>
                </c:pt>
                <c:pt idx="1643">
                  <c:v>45478</c:v>
                </c:pt>
                <c:pt idx="1644">
                  <c:v>45481</c:v>
                </c:pt>
                <c:pt idx="1645">
                  <c:v>45482</c:v>
                </c:pt>
                <c:pt idx="1646">
                  <c:v>45483</c:v>
                </c:pt>
                <c:pt idx="1647">
                  <c:v>45484</c:v>
                </c:pt>
                <c:pt idx="1648">
                  <c:v>45485</c:v>
                </c:pt>
                <c:pt idx="1649">
                  <c:v>45488</c:v>
                </c:pt>
                <c:pt idx="1650">
                  <c:v>45489</c:v>
                </c:pt>
                <c:pt idx="1651">
                  <c:v>45490</c:v>
                </c:pt>
                <c:pt idx="1652">
                  <c:v>45491</c:v>
                </c:pt>
                <c:pt idx="1653">
                  <c:v>45492</c:v>
                </c:pt>
                <c:pt idx="1654">
                  <c:v>45495</c:v>
                </c:pt>
                <c:pt idx="1655">
                  <c:v>45496</c:v>
                </c:pt>
                <c:pt idx="1656">
                  <c:v>45497</c:v>
                </c:pt>
                <c:pt idx="1657">
                  <c:v>45498</c:v>
                </c:pt>
                <c:pt idx="1658">
                  <c:v>45499</c:v>
                </c:pt>
                <c:pt idx="1659">
                  <c:v>45502</c:v>
                </c:pt>
                <c:pt idx="1660">
                  <c:v>45503</c:v>
                </c:pt>
                <c:pt idx="1661">
                  <c:v>45504</c:v>
                </c:pt>
                <c:pt idx="1662">
                  <c:v>45505</c:v>
                </c:pt>
                <c:pt idx="1663">
                  <c:v>45506</c:v>
                </c:pt>
                <c:pt idx="1664">
                  <c:v>45509</c:v>
                </c:pt>
                <c:pt idx="1665">
                  <c:v>45510</c:v>
                </c:pt>
                <c:pt idx="1666">
                  <c:v>45511</c:v>
                </c:pt>
                <c:pt idx="1667">
                  <c:v>45512</c:v>
                </c:pt>
                <c:pt idx="1668">
                  <c:v>45513</c:v>
                </c:pt>
                <c:pt idx="1669">
                  <c:v>45516</c:v>
                </c:pt>
                <c:pt idx="1670">
                  <c:v>45517</c:v>
                </c:pt>
                <c:pt idx="1671">
                  <c:v>45518</c:v>
                </c:pt>
                <c:pt idx="1672">
                  <c:v>45519</c:v>
                </c:pt>
                <c:pt idx="1673">
                  <c:v>45520</c:v>
                </c:pt>
                <c:pt idx="1674">
                  <c:v>45523</c:v>
                </c:pt>
                <c:pt idx="1675">
                  <c:v>45524</c:v>
                </c:pt>
                <c:pt idx="1676">
                  <c:v>45525</c:v>
                </c:pt>
                <c:pt idx="1677">
                  <c:v>45526</c:v>
                </c:pt>
                <c:pt idx="1678">
                  <c:v>45527</c:v>
                </c:pt>
                <c:pt idx="1679">
                  <c:v>45530</c:v>
                </c:pt>
                <c:pt idx="1680">
                  <c:v>45531</c:v>
                </c:pt>
                <c:pt idx="1681">
                  <c:v>45532</c:v>
                </c:pt>
                <c:pt idx="1682">
                  <c:v>45533</c:v>
                </c:pt>
                <c:pt idx="1683">
                  <c:v>45534</c:v>
                </c:pt>
                <c:pt idx="1684">
                  <c:v>45537</c:v>
                </c:pt>
                <c:pt idx="1685">
                  <c:v>45538</c:v>
                </c:pt>
                <c:pt idx="1686">
                  <c:v>45539</c:v>
                </c:pt>
                <c:pt idx="1687">
                  <c:v>45540</c:v>
                </c:pt>
                <c:pt idx="1688">
                  <c:v>45541</c:v>
                </c:pt>
                <c:pt idx="1689">
                  <c:v>45544</c:v>
                </c:pt>
                <c:pt idx="1690">
                  <c:v>45545</c:v>
                </c:pt>
                <c:pt idx="1691">
                  <c:v>45546</c:v>
                </c:pt>
                <c:pt idx="1692">
                  <c:v>45547</c:v>
                </c:pt>
                <c:pt idx="1693">
                  <c:v>45548</c:v>
                </c:pt>
                <c:pt idx="1694">
                  <c:v>45551</c:v>
                </c:pt>
                <c:pt idx="1695">
                  <c:v>45552</c:v>
                </c:pt>
                <c:pt idx="1696">
                  <c:v>45553</c:v>
                </c:pt>
                <c:pt idx="1697">
                  <c:v>45554</c:v>
                </c:pt>
                <c:pt idx="1698">
                  <c:v>45555</c:v>
                </c:pt>
                <c:pt idx="1699">
                  <c:v>45558</c:v>
                </c:pt>
                <c:pt idx="1700">
                  <c:v>45559</c:v>
                </c:pt>
                <c:pt idx="1701">
                  <c:v>45560</c:v>
                </c:pt>
                <c:pt idx="1702">
                  <c:v>45561</c:v>
                </c:pt>
                <c:pt idx="1703">
                  <c:v>45562</c:v>
                </c:pt>
                <c:pt idx="1704">
                  <c:v>45565</c:v>
                </c:pt>
                <c:pt idx="1705">
                  <c:v>45566</c:v>
                </c:pt>
                <c:pt idx="1706">
                  <c:v>45567</c:v>
                </c:pt>
                <c:pt idx="1707">
                  <c:v>45568</c:v>
                </c:pt>
                <c:pt idx="1708">
                  <c:v>45569</c:v>
                </c:pt>
                <c:pt idx="1709">
                  <c:v>45572</c:v>
                </c:pt>
                <c:pt idx="1710">
                  <c:v>45573</c:v>
                </c:pt>
                <c:pt idx="1711">
                  <c:v>45574</c:v>
                </c:pt>
                <c:pt idx="1712">
                  <c:v>45575</c:v>
                </c:pt>
                <c:pt idx="1713">
                  <c:v>45576</c:v>
                </c:pt>
                <c:pt idx="1714">
                  <c:v>45579</c:v>
                </c:pt>
                <c:pt idx="1715">
                  <c:v>45580</c:v>
                </c:pt>
                <c:pt idx="1716">
                  <c:v>45581</c:v>
                </c:pt>
                <c:pt idx="1717">
                  <c:v>45582</c:v>
                </c:pt>
                <c:pt idx="1718">
                  <c:v>45583</c:v>
                </c:pt>
                <c:pt idx="1719">
                  <c:v>45586</c:v>
                </c:pt>
                <c:pt idx="1720">
                  <c:v>45587</c:v>
                </c:pt>
                <c:pt idx="1721">
                  <c:v>45588</c:v>
                </c:pt>
                <c:pt idx="1722">
                  <c:v>45589</c:v>
                </c:pt>
                <c:pt idx="1723">
                  <c:v>45590</c:v>
                </c:pt>
                <c:pt idx="1724">
                  <c:v>45593</c:v>
                </c:pt>
                <c:pt idx="1725">
                  <c:v>45594</c:v>
                </c:pt>
                <c:pt idx="1726">
                  <c:v>45595</c:v>
                </c:pt>
                <c:pt idx="1727">
                  <c:v>45596</c:v>
                </c:pt>
                <c:pt idx="1728">
                  <c:v>45597</c:v>
                </c:pt>
                <c:pt idx="1729">
                  <c:v>45600</c:v>
                </c:pt>
                <c:pt idx="1730">
                  <c:v>45601</c:v>
                </c:pt>
                <c:pt idx="1731">
                  <c:v>45602</c:v>
                </c:pt>
                <c:pt idx="1732">
                  <c:v>45603</c:v>
                </c:pt>
                <c:pt idx="1733">
                  <c:v>45604</c:v>
                </c:pt>
                <c:pt idx="1734">
                  <c:v>45607</c:v>
                </c:pt>
                <c:pt idx="1735">
                  <c:v>45608</c:v>
                </c:pt>
                <c:pt idx="1736">
                  <c:v>45609</c:v>
                </c:pt>
                <c:pt idx="1737">
                  <c:v>45610</c:v>
                </c:pt>
                <c:pt idx="1738">
                  <c:v>45611</c:v>
                </c:pt>
                <c:pt idx="1739">
                  <c:v>45614</c:v>
                </c:pt>
                <c:pt idx="1740">
                  <c:v>45615</c:v>
                </c:pt>
                <c:pt idx="1741">
                  <c:v>45616</c:v>
                </c:pt>
                <c:pt idx="1742">
                  <c:v>45617</c:v>
                </c:pt>
                <c:pt idx="1743">
                  <c:v>45618</c:v>
                </c:pt>
                <c:pt idx="1744">
                  <c:v>45621</c:v>
                </c:pt>
                <c:pt idx="1745">
                  <c:v>45622</c:v>
                </c:pt>
                <c:pt idx="1746">
                  <c:v>45623</c:v>
                </c:pt>
                <c:pt idx="1747">
                  <c:v>45624</c:v>
                </c:pt>
                <c:pt idx="1748">
                  <c:v>45625</c:v>
                </c:pt>
                <c:pt idx="1749">
                  <c:v>45628</c:v>
                </c:pt>
                <c:pt idx="1750">
                  <c:v>45629</c:v>
                </c:pt>
                <c:pt idx="1751">
                  <c:v>45630</c:v>
                </c:pt>
                <c:pt idx="1752">
                  <c:v>45631</c:v>
                </c:pt>
                <c:pt idx="1753">
                  <c:v>45632</c:v>
                </c:pt>
                <c:pt idx="1754">
                  <c:v>45635</c:v>
                </c:pt>
                <c:pt idx="1755">
                  <c:v>45636</c:v>
                </c:pt>
                <c:pt idx="1756">
                  <c:v>45637</c:v>
                </c:pt>
                <c:pt idx="1757">
                  <c:v>45638</c:v>
                </c:pt>
                <c:pt idx="1758">
                  <c:v>45639</c:v>
                </c:pt>
                <c:pt idx="1759">
                  <c:v>45642</c:v>
                </c:pt>
                <c:pt idx="1760">
                  <c:v>45643</c:v>
                </c:pt>
                <c:pt idx="1761">
                  <c:v>45644</c:v>
                </c:pt>
                <c:pt idx="1762">
                  <c:v>45645</c:v>
                </c:pt>
                <c:pt idx="1763">
                  <c:v>45646</c:v>
                </c:pt>
                <c:pt idx="1764">
                  <c:v>45649</c:v>
                </c:pt>
                <c:pt idx="1765">
                  <c:v>45650</c:v>
                </c:pt>
                <c:pt idx="1766">
                  <c:v>45652</c:v>
                </c:pt>
                <c:pt idx="1767">
                  <c:v>45653</c:v>
                </c:pt>
                <c:pt idx="1768">
                  <c:v>45656</c:v>
                </c:pt>
                <c:pt idx="1769">
                  <c:v>45657</c:v>
                </c:pt>
                <c:pt idx="1770">
                  <c:v>45659</c:v>
                </c:pt>
                <c:pt idx="1771">
                  <c:v>45660</c:v>
                </c:pt>
                <c:pt idx="1772">
                  <c:v>45663</c:v>
                </c:pt>
                <c:pt idx="1773">
                  <c:v>45664</c:v>
                </c:pt>
                <c:pt idx="1774">
                  <c:v>45665</c:v>
                </c:pt>
                <c:pt idx="1775">
                  <c:v>45666</c:v>
                </c:pt>
                <c:pt idx="1776">
                  <c:v>45667</c:v>
                </c:pt>
                <c:pt idx="1777">
                  <c:v>45670</c:v>
                </c:pt>
                <c:pt idx="1778">
                  <c:v>45671</c:v>
                </c:pt>
                <c:pt idx="1779">
                  <c:v>45672</c:v>
                </c:pt>
                <c:pt idx="1780">
                  <c:v>45673</c:v>
                </c:pt>
                <c:pt idx="1781">
                  <c:v>45674</c:v>
                </c:pt>
                <c:pt idx="1782">
                  <c:v>45677</c:v>
                </c:pt>
                <c:pt idx="1783">
                  <c:v>45678</c:v>
                </c:pt>
                <c:pt idx="1784">
                  <c:v>45679</c:v>
                </c:pt>
                <c:pt idx="1785">
                  <c:v>45680</c:v>
                </c:pt>
                <c:pt idx="1786">
                  <c:v>45681</c:v>
                </c:pt>
                <c:pt idx="1787">
                  <c:v>45684</c:v>
                </c:pt>
                <c:pt idx="1788">
                  <c:v>45685</c:v>
                </c:pt>
                <c:pt idx="1789">
                  <c:v>45686</c:v>
                </c:pt>
                <c:pt idx="1790">
                  <c:v>45687</c:v>
                </c:pt>
                <c:pt idx="1791">
                  <c:v>45688</c:v>
                </c:pt>
                <c:pt idx="1792">
                  <c:v>45691</c:v>
                </c:pt>
                <c:pt idx="1793">
                  <c:v>45692</c:v>
                </c:pt>
                <c:pt idx="1794">
                  <c:v>45693</c:v>
                </c:pt>
                <c:pt idx="1795">
                  <c:v>45694</c:v>
                </c:pt>
                <c:pt idx="1796">
                  <c:v>45695</c:v>
                </c:pt>
                <c:pt idx="1797">
                  <c:v>45698</c:v>
                </c:pt>
                <c:pt idx="1798">
                  <c:v>45699</c:v>
                </c:pt>
                <c:pt idx="1799">
                  <c:v>45700</c:v>
                </c:pt>
                <c:pt idx="1800">
                  <c:v>45701</c:v>
                </c:pt>
                <c:pt idx="1801">
                  <c:v>45702</c:v>
                </c:pt>
                <c:pt idx="1802">
                  <c:v>45705</c:v>
                </c:pt>
                <c:pt idx="1803">
                  <c:v>45706</c:v>
                </c:pt>
                <c:pt idx="1804">
                  <c:v>45707</c:v>
                </c:pt>
                <c:pt idx="1805">
                  <c:v>45708</c:v>
                </c:pt>
                <c:pt idx="1806">
                  <c:v>45709</c:v>
                </c:pt>
                <c:pt idx="1807">
                  <c:v>45712</c:v>
                </c:pt>
                <c:pt idx="1808">
                  <c:v>45713</c:v>
                </c:pt>
                <c:pt idx="1809">
                  <c:v>45714</c:v>
                </c:pt>
                <c:pt idx="1810">
                  <c:v>45715</c:v>
                </c:pt>
                <c:pt idx="1811">
                  <c:v>45716</c:v>
                </c:pt>
                <c:pt idx="1812">
                  <c:v>45719</c:v>
                </c:pt>
                <c:pt idx="1813">
                  <c:v>45720</c:v>
                </c:pt>
                <c:pt idx="1814">
                  <c:v>45721</c:v>
                </c:pt>
                <c:pt idx="1815">
                  <c:v>45722</c:v>
                </c:pt>
                <c:pt idx="1816">
                  <c:v>45723</c:v>
                </c:pt>
                <c:pt idx="1817">
                  <c:v>45726</c:v>
                </c:pt>
                <c:pt idx="1818">
                  <c:v>45727</c:v>
                </c:pt>
                <c:pt idx="1819">
                  <c:v>45728</c:v>
                </c:pt>
                <c:pt idx="1820">
                  <c:v>45729</c:v>
                </c:pt>
                <c:pt idx="1821">
                  <c:v>45730</c:v>
                </c:pt>
                <c:pt idx="1822">
                  <c:v>45733</c:v>
                </c:pt>
                <c:pt idx="1823">
                  <c:v>45734</c:v>
                </c:pt>
                <c:pt idx="1824">
                  <c:v>45735</c:v>
                </c:pt>
                <c:pt idx="1825">
                  <c:v>45736</c:v>
                </c:pt>
                <c:pt idx="1826">
                  <c:v>45737</c:v>
                </c:pt>
                <c:pt idx="1827">
                  <c:v>45740</c:v>
                </c:pt>
                <c:pt idx="1828">
                  <c:v>45741</c:v>
                </c:pt>
                <c:pt idx="1829">
                  <c:v>45742</c:v>
                </c:pt>
                <c:pt idx="1830">
                  <c:v>45743</c:v>
                </c:pt>
                <c:pt idx="1831">
                  <c:v>45744</c:v>
                </c:pt>
                <c:pt idx="1832">
                  <c:v>45747</c:v>
                </c:pt>
                <c:pt idx="1833">
                  <c:v>45748</c:v>
                </c:pt>
                <c:pt idx="1834">
                  <c:v>45749</c:v>
                </c:pt>
                <c:pt idx="1835">
                  <c:v>45750</c:v>
                </c:pt>
                <c:pt idx="1836">
                  <c:v>45751</c:v>
                </c:pt>
                <c:pt idx="1837">
                  <c:v>45754</c:v>
                </c:pt>
                <c:pt idx="1838">
                  <c:v>45755</c:v>
                </c:pt>
                <c:pt idx="1839">
                  <c:v>45756</c:v>
                </c:pt>
                <c:pt idx="1840">
                  <c:v>45757</c:v>
                </c:pt>
                <c:pt idx="1841">
                  <c:v>45758</c:v>
                </c:pt>
                <c:pt idx="1842">
                  <c:v>45761</c:v>
                </c:pt>
                <c:pt idx="1843">
                  <c:v>45762</c:v>
                </c:pt>
                <c:pt idx="1844">
                  <c:v>45763</c:v>
                </c:pt>
                <c:pt idx="1845">
                  <c:v>45764</c:v>
                </c:pt>
                <c:pt idx="1846">
                  <c:v>45768</c:v>
                </c:pt>
                <c:pt idx="1847">
                  <c:v>45769</c:v>
                </c:pt>
                <c:pt idx="1848">
                  <c:v>45770</c:v>
                </c:pt>
                <c:pt idx="1849">
                  <c:v>45771</c:v>
                </c:pt>
                <c:pt idx="1850">
                  <c:v>45772</c:v>
                </c:pt>
                <c:pt idx="1851">
                  <c:v>45775</c:v>
                </c:pt>
                <c:pt idx="1852">
                  <c:v>45776</c:v>
                </c:pt>
                <c:pt idx="1853">
                  <c:v>45777</c:v>
                </c:pt>
                <c:pt idx="1854">
                  <c:v>45778</c:v>
                </c:pt>
                <c:pt idx="1855">
                  <c:v>45779</c:v>
                </c:pt>
                <c:pt idx="1856">
                  <c:v>45782</c:v>
                </c:pt>
                <c:pt idx="1857">
                  <c:v>45783</c:v>
                </c:pt>
                <c:pt idx="1858">
                  <c:v>45784</c:v>
                </c:pt>
                <c:pt idx="1859">
                  <c:v>45785</c:v>
                </c:pt>
                <c:pt idx="1860">
                  <c:v>45786</c:v>
                </c:pt>
                <c:pt idx="1861">
                  <c:v>45789</c:v>
                </c:pt>
                <c:pt idx="1862">
                  <c:v>45790</c:v>
                </c:pt>
                <c:pt idx="1863">
                  <c:v>45791</c:v>
                </c:pt>
                <c:pt idx="1864">
                  <c:v>45792</c:v>
                </c:pt>
                <c:pt idx="1865">
                  <c:v>45793</c:v>
                </c:pt>
                <c:pt idx="1866">
                  <c:v>45796</c:v>
                </c:pt>
                <c:pt idx="1867">
                  <c:v>45797</c:v>
                </c:pt>
                <c:pt idx="1868">
                  <c:v>45798</c:v>
                </c:pt>
                <c:pt idx="1869">
                  <c:v>45799</c:v>
                </c:pt>
                <c:pt idx="1870">
                  <c:v>45800</c:v>
                </c:pt>
                <c:pt idx="1871">
                  <c:v>45803</c:v>
                </c:pt>
                <c:pt idx="1872">
                  <c:v>45804</c:v>
                </c:pt>
                <c:pt idx="1873">
                  <c:v>45805</c:v>
                </c:pt>
                <c:pt idx="1874">
                  <c:v>45806</c:v>
                </c:pt>
                <c:pt idx="1875">
                  <c:v>45807</c:v>
                </c:pt>
                <c:pt idx="1876">
                  <c:v>45810</c:v>
                </c:pt>
                <c:pt idx="1877">
                  <c:v>45811</c:v>
                </c:pt>
                <c:pt idx="1878">
                  <c:v>45812</c:v>
                </c:pt>
                <c:pt idx="1879">
                  <c:v>45813</c:v>
                </c:pt>
                <c:pt idx="1880">
                  <c:v>45814</c:v>
                </c:pt>
                <c:pt idx="1881">
                  <c:v>45817</c:v>
                </c:pt>
                <c:pt idx="1882">
                  <c:v>45818</c:v>
                </c:pt>
                <c:pt idx="1883">
                  <c:v>45819</c:v>
                </c:pt>
                <c:pt idx="1884">
                  <c:v>45820</c:v>
                </c:pt>
                <c:pt idx="1885">
                  <c:v>45821</c:v>
                </c:pt>
                <c:pt idx="1886">
                  <c:v>45824</c:v>
                </c:pt>
                <c:pt idx="1887">
                  <c:v>45825</c:v>
                </c:pt>
                <c:pt idx="1888">
                  <c:v>45826</c:v>
                </c:pt>
                <c:pt idx="1889">
                  <c:v>45827</c:v>
                </c:pt>
                <c:pt idx="1890">
                  <c:v>45828</c:v>
                </c:pt>
                <c:pt idx="1891">
                  <c:v>45831</c:v>
                </c:pt>
                <c:pt idx="1892">
                  <c:v>45832</c:v>
                </c:pt>
                <c:pt idx="1893">
                  <c:v>45833</c:v>
                </c:pt>
                <c:pt idx="1894">
                  <c:v>45834</c:v>
                </c:pt>
                <c:pt idx="1895">
                  <c:v>45835</c:v>
                </c:pt>
                <c:pt idx="1896">
                  <c:v>45838</c:v>
                </c:pt>
                <c:pt idx="1897">
                  <c:v>45839</c:v>
                </c:pt>
                <c:pt idx="1898">
                  <c:v>45840</c:v>
                </c:pt>
                <c:pt idx="1899">
                  <c:v>45841</c:v>
                </c:pt>
                <c:pt idx="1900">
                  <c:v>45842</c:v>
                </c:pt>
                <c:pt idx="1901">
                  <c:v>45845</c:v>
                </c:pt>
                <c:pt idx="1902">
                  <c:v>45846</c:v>
                </c:pt>
                <c:pt idx="1903">
                  <c:v>45847</c:v>
                </c:pt>
                <c:pt idx="1904">
                  <c:v>45848</c:v>
                </c:pt>
                <c:pt idx="1905">
                  <c:v>45849</c:v>
                </c:pt>
                <c:pt idx="1906">
                  <c:v>45852</c:v>
                </c:pt>
                <c:pt idx="1907">
                  <c:v>45853</c:v>
                </c:pt>
                <c:pt idx="1908">
                  <c:v>45854</c:v>
                </c:pt>
                <c:pt idx="1909">
                  <c:v>45855</c:v>
                </c:pt>
                <c:pt idx="1910">
                  <c:v>45856</c:v>
                </c:pt>
                <c:pt idx="1911">
                  <c:v>45859</c:v>
                </c:pt>
                <c:pt idx="1912">
                  <c:v>45860</c:v>
                </c:pt>
                <c:pt idx="1913">
                  <c:v>45861</c:v>
                </c:pt>
                <c:pt idx="1914">
                  <c:v>45862</c:v>
                </c:pt>
                <c:pt idx="1915">
                  <c:v>45863</c:v>
                </c:pt>
                <c:pt idx="1916">
                  <c:v>45866</c:v>
                </c:pt>
                <c:pt idx="1917">
                  <c:v>45867</c:v>
                </c:pt>
                <c:pt idx="1918">
                  <c:v>45868</c:v>
                </c:pt>
                <c:pt idx="1919">
                  <c:v>45869</c:v>
                </c:pt>
                <c:pt idx="1920">
                  <c:v>45870</c:v>
                </c:pt>
                <c:pt idx="1921">
                  <c:v>45873</c:v>
                </c:pt>
                <c:pt idx="1922">
                  <c:v>45874</c:v>
                </c:pt>
                <c:pt idx="1923">
                  <c:v>45875</c:v>
                </c:pt>
                <c:pt idx="1924">
                  <c:v>45876</c:v>
                </c:pt>
                <c:pt idx="1925">
                  <c:v>45877</c:v>
                </c:pt>
                <c:pt idx="1926">
                  <c:v>45880</c:v>
                </c:pt>
                <c:pt idx="1927">
                  <c:v>45881</c:v>
                </c:pt>
                <c:pt idx="1928">
                  <c:v>45882</c:v>
                </c:pt>
                <c:pt idx="1929">
                  <c:v>45883</c:v>
                </c:pt>
                <c:pt idx="1930">
                  <c:v>45884</c:v>
                </c:pt>
                <c:pt idx="1931">
                  <c:v>45887</c:v>
                </c:pt>
                <c:pt idx="1932">
                  <c:v>45888</c:v>
                </c:pt>
                <c:pt idx="1933">
                  <c:v>45889</c:v>
                </c:pt>
                <c:pt idx="1934">
                  <c:v>45890</c:v>
                </c:pt>
                <c:pt idx="1935">
                  <c:v>45891</c:v>
                </c:pt>
                <c:pt idx="1936">
                  <c:v>45894</c:v>
                </c:pt>
                <c:pt idx="1937">
                  <c:v>45895</c:v>
                </c:pt>
                <c:pt idx="1938">
                  <c:v>45896</c:v>
                </c:pt>
                <c:pt idx="1939">
                  <c:v>45897</c:v>
                </c:pt>
                <c:pt idx="1940">
                  <c:v>45898</c:v>
                </c:pt>
                <c:pt idx="1941">
                  <c:v>45901</c:v>
                </c:pt>
                <c:pt idx="1942">
                  <c:v>45902</c:v>
                </c:pt>
                <c:pt idx="1943">
                  <c:v>45903</c:v>
                </c:pt>
                <c:pt idx="1944">
                  <c:v>45904</c:v>
                </c:pt>
                <c:pt idx="1945">
                  <c:v>45905</c:v>
                </c:pt>
                <c:pt idx="1946">
                  <c:v>45908</c:v>
                </c:pt>
                <c:pt idx="1947">
                  <c:v>45909</c:v>
                </c:pt>
                <c:pt idx="1948">
                  <c:v>45910</c:v>
                </c:pt>
                <c:pt idx="1949">
                  <c:v>45911</c:v>
                </c:pt>
                <c:pt idx="1950">
                  <c:v>45912</c:v>
                </c:pt>
                <c:pt idx="1951">
                  <c:v>45915</c:v>
                </c:pt>
                <c:pt idx="1952">
                  <c:v>45916</c:v>
                </c:pt>
                <c:pt idx="1953">
                  <c:v>45917</c:v>
                </c:pt>
                <c:pt idx="1954">
                  <c:v>45918</c:v>
                </c:pt>
                <c:pt idx="1955">
                  <c:v>45919</c:v>
                </c:pt>
                <c:pt idx="1956">
                  <c:v>45922</c:v>
                </c:pt>
                <c:pt idx="1957">
                  <c:v>45923</c:v>
                </c:pt>
                <c:pt idx="1958">
                  <c:v>45924</c:v>
                </c:pt>
                <c:pt idx="1959">
                  <c:v>45925</c:v>
                </c:pt>
                <c:pt idx="1960">
                  <c:v>45926</c:v>
                </c:pt>
                <c:pt idx="1961">
                  <c:v>45929</c:v>
                </c:pt>
                <c:pt idx="1962">
                  <c:v>45930</c:v>
                </c:pt>
                <c:pt idx="1963">
                  <c:v>45931</c:v>
                </c:pt>
                <c:pt idx="1964">
                  <c:v>45932</c:v>
                </c:pt>
                <c:pt idx="1965">
                  <c:v>45933</c:v>
                </c:pt>
                <c:pt idx="1966">
                  <c:v>45936</c:v>
                </c:pt>
                <c:pt idx="1967">
                  <c:v>45937</c:v>
                </c:pt>
                <c:pt idx="1968">
                  <c:v>45938</c:v>
                </c:pt>
                <c:pt idx="1969">
                  <c:v>45939</c:v>
                </c:pt>
                <c:pt idx="1970">
                  <c:v>45940</c:v>
                </c:pt>
                <c:pt idx="1971">
                  <c:v>45943</c:v>
                </c:pt>
                <c:pt idx="1972">
                  <c:v>45944</c:v>
                </c:pt>
                <c:pt idx="1973">
                  <c:v>45945</c:v>
                </c:pt>
                <c:pt idx="1974">
                  <c:v>45946</c:v>
                </c:pt>
                <c:pt idx="1975">
                  <c:v>45947</c:v>
                </c:pt>
                <c:pt idx="1976">
                  <c:v>45950</c:v>
                </c:pt>
                <c:pt idx="1977">
                  <c:v>45951</c:v>
                </c:pt>
                <c:pt idx="1978">
                  <c:v>45952</c:v>
                </c:pt>
                <c:pt idx="1979">
                  <c:v>45953</c:v>
                </c:pt>
                <c:pt idx="1980">
                  <c:v>45954</c:v>
                </c:pt>
                <c:pt idx="1981">
                  <c:v>45957</c:v>
                </c:pt>
                <c:pt idx="1982">
                  <c:v>45958</c:v>
                </c:pt>
              </c:numCache>
            </c:numRef>
          </c:cat>
          <c:val>
            <c:numRef>
              <c:f>data!$B$2:$B$1984</c:f>
              <c:numCache>
                <c:formatCode>"$"#,##0.00</c:formatCode>
                <c:ptCount val="1983"/>
                <c:pt idx="0">
                  <c:v>0.27</c:v>
                </c:pt>
                <c:pt idx="1">
                  <c:v>0.27</c:v>
                </c:pt>
                <c:pt idx="2">
                  <c:v>0.27</c:v>
                </c:pt>
                <c:pt idx="3">
                  <c:v>0.27</c:v>
                </c:pt>
                <c:pt idx="4">
                  <c:v>0.27</c:v>
                </c:pt>
                <c:pt idx="5">
                  <c:v>0.27</c:v>
                </c:pt>
                <c:pt idx="6">
                  <c:v>0.27</c:v>
                </c:pt>
                <c:pt idx="7">
                  <c:v>0.27</c:v>
                </c:pt>
                <c:pt idx="8">
                  <c:v>0.27</c:v>
                </c:pt>
                <c:pt idx="9">
                  <c:v>0.27</c:v>
                </c:pt>
                <c:pt idx="10">
                  <c:v>0.27</c:v>
                </c:pt>
                <c:pt idx="11">
                  <c:v>0.27</c:v>
                </c:pt>
                <c:pt idx="12">
                  <c:v>0.27</c:v>
                </c:pt>
                <c:pt idx="13">
                  <c:v>0.27</c:v>
                </c:pt>
                <c:pt idx="14">
                  <c:v>0.27</c:v>
                </c:pt>
                <c:pt idx="15">
                  <c:v>0.27</c:v>
                </c:pt>
                <c:pt idx="16">
                  <c:v>0.27</c:v>
                </c:pt>
                <c:pt idx="17">
                  <c:v>0.27</c:v>
                </c:pt>
                <c:pt idx="18">
                  <c:v>0.27</c:v>
                </c:pt>
                <c:pt idx="19">
                  <c:v>0.27</c:v>
                </c:pt>
                <c:pt idx="20">
                  <c:v>0.27</c:v>
                </c:pt>
                <c:pt idx="21">
                  <c:v>0.27</c:v>
                </c:pt>
                <c:pt idx="22">
                  <c:v>0.27</c:v>
                </c:pt>
                <c:pt idx="23">
                  <c:v>0.27</c:v>
                </c:pt>
                <c:pt idx="24">
                  <c:v>0.27</c:v>
                </c:pt>
                <c:pt idx="25">
                  <c:v>0.27</c:v>
                </c:pt>
                <c:pt idx="26">
                  <c:v>0.27</c:v>
                </c:pt>
                <c:pt idx="27">
                  <c:v>0.27</c:v>
                </c:pt>
                <c:pt idx="28">
                  <c:v>0.27</c:v>
                </c:pt>
                <c:pt idx="29">
                  <c:v>0.27</c:v>
                </c:pt>
                <c:pt idx="30">
                  <c:v>0.27</c:v>
                </c:pt>
                <c:pt idx="31">
                  <c:v>0.27</c:v>
                </c:pt>
                <c:pt idx="32">
                  <c:v>0.27</c:v>
                </c:pt>
                <c:pt idx="33">
                  <c:v>0.25</c:v>
                </c:pt>
                <c:pt idx="34">
                  <c:v>0.25</c:v>
                </c:pt>
                <c:pt idx="35">
                  <c:v>0.25</c:v>
                </c:pt>
                <c:pt idx="36">
                  <c:v>0.25</c:v>
                </c:pt>
                <c:pt idx="37">
                  <c:v>0.25</c:v>
                </c:pt>
                <c:pt idx="38">
                  <c:v>0.25</c:v>
                </c:pt>
                <c:pt idx="39">
                  <c:v>0.24</c:v>
                </c:pt>
                <c:pt idx="40">
                  <c:v>0.24</c:v>
                </c:pt>
                <c:pt idx="41">
                  <c:v>0.24</c:v>
                </c:pt>
                <c:pt idx="42">
                  <c:v>0.24</c:v>
                </c:pt>
                <c:pt idx="43">
                  <c:v>0.24</c:v>
                </c:pt>
                <c:pt idx="44">
                  <c:v>0.24</c:v>
                </c:pt>
                <c:pt idx="45">
                  <c:v>0.24</c:v>
                </c:pt>
                <c:pt idx="46">
                  <c:v>0.24</c:v>
                </c:pt>
                <c:pt idx="47">
                  <c:v>0.24</c:v>
                </c:pt>
                <c:pt idx="48">
                  <c:v>0.24</c:v>
                </c:pt>
                <c:pt idx="49">
                  <c:v>0.24</c:v>
                </c:pt>
                <c:pt idx="50">
                  <c:v>0.24</c:v>
                </c:pt>
                <c:pt idx="51">
                  <c:v>0.24</c:v>
                </c:pt>
                <c:pt idx="52">
                  <c:v>0.24</c:v>
                </c:pt>
                <c:pt idx="53">
                  <c:v>0.24</c:v>
                </c:pt>
                <c:pt idx="54">
                  <c:v>0.24</c:v>
                </c:pt>
                <c:pt idx="55">
                  <c:v>0.24</c:v>
                </c:pt>
                <c:pt idx="56">
                  <c:v>0.24</c:v>
                </c:pt>
                <c:pt idx="57">
                  <c:v>0.24</c:v>
                </c:pt>
                <c:pt idx="58">
                  <c:v>0.24</c:v>
                </c:pt>
                <c:pt idx="59">
                  <c:v>0.24</c:v>
                </c:pt>
                <c:pt idx="60">
                  <c:v>0.24</c:v>
                </c:pt>
                <c:pt idx="61">
                  <c:v>0.24</c:v>
                </c:pt>
                <c:pt idx="62">
                  <c:v>0.24</c:v>
                </c:pt>
                <c:pt idx="63">
                  <c:v>0.24</c:v>
                </c:pt>
                <c:pt idx="64">
                  <c:v>0.24</c:v>
                </c:pt>
                <c:pt idx="65">
                  <c:v>0.24</c:v>
                </c:pt>
                <c:pt idx="66">
                  <c:v>0.24</c:v>
                </c:pt>
                <c:pt idx="67">
                  <c:v>0.24</c:v>
                </c:pt>
                <c:pt idx="68">
                  <c:v>0.24</c:v>
                </c:pt>
                <c:pt idx="69">
                  <c:v>0.24</c:v>
                </c:pt>
                <c:pt idx="70">
                  <c:v>0.24</c:v>
                </c:pt>
                <c:pt idx="71">
                  <c:v>0.24</c:v>
                </c:pt>
                <c:pt idx="72">
                  <c:v>0.24</c:v>
                </c:pt>
                <c:pt idx="73">
                  <c:v>0.24</c:v>
                </c:pt>
                <c:pt idx="74">
                  <c:v>0.24</c:v>
                </c:pt>
                <c:pt idx="75">
                  <c:v>0.24</c:v>
                </c:pt>
                <c:pt idx="76">
                  <c:v>0.24</c:v>
                </c:pt>
                <c:pt idx="77">
                  <c:v>0.24</c:v>
                </c:pt>
                <c:pt idx="78">
                  <c:v>0.24</c:v>
                </c:pt>
                <c:pt idx="79">
                  <c:v>0.24</c:v>
                </c:pt>
                <c:pt idx="80">
                  <c:v>0.24</c:v>
                </c:pt>
                <c:pt idx="81">
                  <c:v>0.24</c:v>
                </c:pt>
                <c:pt idx="82">
                  <c:v>0.24</c:v>
                </c:pt>
                <c:pt idx="83">
                  <c:v>0.24</c:v>
                </c:pt>
                <c:pt idx="84">
                  <c:v>0.24</c:v>
                </c:pt>
                <c:pt idx="85">
                  <c:v>0.24</c:v>
                </c:pt>
                <c:pt idx="86">
                  <c:v>0.24</c:v>
                </c:pt>
                <c:pt idx="87">
                  <c:v>0.24</c:v>
                </c:pt>
                <c:pt idx="88">
                  <c:v>0.24</c:v>
                </c:pt>
                <c:pt idx="89">
                  <c:v>0.24</c:v>
                </c:pt>
                <c:pt idx="90">
                  <c:v>0.24</c:v>
                </c:pt>
                <c:pt idx="91">
                  <c:v>0.24</c:v>
                </c:pt>
                <c:pt idx="92">
                  <c:v>0.24</c:v>
                </c:pt>
                <c:pt idx="93">
                  <c:v>0.24</c:v>
                </c:pt>
                <c:pt idx="94">
                  <c:v>0.24</c:v>
                </c:pt>
                <c:pt idx="95">
                  <c:v>0.24</c:v>
                </c:pt>
                <c:pt idx="96">
                  <c:v>0.24</c:v>
                </c:pt>
                <c:pt idx="97">
                  <c:v>0.24</c:v>
                </c:pt>
                <c:pt idx="98">
                  <c:v>0.24</c:v>
                </c:pt>
                <c:pt idx="99">
                  <c:v>0.24</c:v>
                </c:pt>
                <c:pt idx="100">
                  <c:v>0.24</c:v>
                </c:pt>
                <c:pt idx="101">
                  <c:v>0.24</c:v>
                </c:pt>
                <c:pt idx="102">
                  <c:v>0.24</c:v>
                </c:pt>
                <c:pt idx="103">
                  <c:v>0.24</c:v>
                </c:pt>
                <c:pt idx="104">
                  <c:v>0.24</c:v>
                </c:pt>
                <c:pt idx="105">
                  <c:v>0.24</c:v>
                </c:pt>
                <c:pt idx="106">
                  <c:v>0.24</c:v>
                </c:pt>
                <c:pt idx="107">
                  <c:v>0.24</c:v>
                </c:pt>
                <c:pt idx="108">
                  <c:v>0.25</c:v>
                </c:pt>
                <c:pt idx="109">
                  <c:v>0.25</c:v>
                </c:pt>
                <c:pt idx="110">
                  <c:v>0.25</c:v>
                </c:pt>
                <c:pt idx="111">
                  <c:v>0.25</c:v>
                </c:pt>
                <c:pt idx="112">
                  <c:v>0.25</c:v>
                </c:pt>
                <c:pt idx="113">
                  <c:v>0.25</c:v>
                </c:pt>
                <c:pt idx="114">
                  <c:v>0.25</c:v>
                </c:pt>
                <c:pt idx="115">
                  <c:v>0.25</c:v>
                </c:pt>
                <c:pt idx="116">
                  <c:v>0.25</c:v>
                </c:pt>
                <c:pt idx="117">
                  <c:v>0.25</c:v>
                </c:pt>
                <c:pt idx="118">
                  <c:v>0.25</c:v>
                </c:pt>
                <c:pt idx="119">
                  <c:v>0.25</c:v>
                </c:pt>
                <c:pt idx="120">
                  <c:v>0.25</c:v>
                </c:pt>
                <c:pt idx="121">
                  <c:v>0.25</c:v>
                </c:pt>
                <c:pt idx="122">
                  <c:v>0.25</c:v>
                </c:pt>
                <c:pt idx="123">
                  <c:v>0.25</c:v>
                </c:pt>
                <c:pt idx="124">
                  <c:v>0.25</c:v>
                </c:pt>
                <c:pt idx="125">
                  <c:v>0.25</c:v>
                </c:pt>
                <c:pt idx="126">
                  <c:v>0.25</c:v>
                </c:pt>
                <c:pt idx="128">
                  <c:v>0.25</c:v>
                </c:pt>
                <c:pt idx="129">
                  <c:v>0.25</c:v>
                </c:pt>
                <c:pt idx="130">
                  <c:v>0.25</c:v>
                </c:pt>
                <c:pt idx="131">
                  <c:v>0.25</c:v>
                </c:pt>
                <c:pt idx="132">
                  <c:v>0.25</c:v>
                </c:pt>
                <c:pt idx="133">
                  <c:v>0.25</c:v>
                </c:pt>
                <c:pt idx="134">
                  <c:v>0.25</c:v>
                </c:pt>
                <c:pt idx="135">
                  <c:v>0.25</c:v>
                </c:pt>
                <c:pt idx="136">
                  <c:v>0.25</c:v>
                </c:pt>
                <c:pt idx="137">
                  <c:v>0.25</c:v>
                </c:pt>
                <c:pt idx="138">
                  <c:v>0.25</c:v>
                </c:pt>
                <c:pt idx="139">
                  <c:v>0.25</c:v>
                </c:pt>
                <c:pt idx="140">
                  <c:v>0.25</c:v>
                </c:pt>
                <c:pt idx="141">
                  <c:v>0.25</c:v>
                </c:pt>
                <c:pt idx="142">
                  <c:v>0.25</c:v>
                </c:pt>
                <c:pt idx="143">
                  <c:v>0.25</c:v>
                </c:pt>
                <c:pt idx="144">
                  <c:v>0.25</c:v>
                </c:pt>
                <c:pt idx="145">
                  <c:v>0.25</c:v>
                </c:pt>
                <c:pt idx="146">
                  <c:v>0.25</c:v>
                </c:pt>
                <c:pt idx="147">
                  <c:v>0.25</c:v>
                </c:pt>
                <c:pt idx="148">
                  <c:v>0.25</c:v>
                </c:pt>
                <c:pt idx="149">
                  <c:v>0.25</c:v>
                </c:pt>
                <c:pt idx="150">
                  <c:v>0.25</c:v>
                </c:pt>
                <c:pt idx="151">
                  <c:v>0.25</c:v>
                </c:pt>
                <c:pt idx="152">
                  <c:v>0.25</c:v>
                </c:pt>
                <c:pt idx="153">
                  <c:v>0.24</c:v>
                </c:pt>
                <c:pt idx="154">
                  <c:v>0.24</c:v>
                </c:pt>
                <c:pt idx="155">
                  <c:v>0.24</c:v>
                </c:pt>
                <c:pt idx="156">
                  <c:v>0.24</c:v>
                </c:pt>
                <c:pt idx="157">
                  <c:v>0.24</c:v>
                </c:pt>
                <c:pt idx="158">
                  <c:v>0.24</c:v>
                </c:pt>
                <c:pt idx="159">
                  <c:v>0.24</c:v>
                </c:pt>
                <c:pt idx="160">
                  <c:v>0.24</c:v>
                </c:pt>
                <c:pt idx="161">
                  <c:v>0.24</c:v>
                </c:pt>
                <c:pt idx="162">
                  <c:v>0.24</c:v>
                </c:pt>
                <c:pt idx="163">
                  <c:v>0.23</c:v>
                </c:pt>
                <c:pt idx="164">
                  <c:v>0.23</c:v>
                </c:pt>
                <c:pt idx="165">
                  <c:v>0.23</c:v>
                </c:pt>
                <c:pt idx="166">
                  <c:v>0.23</c:v>
                </c:pt>
                <c:pt idx="167">
                  <c:v>0.23</c:v>
                </c:pt>
                <c:pt idx="168">
                  <c:v>0.23</c:v>
                </c:pt>
                <c:pt idx="169">
                  <c:v>0.23</c:v>
                </c:pt>
                <c:pt idx="170">
                  <c:v>0.23</c:v>
                </c:pt>
                <c:pt idx="171">
                  <c:v>0.23</c:v>
                </c:pt>
                <c:pt idx="172">
                  <c:v>0.23</c:v>
                </c:pt>
                <c:pt idx="173">
                  <c:v>0.23</c:v>
                </c:pt>
                <c:pt idx="174">
                  <c:v>0.23</c:v>
                </c:pt>
                <c:pt idx="175">
                  <c:v>0.23</c:v>
                </c:pt>
                <c:pt idx="176">
                  <c:v>0.23</c:v>
                </c:pt>
                <c:pt idx="177">
                  <c:v>0.23</c:v>
                </c:pt>
                <c:pt idx="178">
                  <c:v>0.23</c:v>
                </c:pt>
                <c:pt idx="179">
                  <c:v>0.23</c:v>
                </c:pt>
                <c:pt idx="180">
                  <c:v>0.23</c:v>
                </c:pt>
                <c:pt idx="181">
                  <c:v>0.23</c:v>
                </c:pt>
                <c:pt idx="182">
                  <c:v>0.23</c:v>
                </c:pt>
                <c:pt idx="183">
                  <c:v>0.23</c:v>
                </c:pt>
                <c:pt idx="184">
                  <c:v>0.23</c:v>
                </c:pt>
                <c:pt idx="185">
                  <c:v>0.23</c:v>
                </c:pt>
                <c:pt idx="186">
                  <c:v>0.23</c:v>
                </c:pt>
                <c:pt idx="187">
                  <c:v>0.23</c:v>
                </c:pt>
                <c:pt idx="188">
                  <c:v>0.23</c:v>
                </c:pt>
                <c:pt idx="189">
                  <c:v>0.23</c:v>
                </c:pt>
                <c:pt idx="190">
                  <c:v>0.23</c:v>
                </c:pt>
                <c:pt idx="191">
                  <c:v>0.23</c:v>
                </c:pt>
                <c:pt idx="192">
                  <c:v>0.23</c:v>
                </c:pt>
                <c:pt idx="193">
                  <c:v>0.23</c:v>
                </c:pt>
                <c:pt idx="194">
                  <c:v>0.23</c:v>
                </c:pt>
                <c:pt idx="195">
                  <c:v>0.23</c:v>
                </c:pt>
                <c:pt idx="196">
                  <c:v>0.23</c:v>
                </c:pt>
                <c:pt idx="197">
                  <c:v>0.23</c:v>
                </c:pt>
                <c:pt idx="198">
                  <c:v>0.23</c:v>
                </c:pt>
                <c:pt idx="199">
                  <c:v>0.23</c:v>
                </c:pt>
                <c:pt idx="200">
                  <c:v>0.23</c:v>
                </c:pt>
                <c:pt idx="201">
                  <c:v>0.23</c:v>
                </c:pt>
                <c:pt idx="202">
                  <c:v>0.23</c:v>
                </c:pt>
                <c:pt idx="203">
                  <c:v>0.23</c:v>
                </c:pt>
                <c:pt idx="204">
                  <c:v>0.23</c:v>
                </c:pt>
                <c:pt idx="205">
                  <c:v>0.23</c:v>
                </c:pt>
                <c:pt idx="206">
                  <c:v>0.23</c:v>
                </c:pt>
                <c:pt idx="207">
                  <c:v>0.23</c:v>
                </c:pt>
                <c:pt idx="208">
                  <c:v>0.23</c:v>
                </c:pt>
                <c:pt idx="209">
                  <c:v>0.23</c:v>
                </c:pt>
                <c:pt idx="210">
                  <c:v>0.23</c:v>
                </c:pt>
                <c:pt idx="211">
                  <c:v>0.23</c:v>
                </c:pt>
                <c:pt idx="212">
                  <c:v>0.23</c:v>
                </c:pt>
                <c:pt idx="213">
                  <c:v>0.23</c:v>
                </c:pt>
                <c:pt idx="214">
                  <c:v>0.23</c:v>
                </c:pt>
                <c:pt idx="215">
                  <c:v>0.23</c:v>
                </c:pt>
                <c:pt idx="216">
                  <c:v>0.23</c:v>
                </c:pt>
                <c:pt idx="217">
                  <c:v>0.23</c:v>
                </c:pt>
                <c:pt idx="218">
                  <c:v>0.23</c:v>
                </c:pt>
                <c:pt idx="219">
                  <c:v>0.23</c:v>
                </c:pt>
                <c:pt idx="220">
                  <c:v>0.23</c:v>
                </c:pt>
                <c:pt idx="221">
                  <c:v>0.23</c:v>
                </c:pt>
                <c:pt idx="222">
                  <c:v>0.23</c:v>
                </c:pt>
                <c:pt idx="223">
                  <c:v>0.23</c:v>
                </c:pt>
                <c:pt idx="224">
                  <c:v>0.23</c:v>
                </c:pt>
                <c:pt idx="225">
                  <c:v>0.23</c:v>
                </c:pt>
                <c:pt idx="226">
                  <c:v>0.23</c:v>
                </c:pt>
                <c:pt idx="228">
                  <c:v>0.23</c:v>
                </c:pt>
                <c:pt idx="229">
                  <c:v>0.23</c:v>
                </c:pt>
                <c:pt idx="230">
                  <c:v>0.23</c:v>
                </c:pt>
                <c:pt idx="231">
                  <c:v>0.23</c:v>
                </c:pt>
                <c:pt idx="232">
                  <c:v>0.23</c:v>
                </c:pt>
                <c:pt idx="233">
                  <c:v>0.23</c:v>
                </c:pt>
                <c:pt idx="234">
                  <c:v>0.24</c:v>
                </c:pt>
                <c:pt idx="235">
                  <c:v>0.24</c:v>
                </c:pt>
                <c:pt idx="236">
                  <c:v>0.24</c:v>
                </c:pt>
                <c:pt idx="237">
                  <c:v>0.24</c:v>
                </c:pt>
                <c:pt idx="238">
                  <c:v>0.24</c:v>
                </c:pt>
                <c:pt idx="239">
                  <c:v>0.24</c:v>
                </c:pt>
                <c:pt idx="240">
                  <c:v>0.24</c:v>
                </c:pt>
                <c:pt idx="241">
                  <c:v>0.24</c:v>
                </c:pt>
                <c:pt idx="242">
                  <c:v>0.24</c:v>
                </c:pt>
                <c:pt idx="243">
                  <c:v>0.24</c:v>
                </c:pt>
                <c:pt idx="244">
                  <c:v>0.24</c:v>
                </c:pt>
                <c:pt idx="245">
                  <c:v>0.24</c:v>
                </c:pt>
                <c:pt idx="246">
                  <c:v>0.24</c:v>
                </c:pt>
                <c:pt idx="247">
                  <c:v>0.24</c:v>
                </c:pt>
                <c:pt idx="249">
                  <c:v>0.24</c:v>
                </c:pt>
                <c:pt idx="250">
                  <c:v>0.24</c:v>
                </c:pt>
                <c:pt idx="251">
                  <c:v>0.24</c:v>
                </c:pt>
                <c:pt idx="252">
                  <c:v>0.24</c:v>
                </c:pt>
                <c:pt idx="253">
                  <c:v>0.24</c:v>
                </c:pt>
                <c:pt idx="254">
                  <c:v>0.24</c:v>
                </c:pt>
                <c:pt idx="255">
                  <c:v>0.24</c:v>
                </c:pt>
                <c:pt idx="256">
                  <c:v>0.24</c:v>
                </c:pt>
                <c:pt idx="257">
                  <c:v>0.24</c:v>
                </c:pt>
                <c:pt idx="258">
                  <c:v>0.24</c:v>
                </c:pt>
                <c:pt idx="259">
                  <c:v>0.24</c:v>
                </c:pt>
                <c:pt idx="260">
                  <c:v>0.24</c:v>
                </c:pt>
                <c:pt idx="261">
                  <c:v>0.24</c:v>
                </c:pt>
                <c:pt idx="262">
                  <c:v>0.24</c:v>
                </c:pt>
                <c:pt idx="263">
                  <c:v>0.24</c:v>
                </c:pt>
                <c:pt idx="264">
                  <c:v>0.24</c:v>
                </c:pt>
                <c:pt idx="265">
                  <c:v>0.24</c:v>
                </c:pt>
                <c:pt idx="266">
                  <c:v>0.24</c:v>
                </c:pt>
                <c:pt idx="267">
                  <c:v>0.24</c:v>
                </c:pt>
                <c:pt idx="268">
                  <c:v>0.24</c:v>
                </c:pt>
                <c:pt idx="269">
                  <c:v>0.24</c:v>
                </c:pt>
                <c:pt idx="270">
                  <c:v>0.24</c:v>
                </c:pt>
                <c:pt idx="271">
                  <c:v>0.24</c:v>
                </c:pt>
                <c:pt idx="272">
                  <c:v>0.26</c:v>
                </c:pt>
                <c:pt idx="273">
                  <c:v>0.26</c:v>
                </c:pt>
                <c:pt idx="274">
                  <c:v>0.26</c:v>
                </c:pt>
                <c:pt idx="275">
                  <c:v>0.26</c:v>
                </c:pt>
                <c:pt idx="276">
                  <c:v>0.26</c:v>
                </c:pt>
                <c:pt idx="277">
                  <c:v>0.26</c:v>
                </c:pt>
                <c:pt idx="278">
                  <c:v>0.26</c:v>
                </c:pt>
                <c:pt idx="279">
                  <c:v>0.26</c:v>
                </c:pt>
                <c:pt idx="280">
                  <c:v>0.26</c:v>
                </c:pt>
                <c:pt idx="281">
                  <c:v>0.26</c:v>
                </c:pt>
                <c:pt idx="282">
                  <c:v>0.26</c:v>
                </c:pt>
                <c:pt idx="283">
                  <c:v>0.26</c:v>
                </c:pt>
                <c:pt idx="284">
                  <c:v>0.26</c:v>
                </c:pt>
                <c:pt idx="285">
                  <c:v>0.26</c:v>
                </c:pt>
                <c:pt idx="286">
                  <c:v>0.26</c:v>
                </c:pt>
                <c:pt idx="287">
                  <c:v>0.26</c:v>
                </c:pt>
                <c:pt idx="288">
                  <c:v>0.26</c:v>
                </c:pt>
                <c:pt idx="289">
                  <c:v>0.26</c:v>
                </c:pt>
                <c:pt idx="290">
                  <c:v>0.26</c:v>
                </c:pt>
                <c:pt idx="291">
                  <c:v>0.26</c:v>
                </c:pt>
                <c:pt idx="292">
                  <c:v>0.26</c:v>
                </c:pt>
                <c:pt idx="293">
                  <c:v>0.26</c:v>
                </c:pt>
                <c:pt idx="294">
                  <c:v>0.26</c:v>
                </c:pt>
                <c:pt idx="295">
                  <c:v>0.26</c:v>
                </c:pt>
                <c:pt idx="296">
                  <c:v>0.26</c:v>
                </c:pt>
                <c:pt idx="297">
                  <c:v>0.26</c:v>
                </c:pt>
                <c:pt idx="298">
                  <c:v>0.26</c:v>
                </c:pt>
                <c:pt idx="299">
                  <c:v>0.26</c:v>
                </c:pt>
                <c:pt idx="300">
                  <c:v>0.26</c:v>
                </c:pt>
                <c:pt idx="301">
                  <c:v>0.26</c:v>
                </c:pt>
                <c:pt idx="302">
                  <c:v>0.26</c:v>
                </c:pt>
                <c:pt idx="303">
                  <c:v>0.26</c:v>
                </c:pt>
                <c:pt idx="304">
                  <c:v>0.26</c:v>
                </c:pt>
                <c:pt idx="305">
                  <c:v>0.26</c:v>
                </c:pt>
                <c:pt idx="306">
                  <c:v>0.26</c:v>
                </c:pt>
                <c:pt idx="307">
                  <c:v>0.26</c:v>
                </c:pt>
                <c:pt idx="308">
                  <c:v>0.26</c:v>
                </c:pt>
                <c:pt idx="309">
                  <c:v>0.26</c:v>
                </c:pt>
                <c:pt idx="310">
                  <c:v>0.26</c:v>
                </c:pt>
                <c:pt idx="311">
                  <c:v>0.26</c:v>
                </c:pt>
                <c:pt idx="312">
                  <c:v>0.26</c:v>
                </c:pt>
                <c:pt idx="313">
                  <c:v>0.26</c:v>
                </c:pt>
                <c:pt idx="314">
                  <c:v>0.26</c:v>
                </c:pt>
                <c:pt idx="315">
                  <c:v>0.26</c:v>
                </c:pt>
                <c:pt idx="316">
                  <c:v>0.26</c:v>
                </c:pt>
                <c:pt idx="317">
                  <c:v>0.26</c:v>
                </c:pt>
                <c:pt idx="318">
                  <c:v>0.26</c:v>
                </c:pt>
                <c:pt idx="319">
                  <c:v>0.26</c:v>
                </c:pt>
                <c:pt idx="320">
                  <c:v>0.26</c:v>
                </c:pt>
                <c:pt idx="321">
                  <c:v>0.26</c:v>
                </c:pt>
                <c:pt idx="322">
                  <c:v>0.26</c:v>
                </c:pt>
                <c:pt idx="323">
                  <c:v>0.26</c:v>
                </c:pt>
                <c:pt idx="324">
                  <c:v>0.26</c:v>
                </c:pt>
                <c:pt idx="325">
                  <c:v>0.26</c:v>
                </c:pt>
                <c:pt idx="326">
                  <c:v>0.26</c:v>
                </c:pt>
                <c:pt idx="327">
                  <c:v>0.26</c:v>
                </c:pt>
                <c:pt idx="328">
                  <c:v>0.26</c:v>
                </c:pt>
                <c:pt idx="329">
                  <c:v>0.26</c:v>
                </c:pt>
                <c:pt idx="330">
                  <c:v>0.26</c:v>
                </c:pt>
                <c:pt idx="331">
                  <c:v>0.26</c:v>
                </c:pt>
                <c:pt idx="332">
                  <c:v>0.26</c:v>
                </c:pt>
                <c:pt idx="333">
                  <c:v>0.26</c:v>
                </c:pt>
                <c:pt idx="334">
                  <c:v>0.26</c:v>
                </c:pt>
                <c:pt idx="335">
                  <c:v>0.26</c:v>
                </c:pt>
                <c:pt idx="336">
                  <c:v>0.26</c:v>
                </c:pt>
                <c:pt idx="337">
                  <c:v>0.26</c:v>
                </c:pt>
                <c:pt idx="338">
                  <c:v>0.26</c:v>
                </c:pt>
                <c:pt idx="339">
                  <c:v>0.26</c:v>
                </c:pt>
                <c:pt idx="340">
                  <c:v>0.26</c:v>
                </c:pt>
                <c:pt idx="341">
                  <c:v>0.26</c:v>
                </c:pt>
                <c:pt idx="342">
                  <c:v>0.26</c:v>
                </c:pt>
                <c:pt idx="343">
                  <c:v>0.26</c:v>
                </c:pt>
                <c:pt idx="344">
                  <c:v>0.26</c:v>
                </c:pt>
                <c:pt idx="345">
                  <c:v>0.26</c:v>
                </c:pt>
                <c:pt idx="346">
                  <c:v>0.26</c:v>
                </c:pt>
                <c:pt idx="347">
                  <c:v>0.26</c:v>
                </c:pt>
                <c:pt idx="348">
                  <c:v>0.26</c:v>
                </c:pt>
                <c:pt idx="349">
                  <c:v>0.26</c:v>
                </c:pt>
                <c:pt idx="350">
                  <c:v>0.26</c:v>
                </c:pt>
                <c:pt idx="351">
                  <c:v>0.26</c:v>
                </c:pt>
                <c:pt idx="352">
                  <c:v>0.26</c:v>
                </c:pt>
                <c:pt idx="353">
                  <c:v>0.26</c:v>
                </c:pt>
                <c:pt idx="354">
                  <c:v>0.26</c:v>
                </c:pt>
                <c:pt idx="355">
                  <c:v>0.26</c:v>
                </c:pt>
                <c:pt idx="356">
                  <c:v>0.26</c:v>
                </c:pt>
                <c:pt idx="357">
                  <c:v>0.26</c:v>
                </c:pt>
                <c:pt idx="358">
                  <c:v>0.26</c:v>
                </c:pt>
                <c:pt idx="359">
                  <c:v>0.26</c:v>
                </c:pt>
                <c:pt idx="360">
                  <c:v>0.26</c:v>
                </c:pt>
                <c:pt idx="361">
                  <c:v>0.26</c:v>
                </c:pt>
                <c:pt idx="362">
                  <c:v>0.26</c:v>
                </c:pt>
                <c:pt idx="363">
                  <c:v>0.26</c:v>
                </c:pt>
                <c:pt idx="364">
                  <c:v>0.26</c:v>
                </c:pt>
                <c:pt idx="365">
                  <c:v>0.26</c:v>
                </c:pt>
                <c:pt idx="366">
                  <c:v>0.26</c:v>
                </c:pt>
                <c:pt idx="367">
                  <c:v>0.26</c:v>
                </c:pt>
                <c:pt idx="368">
                  <c:v>0.26</c:v>
                </c:pt>
                <c:pt idx="369">
                  <c:v>0.26</c:v>
                </c:pt>
                <c:pt idx="370">
                  <c:v>0.26</c:v>
                </c:pt>
                <c:pt idx="371">
                  <c:v>0.26</c:v>
                </c:pt>
                <c:pt idx="372">
                  <c:v>0.26</c:v>
                </c:pt>
                <c:pt idx="373">
                  <c:v>0.26</c:v>
                </c:pt>
                <c:pt idx="374">
                  <c:v>0.26</c:v>
                </c:pt>
                <c:pt idx="375">
                  <c:v>0.26</c:v>
                </c:pt>
                <c:pt idx="376">
                  <c:v>0.26</c:v>
                </c:pt>
                <c:pt idx="377">
                  <c:v>0.26</c:v>
                </c:pt>
                <c:pt idx="378">
                  <c:v>0.26</c:v>
                </c:pt>
                <c:pt idx="379">
                  <c:v>0.26</c:v>
                </c:pt>
                <c:pt idx="380">
                  <c:v>0.26</c:v>
                </c:pt>
                <c:pt idx="381">
                  <c:v>0.26</c:v>
                </c:pt>
                <c:pt idx="382">
                  <c:v>0.26</c:v>
                </c:pt>
                <c:pt idx="383">
                  <c:v>0.26</c:v>
                </c:pt>
                <c:pt idx="384">
                  <c:v>0.26</c:v>
                </c:pt>
                <c:pt idx="385">
                  <c:v>0.26</c:v>
                </c:pt>
                <c:pt idx="386">
                  <c:v>0.26</c:v>
                </c:pt>
                <c:pt idx="387">
                  <c:v>0.26</c:v>
                </c:pt>
                <c:pt idx="388">
                  <c:v>0.26</c:v>
                </c:pt>
                <c:pt idx="389">
                  <c:v>0.26</c:v>
                </c:pt>
                <c:pt idx="390">
                  <c:v>0.26</c:v>
                </c:pt>
                <c:pt idx="391">
                  <c:v>0.26</c:v>
                </c:pt>
                <c:pt idx="392">
                  <c:v>0.26</c:v>
                </c:pt>
                <c:pt idx="393">
                  <c:v>0.26</c:v>
                </c:pt>
                <c:pt idx="394">
                  <c:v>0.26</c:v>
                </c:pt>
                <c:pt idx="395">
                  <c:v>0.26</c:v>
                </c:pt>
                <c:pt idx="396">
                  <c:v>0.26</c:v>
                </c:pt>
                <c:pt idx="397">
                  <c:v>0.26</c:v>
                </c:pt>
                <c:pt idx="398">
                  <c:v>0.26</c:v>
                </c:pt>
                <c:pt idx="399">
                  <c:v>0.26</c:v>
                </c:pt>
                <c:pt idx="400">
                  <c:v>0.26</c:v>
                </c:pt>
                <c:pt idx="401">
                  <c:v>0.26</c:v>
                </c:pt>
                <c:pt idx="402">
                  <c:v>0.26</c:v>
                </c:pt>
                <c:pt idx="403">
                  <c:v>0.26</c:v>
                </c:pt>
                <c:pt idx="404">
                  <c:v>0.26</c:v>
                </c:pt>
                <c:pt idx="405">
                  <c:v>0.26</c:v>
                </c:pt>
                <c:pt idx="406">
                  <c:v>0.26</c:v>
                </c:pt>
                <c:pt idx="407">
                  <c:v>0.27</c:v>
                </c:pt>
                <c:pt idx="408">
                  <c:v>0.27</c:v>
                </c:pt>
                <c:pt idx="409">
                  <c:v>0.27</c:v>
                </c:pt>
                <c:pt idx="410">
                  <c:v>0.27</c:v>
                </c:pt>
                <c:pt idx="411">
                  <c:v>0.27</c:v>
                </c:pt>
                <c:pt idx="412">
                  <c:v>0.27</c:v>
                </c:pt>
                <c:pt idx="413">
                  <c:v>0.27</c:v>
                </c:pt>
                <c:pt idx="414">
                  <c:v>0.27</c:v>
                </c:pt>
                <c:pt idx="415">
                  <c:v>0.27</c:v>
                </c:pt>
                <c:pt idx="416">
                  <c:v>0.27</c:v>
                </c:pt>
                <c:pt idx="417">
                  <c:v>0.27</c:v>
                </c:pt>
                <c:pt idx="418">
                  <c:v>0.27</c:v>
                </c:pt>
                <c:pt idx="419">
                  <c:v>0.27</c:v>
                </c:pt>
                <c:pt idx="420">
                  <c:v>0.27</c:v>
                </c:pt>
                <c:pt idx="421">
                  <c:v>0.27</c:v>
                </c:pt>
                <c:pt idx="422">
                  <c:v>0.27</c:v>
                </c:pt>
                <c:pt idx="423">
                  <c:v>0.27</c:v>
                </c:pt>
                <c:pt idx="424">
                  <c:v>0.27</c:v>
                </c:pt>
                <c:pt idx="425">
                  <c:v>0.27</c:v>
                </c:pt>
                <c:pt idx="426">
                  <c:v>0.27</c:v>
                </c:pt>
                <c:pt idx="427">
                  <c:v>0.27</c:v>
                </c:pt>
                <c:pt idx="428">
                  <c:v>0.27</c:v>
                </c:pt>
                <c:pt idx="429">
                  <c:v>0.27</c:v>
                </c:pt>
                <c:pt idx="430">
                  <c:v>0.27</c:v>
                </c:pt>
                <c:pt idx="431">
                  <c:v>0.27</c:v>
                </c:pt>
                <c:pt idx="432">
                  <c:v>0.27</c:v>
                </c:pt>
                <c:pt idx="433">
                  <c:v>0.27</c:v>
                </c:pt>
                <c:pt idx="434">
                  <c:v>0.27</c:v>
                </c:pt>
                <c:pt idx="435">
                  <c:v>0.27</c:v>
                </c:pt>
                <c:pt idx="436">
                  <c:v>0.27</c:v>
                </c:pt>
                <c:pt idx="437">
                  <c:v>0.27</c:v>
                </c:pt>
                <c:pt idx="438">
                  <c:v>0.27</c:v>
                </c:pt>
                <c:pt idx="439">
                  <c:v>0.27</c:v>
                </c:pt>
                <c:pt idx="440">
                  <c:v>0.27</c:v>
                </c:pt>
                <c:pt idx="441">
                  <c:v>0.27</c:v>
                </c:pt>
                <c:pt idx="442">
                  <c:v>0.27</c:v>
                </c:pt>
                <c:pt idx="443">
                  <c:v>0.27</c:v>
                </c:pt>
                <c:pt idx="444">
                  <c:v>0.27</c:v>
                </c:pt>
                <c:pt idx="445">
                  <c:v>0.27</c:v>
                </c:pt>
                <c:pt idx="446">
                  <c:v>0.27</c:v>
                </c:pt>
                <c:pt idx="447">
                  <c:v>0.27</c:v>
                </c:pt>
                <c:pt idx="448">
                  <c:v>0.27</c:v>
                </c:pt>
                <c:pt idx="449">
                  <c:v>0.27</c:v>
                </c:pt>
                <c:pt idx="450">
                  <c:v>0.27</c:v>
                </c:pt>
                <c:pt idx="451">
                  <c:v>0.27</c:v>
                </c:pt>
                <c:pt idx="452">
                  <c:v>0.27</c:v>
                </c:pt>
                <c:pt idx="453">
                  <c:v>0.27</c:v>
                </c:pt>
                <c:pt idx="454">
                  <c:v>0.27</c:v>
                </c:pt>
                <c:pt idx="455">
                  <c:v>0.27</c:v>
                </c:pt>
                <c:pt idx="456">
                  <c:v>0.27</c:v>
                </c:pt>
                <c:pt idx="457">
                  <c:v>0.27</c:v>
                </c:pt>
                <c:pt idx="458">
                  <c:v>0.27</c:v>
                </c:pt>
                <c:pt idx="459">
                  <c:v>0.27</c:v>
                </c:pt>
                <c:pt idx="460">
                  <c:v>0.27</c:v>
                </c:pt>
                <c:pt idx="461">
                  <c:v>0.27</c:v>
                </c:pt>
                <c:pt idx="462">
                  <c:v>0.27</c:v>
                </c:pt>
                <c:pt idx="463">
                  <c:v>0.27</c:v>
                </c:pt>
                <c:pt idx="464">
                  <c:v>0.27</c:v>
                </c:pt>
                <c:pt idx="465">
                  <c:v>0.27</c:v>
                </c:pt>
                <c:pt idx="466">
                  <c:v>0.27</c:v>
                </c:pt>
                <c:pt idx="467">
                  <c:v>0.27</c:v>
                </c:pt>
                <c:pt idx="468">
                  <c:v>0.27</c:v>
                </c:pt>
                <c:pt idx="469">
                  <c:v>0.27</c:v>
                </c:pt>
                <c:pt idx="470">
                  <c:v>0.27</c:v>
                </c:pt>
                <c:pt idx="471">
                  <c:v>0.27</c:v>
                </c:pt>
                <c:pt idx="472">
                  <c:v>0.27</c:v>
                </c:pt>
                <c:pt idx="473">
                  <c:v>0.27</c:v>
                </c:pt>
                <c:pt idx="474">
                  <c:v>0.27</c:v>
                </c:pt>
                <c:pt idx="475">
                  <c:v>0.27</c:v>
                </c:pt>
                <c:pt idx="476">
                  <c:v>0.27</c:v>
                </c:pt>
                <c:pt idx="477">
                  <c:v>0.27</c:v>
                </c:pt>
                <c:pt idx="478">
                  <c:v>0.27</c:v>
                </c:pt>
                <c:pt idx="479">
                  <c:v>0.27</c:v>
                </c:pt>
                <c:pt idx="480">
                  <c:v>0.27</c:v>
                </c:pt>
                <c:pt idx="481">
                  <c:v>0.27</c:v>
                </c:pt>
                <c:pt idx="482">
                  <c:v>0.27</c:v>
                </c:pt>
                <c:pt idx="484">
                  <c:v>0.27</c:v>
                </c:pt>
                <c:pt idx="485">
                  <c:v>0.27</c:v>
                </c:pt>
                <c:pt idx="486">
                  <c:v>0.27</c:v>
                </c:pt>
                <c:pt idx="487">
                  <c:v>0.27</c:v>
                </c:pt>
                <c:pt idx="488">
                  <c:v>0.27</c:v>
                </c:pt>
                <c:pt idx="489">
                  <c:v>0.27</c:v>
                </c:pt>
                <c:pt idx="490">
                  <c:v>0.27</c:v>
                </c:pt>
                <c:pt idx="491">
                  <c:v>0.27</c:v>
                </c:pt>
                <c:pt idx="492">
                  <c:v>0.27</c:v>
                </c:pt>
                <c:pt idx="493">
                  <c:v>0.27</c:v>
                </c:pt>
                <c:pt idx="494">
                  <c:v>0.27</c:v>
                </c:pt>
                <c:pt idx="495">
                  <c:v>0.27</c:v>
                </c:pt>
                <c:pt idx="496">
                  <c:v>0.27</c:v>
                </c:pt>
                <c:pt idx="497">
                  <c:v>0.27</c:v>
                </c:pt>
                <c:pt idx="498">
                  <c:v>0.27</c:v>
                </c:pt>
                <c:pt idx="499">
                  <c:v>0.27</c:v>
                </c:pt>
                <c:pt idx="500">
                  <c:v>0.27</c:v>
                </c:pt>
                <c:pt idx="501">
                  <c:v>0.27</c:v>
                </c:pt>
                <c:pt idx="502">
                  <c:v>0.27</c:v>
                </c:pt>
                <c:pt idx="503">
                  <c:v>0.27</c:v>
                </c:pt>
                <c:pt idx="504">
                  <c:v>0.27</c:v>
                </c:pt>
                <c:pt idx="505">
                  <c:v>0.27</c:v>
                </c:pt>
                <c:pt idx="506">
                  <c:v>0.27</c:v>
                </c:pt>
                <c:pt idx="507">
                  <c:v>0.27</c:v>
                </c:pt>
                <c:pt idx="508">
                  <c:v>0.27</c:v>
                </c:pt>
                <c:pt idx="509">
                  <c:v>0.27</c:v>
                </c:pt>
                <c:pt idx="510">
                  <c:v>0.27</c:v>
                </c:pt>
                <c:pt idx="511">
                  <c:v>0.27</c:v>
                </c:pt>
                <c:pt idx="512">
                  <c:v>0.27</c:v>
                </c:pt>
                <c:pt idx="513">
                  <c:v>0.27</c:v>
                </c:pt>
                <c:pt idx="514">
                  <c:v>0.27</c:v>
                </c:pt>
                <c:pt idx="515">
                  <c:v>0.27</c:v>
                </c:pt>
                <c:pt idx="516">
                  <c:v>0.27</c:v>
                </c:pt>
                <c:pt idx="517">
                  <c:v>0.27</c:v>
                </c:pt>
                <c:pt idx="518">
                  <c:v>0.27</c:v>
                </c:pt>
                <c:pt idx="519">
                  <c:v>0.27</c:v>
                </c:pt>
                <c:pt idx="520">
                  <c:v>0.27</c:v>
                </c:pt>
                <c:pt idx="521">
                  <c:v>0.27</c:v>
                </c:pt>
                <c:pt idx="522">
                  <c:v>0.28000000000000003</c:v>
                </c:pt>
                <c:pt idx="523">
                  <c:v>0.28000000000000003</c:v>
                </c:pt>
                <c:pt idx="524">
                  <c:v>0.28000000000000003</c:v>
                </c:pt>
                <c:pt idx="525">
                  <c:v>0.28000000000000003</c:v>
                </c:pt>
                <c:pt idx="526">
                  <c:v>0.28000000000000003</c:v>
                </c:pt>
                <c:pt idx="527">
                  <c:v>0.28000000000000003</c:v>
                </c:pt>
                <c:pt idx="528">
                  <c:v>0.28000000000000003</c:v>
                </c:pt>
                <c:pt idx="529">
                  <c:v>0.28000000000000003</c:v>
                </c:pt>
                <c:pt idx="530">
                  <c:v>0.28000000000000003</c:v>
                </c:pt>
                <c:pt idx="531">
                  <c:v>0.28000000000000003</c:v>
                </c:pt>
                <c:pt idx="532">
                  <c:v>0.28000000000000003</c:v>
                </c:pt>
                <c:pt idx="533">
                  <c:v>0.28000000000000003</c:v>
                </c:pt>
                <c:pt idx="534">
                  <c:v>0.28000000000000003</c:v>
                </c:pt>
                <c:pt idx="535">
                  <c:v>0.28000000000000003</c:v>
                </c:pt>
                <c:pt idx="536">
                  <c:v>0.28000000000000003</c:v>
                </c:pt>
                <c:pt idx="537">
                  <c:v>0.28000000000000003</c:v>
                </c:pt>
                <c:pt idx="538">
                  <c:v>0.28000000000000003</c:v>
                </c:pt>
                <c:pt idx="539">
                  <c:v>0.28000000000000003</c:v>
                </c:pt>
                <c:pt idx="540">
                  <c:v>0.28000000000000003</c:v>
                </c:pt>
                <c:pt idx="541">
                  <c:v>0.28000000000000003</c:v>
                </c:pt>
                <c:pt idx="542">
                  <c:v>0.28000000000000003</c:v>
                </c:pt>
                <c:pt idx="543">
                  <c:v>0.28000000000000003</c:v>
                </c:pt>
                <c:pt idx="544">
                  <c:v>0.28000000000000003</c:v>
                </c:pt>
                <c:pt idx="545">
                  <c:v>0.28000000000000003</c:v>
                </c:pt>
                <c:pt idx="546">
                  <c:v>0.28000000000000003</c:v>
                </c:pt>
                <c:pt idx="547">
                  <c:v>0.28000000000000003</c:v>
                </c:pt>
                <c:pt idx="548">
                  <c:v>0.28000000000000003</c:v>
                </c:pt>
                <c:pt idx="549">
                  <c:v>0.28000000000000003</c:v>
                </c:pt>
                <c:pt idx="550">
                  <c:v>0.28000000000000003</c:v>
                </c:pt>
                <c:pt idx="551">
                  <c:v>0.28000000000000003</c:v>
                </c:pt>
                <c:pt idx="552">
                  <c:v>0.28000000000000003</c:v>
                </c:pt>
                <c:pt idx="553">
                  <c:v>0.28000000000000003</c:v>
                </c:pt>
                <c:pt idx="554">
                  <c:v>0.28000000000000003</c:v>
                </c:pt>
                <c:pt idx="555">
                  <c:v>0.28000000000000003</c:v>
                </c:pt>
                <c:pt idx="556">
                  <c:v>0.28000000000000003</c:v>
                </c:pt>
                <c:pt idx="557">
                  <c:v>0.28000000000000003</c:v>
                </c:pt>
                <c:pt idx="558">
                  <c:v>0.28000000000000003</c:v>
                </c:pt>
                <c:pt idx="559">
                  <c:v>0.28000000000000003</c:v>
                </c:pt>
                <c:pt idx="560">
                  <c:v>0.28000000000000003</c:v>
                </c:pt>
                <c:pt idx="561">
                  <c:v>0.28000000000000003</c:v>
                </c:pt>
                <c:pt idx="562">
                  <c:v>0.28000000000000003</c:v>
                </c:pt>
                <c:pt idx="563">
                  <c:v>0.28000000000000003</c:v>
                </c:pt>
                <c:pt idx="564">
                  <c:v>0.28000000000000003</c:v>
                </c:pt>
                <c:pt idx="565">
                  <c:v>0.28000000000000003</c:v>
                </c:pt>
                <c:pt idx="566">
                  <c:v>0.28000000000000003</c:v>
                </c:pt>
                <c:pt idx="567">
                  <c:v>0.28000000000000003</c:v>
                </c:pt>
                <c:pt idx="568">
                  <c:v>0.28000000000000003</c:v>
                </c:pt>
                <c:pt idx="569">
                  <c:v>0.28000000000000003</c:v>
                </c:pt>
                <c:pt idx="570">
                  <c:v>0.28000000000000003</c:v>
                </c:pt>
                <c:pt idx="571">
                  <c:v>0.28000000000000003</c:v>
                </c:pt>
                <c:pt idx="572">
                  <c:v>0.28000000000000003</c:v>
                </c:pt>
                <c:pt idx="573">
                  <c:v>0.28000000000000003</c:v>
                </c:pt>
                <c:pt idx="574">
                  <c:v>0.28000000000000003</c:v>
                </c:pt>
                <c:pt idx="575">
                  <c:v>0.28000000000000003</c:v>
                </c:pt>
                <c:pt idx="576">
                  <c:v>0.28000000000000003</c:v>
                </c:pt>
                <c:pt idx="577">
                  <c:v>0.28000000000000003</c:v>
                </c:pt>
                <c:pt idx="578">
                  <c:v>0.28000000000000003</c:v>
                </c:pt>
                <c:pt idx="579">
                  <c:v>0.28000000000000003</c:v>
                </c:pt>
                <c:pt idx="580">
                  <c:v>0.28000000000000003</c:v>
                </c:pt>
                <c:pt idx="581">
                  <c:v>0.28000000000000003</c:v>
                </c:pt>
                <c:pt idx="582">
                  <c:v>0.28000000000000003</c:v>
                </c:pt>
                <c:pt idx="583">
                  <c:v>0.28000000000000003</c:v>
                </c:pt>
                <c:pt idx="584">
                  <c:v>0.28000000000000003</c:v>
                </c:pt>
                <c:pt idx="585">
                  <c:v>0.28000000000000003</c:v>
                </c:pt>
                <c:pt idx="586">
                  <c:v>0.28000000000000003</c:v>
                </c:pt>
                <c:pt idx="587">
                  <c:v>0.28000000000000003</c:v>
                </c:pt>
                <c:pt idx="588">
                  <c:v>0.28000000000000003</c:v>
                </c:pt>
                <c:pt idx="589">
                  <c:v>0.28000000000000003</c:v>
                </c:pt>
                <c:pt idx="590">
                  <c:v>0.28000000000000003</c:v>
                </c:pt>
                <c:pt idx="591">
                  <c:v>0.28000000000000003</c:v>
                </c:pt>
                <c:pt idx="592">
                  <c:v>0.28000000000000003</c:v>
                </c:pt>
                <c:pt idx="593">
                  <c:v>0.28000000000000003</c:v>
                </c:pt>
                <c:pt idx="594">
                  <c:v>0.28000000000000003</c:v>
                </c:pt>
                <c:pt idx="595">
                  <c:v>0.28000000000000003</c:v>
                </c:pt>
                <c:pt idx="596">
                  <c:v>0.28000000000000003</c:v>
                </c:pt>
                <c:pt idx="597">
                  <c:v>0.28000000000000003</c:v>
                </c:pt>
                <c:pt idx="598">
                  <c:v>0.28000000000000003</c:v>
                </c:pt>
                <c:pt idx="599">
                  <c:v>0.28000000000000003</c:v>
                </c:pt>
                <c:pt idx="600">
                  <c:v>0.28000000000000003</c:v>
                </c:pt>
                <c:pt idx="601">
                  <c:v>0.28000000000000003</c:v>
                </c:pt>
                <c:pt idx="602">
                  <c:v>0.28000000000000003</c:v>
                </c:pt>
                <c:pt idx="603">
                  <c:v>0.28000000000000003</c:v>
                </c:pt>
                <c:pt idx="604">
                  <c:v>0.28000000000000003</c:v>
                </c:pt>
                <c:pt idx="605">
                  <c:v>0.28000000000000003</c:v>
                </c:pt>
                <c:pt idx="606">
                  <c:v>0.28000000000000003</c:v>
                </c:pt>
                <c:pt idx="607">
                  <c:v>0.28000000000000003</c:v>
                </c:pt>
                <c:pt idx="608">
                  <c:v>0.28000000000000003</c:v>
                </c:pt>
                <c:pt idx="609">
                  <c:v>0.28000000000000003</c:v>
                </c:pt>
                <c:pt idx="610">
                  <c:v>0.28000000000000003</c:v>
                </c:pt>
                <c:pt idx="611">
                  <c:v>0.28000000000000003</c:v>
                </c:pt>
                <c:pt idx="612">
                  <c:v>0.28000000000000003</c:v>
                </c:pt>
                <c:pt idx="613">
                  <c:v>0.28000000000000003</c:v>
                </c:pt>
                <c:pt idx="614">
                  <c:v>0.28000000000000003</c:v>
                </c:pt>
                <c:pt idx="615">
                  <c:v>0.28000000000000003</c:v>
                </c:pt>
                <c:pt idx="616">
                  <c:v>0.28000000000000003</c:v>
                </c:pt>
                <c:pt idx="617">
                  <c:v>0.28000000000000003</c:v>
                </c:pt>
                <c:pt idx="618">
                  <c:v>0.28000000000000003</c:v>
                </c:pt>
                <c:pt idx="619">
                  <c:v>0.28000000000000003</c:v>
                </c:pt>
                <c:pt idx="620">
                  <c:v>0.28000000000000003</c:v>
                </c:pt>
                <c:pt idx="621">
                  <c:v>0.28000000000000003</c:v>
                </c:pt>
                <c:pt idx="622">
                  <c:v>0.28000000000000003</c:v>
                </c:pt>
                <c:pt idx="623">
                  <c:v>0.28000000000000003</c:v>
                </c:pt>
                <c:pt idx="624">
                  <c:v>0.28000000000000003</c:v>
                </c:pt>
                <c:pt idx="625">
                  <c:v>0.28000000000000003</c:v>
                </c:pt>
                <c:pt idx="626">
                  <c:v>0.28000000000000003</c:v>
                </c:pt>
                <c:pt idx="627">
                  <c:v>0.28000000000000003</c:v>
                </c:pt>
                <c:pt idx="628">
                  <c:v>0.28000000000000003</c:v>
                </c:pt>
                <c:pt idx="629">
                  <c:v>0.28000000000000003</c:v>
                </c:pt>
                <c:pt idx="630">
                  <c:v>0.28000000000000003</c:v>
                </c:pt>
                <c:pt idx="631">
                  <c:v>0.28000000000000003</c:v>
                </c:pt>
                <c:pt idx="633">
                  <c:v>0.28000000000000003</c:v>
                </c:pt>
                <c:pt idx="634">
                  <c:v>0.28000000000000003</c:v>
                </c:pt>
                <c:pt idx="635">
                  <c:v>0.28000000000000003</c:v>
                </c:pt>
                <c:pt idx="636">
                  <c:v>0.28000000000000003</c:v>
                </c:pt>
                <c:pt idx="637">
                  <c:v>0.28000000000000003</c:v>
                </c:pt>
                <c:pt idx="638">
                  <c:v>0.28000000000000003</c:v>
                </c:pt>
                <c:pt idx="639">
                  <c:v>0.28000000000000003</c:v>
                </c:pt>
                <c:pt idx="640">
                  <c:v>0.28000000000000003</c:v>
                </c:pt>
                <c:pt idx="641">
                  <c:v>0.28000000000000003</c:v>
                </c:pt>
                <c:pt idx="642">
                  <c:v>0.28000000000000003</c:v>
                </c:pt>
                <c:pt idx="643">
                  <c:v>0.28000000000000003</c:v>
                </c:pt>
                <c:pt idx="644">
                  <c:v>0.28000000000000003</c:v>
                </c:pt>
                <c:pt idx="645">
                  <c:v>0.28000000000000003</c:v>
                </c:pt>
                <c:pt idx="646">
                  <c:v>0.28000000000000003</c:v>
                </c:pt>
                <c:pt idx="647">
                  <c:v>0.28000000000000003</c:v>
                </c:pt>
                <c:pt idx="648">
                  <c:v>0.28000000000000003</c:v>
                </c:pt>
                <c:pt idx="649">
                  <c:v>0.28000000000000003</c:v>
                </c:pt>
                <c:pt idx="650">
                  <c:v>0.28000000000000003</c:v>
                </c:pt>
                <c:pt idx="651">
                  <c:v>0.28000000000000003</c:v>
                </c:pt>
                <c:pt idx="652">
                  <c:v>0.28000000000000003</c:v>
                </c:pt>
                <c:pt idx="653">
                  <c:v>0.28000000000000003</c:v>
                </c:pt>
                <c:pt idx="654">
                  <c:v>0.28000000000000003</c:v>
                </c:pt>
                <c:pt idx="655">
                  <c:v>0.28000000000000003</c:v>
                </c:pt>
                <c:pt idx="656">
                  <c:v>0.28999999999999998</c:v>
                </c:pt>
                <c:pt idx="657">
                  <c:v>0.28999999999999998</c:v>
                </c:pt>
                <c:pt idx="658">
                  <c:v>0.28999999999999998</c:v>
                </c:pt>
                <c:pt idx="659">
                  <c:v>0.28999999999999998</c:v>
                </c:pt>
                <c:pt idx="660">
                  <c:v>0.28999999999999998</c:v>
                </c:pt>
                <c:pt idx="661">
                  <c:v>0.28999999999999998</c:v>
                </c:pt>
                <c:pt idx="662">
                  <c:v>0.28999999999999998</c:v>
                </c:pt>
                <c:pt idx="663">
                  <c:v>0.28999999999999998</c:v>
                </c:pt>
                <c:pt idx="664">
                  <c:v>0.28999999999999998</c:v>
                </c:pt>
                <c:pt idx="665">
                  <c:v>0.28999999999999998</c:v>
                </c:pt>
                <c:pt idx="666">
                  <c:v>0.28999999999999998</c:v>
                </c:pt>
                <c:pt idx="667">
                  <c:v>0.28999999999999998</c:v>
                </c:pt>
                <c:pt idx="668">
                  <c:v>0.28999999999999998</c:v>
                </c:pt>
                <c:pt idx="669">
                  <c:v>0.28999999999999998</c:v>
                </c:pt>
                <c:pt idx="670">
                  <c:v>0.28999999999999998</c:v>
                </c:pt>
                <c:pt idx="671">
                  <c:v>0.28999999999999998</c:v>
                </c:pt>
                <c:pt idx="672">
                  <c:v>0.28999999999999998</c:v>
                </c:pt>
                <c:pt idx="673">
                  <c:v>0.28999999999999998</c:v>
                </c:pt>
                <c:pt idx="674">
                  <c:v>0.28999999999999998</c:v>
                </c:pt>
                <c:pt idx="675">
                  <c:v>0.28999999999999998</c:v>
                </c:pt>
                <c:pt idx="676">
                  <c:v>0.28999999999999998</c:v>
                </c:pt>
                <c:pt idx="677">
                  <c:v>0.28999999999999998</c:v>
                </c:pt>
                <c:pt idx="678">
                  <c:v>0.28999999999999998</c:v>
                </c:pt>
                <c:pt idx="679">
                  <c:v>0.28999999999999998</c:v>
                </c:pt>
                <c:pt idx="680">
                  <c:v>0.28999999999999998</c:v>
                </c:pt>
                <c:pt idx="681">
                  <c:v>0.28999999999999998</c:v>
                </c:pt>
                <c:pt idx="682">
                  <c:v>0.28999999999999998</c:v>
                </c:pt>
                <c:pt idx="683">
                  <c:v>0.28999999999999998</c:v>
                </c:pt>
                <c:pt idx="684">
                  <c:v>0.28999999999999998</c:v>
                </c:pt>
                <c:pt idx="685">
                  <c:v>0.28999999999999998</c:v>
                </c:pt>
                <c:pt idx="686">
                  <c:v>0.28999999999999998</c:v>
                </c:pt>
                <c:pt idx="687">
                  <c:v>0.28999999999999998</c:v>
                </c:pt>
                <c:pt idx="688">
                  <c:v>0.28999999999999998</c:v>
                </c:pt>
                <c:pt idx="689">
                  <c:v>0.28999999999999998</c:v>
                </c:pt>
                <c:pt idx="690">
                  <c:v>0.28999999999999998</c:v>
                </c:pt>
                <c:pt idx="691">
                  <c:v>0.28999999999999998</c:v>
                </c:pt>
                <c:pt idx="692">
                  <c:v>0.28999999999999998</c:v>
                </c:pt>
                <c:pt idx="693">
                  <c:v>0.28999999999999998</c:v>
                </c:pt>
                <c:pt idx="694">
                  <c:v>0.3</c:v>
                </c:pt>
                <c:pt idx="695">
                  <c:v>0.3</c:v>
                </c:pt>
                <c:pt idx="696">
                  <c:v>0.3</c:v>
                </c:pt>
                <c:pt idx="697">
                  <c:v>0.3</c:v>
                </c:pt>
                <c:pt idx="698">
                  <c:v>0.3</c:v>
                </c:pt>
                <c:pt idx="699">
                  <c:v>0.3</c:v>
                </c:pt>
                <c:pt idx="700">
                  <c:v>0.3</c:v>
                </c:pt>
                <c:pt idx="701">
                  <c:v>0.3</c:v>
                </c:pt>
                <c:pt idx="702">
                  <c:v>0.3</c:v>
                </c:pt>
                <c:pt idx="703">
                  <c:v>0.3</c:v>
                </c:pt>
                <c:pt idx="704">
                  <c:v>0.3</c:v>
                </c:pt>
                <c:pt idx="705">
                  <c:v>0.3</c:v>
                </c:pt>
                <c:pt idx="706">
                  <c:v>0.3</c:v>
                </c:pt>
                <c:pt idx="707">
                  <c:v>0.3</c:v>
                </c:pt>
                <c:pt idx="708">
                  <c:v>0.3</c:v>
                </c:pt>
                <c:pt idx="709">
                  <c:v>0.3</c:v>
                </c:pt>
                <c:pt idx="710">
                  <c:v>0.3</c:v>
                </c:pt>
                <c:pt idx="711">
                  <c:v>0.3</c:v>
                </c:pt>
                <c:pt idx="712">
                  <c:v>0.3</c:v>
                </c:pt>
                <c:pt idx="713">
                  <c:v>0.3</c:v>
                </c:pt>
                <c:pt idx="714">
                  <c:v>0.3</c:v>
                </c:pt>
                <c:pt idx="715">
                  <c:v>0.3</c:v>
                </c:pt>
                <c:pt idx="716">
                  <c:v>0.3</c:v>
                </c:pt>
                <c:pt idx="717">
                  <c:v>0.3</c:v>
                </c:pt>
                <c:pt idx="718">
                  <c:v>0.3</c:v>
                </c:pt>
                <c:pt idx="719">
                  <c:v>0.3</c:v>
                </c:pt>
                <c:pt idx="720">
                  <c:v>0.3</c:v>
                </c:pt>
                <c:pt idx="721">
                  <c:v>0.3</c:v>
                </c:pt>
                <c:pt idx="722">
                  <c:v>0.3</c:v>
                </c:pt>
                <c:pt idx="723">
                  <c:v>0.3</c:v>
                </c:pt>
                <c:pt idx="724">
                  <c:v>0.31</c:v>
                </c:pt>
                <c:pt idx="725">
                  <c:v>0.31</c:v>
                </c:pt>
                <c:pt idx="726">
                  <c:v>0.31</c:v>
                </c:pt>
                <c:pt idx="727">
                  <c:v>0.31</c:v>
                </c:pt>
                <c:pt idx="728">
                  <c:v>0.31</c:v>
                </c:pt>
                <c:pt idx="729">
                  <c:v>0.31</c:v>
                </c:pt>
                <c:pt idx="730">
                  <c:v>0.31</c:v>
                </c:pt>
                <c:pt idx="731">
                  <c:v>0.31</c:v>
                </c:pt>
                <c:pt idx="732">
                  <c:v>0.31</c:v>
                </c:pt>
                <c:pt idx="733">
                  <c:v>0.31</c:v>
                </c:pt>
                <c:pt idx="734">
                  <c:v>0.31</c:v>
                </c:pt>
                <c:pt idx="735">
                  <c:v>0.31</c:v>
                </c:pt>
                <c:pt idx="737">
                  <c:v>0.32</c:v>
                </c:pt>
                <c:pt idx="738">
                  <c:v>0.32</c:v>
                </c:pt>
                <c:pt idx="739">
                  <c:v>0.32</c:v>
                </c:pt>
                <c:pt idx="740">
                  <c:v>0.32</c:v>
                </c:pt>
                <c:pt idx="741">
                  <c:v>0.32</c:v>
                </c:pt>
                <c:pt idx="742">
                  <c:v>0.32</c:v>
                </c:pt>
                <c:pt idx="743">
                  <c:v>0.32</c:v>
                </c:pt>
                <c:pt idx="744">
                  <c:v>0.32</c:v>
                </c:pt>
                <c:pt idx="745">
                  <c:v>0.32</c:v>
                </c:pt>
                <c:pt idx="746">
                  <c:v>0.32</c:v>
                </c:pt>
                <c:pt idx="747">
                  <c:v>0.32</c:v>
                </c:pt>
                <c:pt idx="748">
                  <c:v>0.34</c:v>
                </c:pt>
                <c:pt idx="749">
                  <c:v>0.34</c:v>
                </c:pt>
                <c:pt idx="750">
                  <c:v>0.34</c:v>
                </c:pt>
                <c:pt idx="751">
                  <c:v>0.34</c:v>
                </c:pt>
                <c:pt idx="752">
                  <c:v>0.34</c:v>
                </c:pt>
                <c:pt idx="753">
                  <c:v>0.34</c:v>
                </c:pt>
                <c:pt idx="754">
                  <c:v>0.35</c:v>
                </c:pt>
                <c:pt idx="755">
                  <c:v>0.35</c:v>
                </c:pt>
                <c:pt idx="756">
                  <c:v>0.35</c:v>
                </c:pt>
                <c:pt idx="757">
                  <c:v>0.35</c:v>
                </c:pt>
                <c:pt idx="758">
                  <c:v>0.35</c:v>
                </c:pt>
                <c:pt idx="759">
                  <c:v>0.35</c:v>
                </c:pt>
                <c:pt idx="760">
                  <c:v>0.35</c:v>
                </c:pt>
                <c:pt idx="761">
                  <c:v>0.35</c:v>
                </c:pt>
                <c:pt idx="762">
                  <c:v>0.35</c:v>
                </c:pt>
                <c:pt idx="763">
                  <c:v>0.35</c:v>
                </c:pt>
                <c:pt idx="764">
                  <c:v>0.36</c:v>
                </c:pt>
                <c:pt idx="765">
                  <c:v>0.36</c:v>
                </c:pt>
                <c:pt idx="766">
                  <c:v>0.36</c:v>
                </c:pt>
                <c:pt idx="767">
                  <c:v>0.36</c:v>
                </c:pt>
                <c:pt idx="768">
                  <c:v>0.36</c:v>
                </c:pt>
                <c:pt idx="769">
                  <c:v>0.36</c:v>
                </c:pt>
                <c:pt idx="770">
                  <c:v>0.36</c:v>
                </c:pt>
                <c:pt idx="771">
                  <c:v>0.36</c:v>
                </c:pt>
                <c:pt idx="772">
                  <c:v>0.37</c:v>
                </c:pt>
                <c:pt idx="773">
                  <c:v>0.38</c:v>
                </c:pt>
                <c:pt idx="774">
                  <c:v>0.38</c:v>
                </c:pt>
                <c:pt idx="775">
                  <c:v>0.38</c:v>
                </c:pt>
                <c:pt idx="776">
                  <c:v>0.38</c:v>
                </c:pt>
                <c:pt idx="777">
                  <c:v>0.38</c:v>
                </c:pt>
                <c:pt idx="778">
                  <c:v>0.38</c:v>
                </c:pt>
                <c:pt idx="779">
                  <c:v>0.38</c:v>
                </c:pt>
                <c:pt idx="780">
                  <c:v>0.39</c:v>
                </c:pt>
                <c:pt idx="781">
                  <c:v>0.39</c:v>
                </c:pt>
                <c:pt idx="782">
                  <c:v>0.39</c:v>
                </c:pt>
                <c:pt idx="783">
                  <c:v>0.39</c:v>
                </c:pt>
                <c:pt idx="784">
                  <c:v>0.39</c:v>
                </c:pt>
                <c:pt idx="785">
                  <c:v>0.39</c:v>
                </c:pt>
                <c:pt idx="786">
                  <c:v>0.39</c:v>
                </c:pt>
                <c:pt idx="787">
                  <c:v>0.39</c:v>
                </c:pt>
                <c:pt idx="788">
                  <c:v>0.39</c:v>
                </c:pt>
                <c:pt idx="789">
                  <c:v>0.39</c:v>
                </c:pt>
                <c:pt idx="790">
                  <c:v>0.39</c:v>
                </c:pt>
                <c:pt idx="791">
                  <c:v>0.39</c:v>
                </c:pt>
                <c:pt idx="792">
                  <c:v>0.39</c:v>
                </c:pt>
                <c:pt idx="793">
                  <c:v>0.39</c:v>
                </c:pt>
                <c:pt idx="794">
                  <c:v>0.39</c:v>
                </c:pt>
                <c:pt idx="795">
                  <c:v>0.4</c:v>
                </c:pt>
                <c:pt idx="796">
                  <c:v>0.4</c:v>
                </c:pt>
                <c:pt idx="797">
                  <c:v>0.4</c:v>
                </c:pt>
                <c:pt idx="798">
                  <c:v>0.4</c:v>
                </c:pt>
                <c:pt idx="799">
                  <c:v>0.4</c:v>
                </c:pt>
                <c:pt idx="800">
                  <c:v>0.4</c:v>
                </c:pt>
                <c:pt idx="801">
                  <c:v>0.4</c:v>
                </c:pt>
                <c:pt idx="802">
                  <c:v>0.41</c:v>
                </c:pt>
                <c:pt idx="803">
                  <c:v>0.41</c:v>
                </c:pt>
                <c:pt idx="804">
                  <c:v>0.41</c:v>
                </c:pt>
                <c:pt idx="805">
                  <c:v>0.42</c:v>
                </c:pt>
                <c:pt idx="806">
                  <c:v>0.42</c:v>
                </c:pt>
                <c:pt idx="807">
                  <c:v>0.42</c:v>
                </c:pt>
                <c:pt idx="808">
                  <c:v>0.42</c:v>
                </c:pt>
                <c:pt idx="809">
                  <c:v>0.42</c:v>
                </c:pt>
                <c:pt idx="810">
                  <c:v>0.42</c:v>
                </c:pt>
                <c:pt idx="811">
                  <c:v>0.42</c:v>
                </c:pt>
                <c:pt idx="812">
                  <c:v>0.43</c:v>
                </c:pt>
                <c:pt idx="813">
                  <c:v>0.43</c:v>
                </c:pt>
                <c:pt idx="814">
                  <c:v>0.43</c:v>
                </c:pt>
                <c:pt idx="815">
                  <c:v>0.43</c:v>
                </c:pt>
                <c:pt idx="816">
                  <c:v>0.43</c:v>
                </c:pt>
                <c:pt idx="817">
                  <c:v>0.43</c:v>
                </c:pt>
                <c:pt idx="818">
                  <c:v>0.43</c:v>
                </c:pt>
                <c:pt idx="819">
                  <c:v>0.43</c:v>
                </c:pt>
                <c:pt idx="820">
                  <c:v>0.43</c:v>
                </c:pt>
                <c:pt idx="821">
                  <c:v>0.43</c:v>
                </c:pt>
                <c:pt idx="822">
                  <c:v>0.43</c:v>
                </c:pt>
                <c:pt idx="823">
                  <c:v>0.43</c:v>
                </c:pt>
                <c:pt idx="824">
                  <c:v>0.43</c:v>
                </c:pt>
                <c:pt idx="825">
                  <c:v>0.43</c:v>
                </c:pt>
                <c:pt idx="826">
                  <c:v>0.43</c:v>
                </c:pt>
                <c:pt idx="827">
                  <c:v>0.43</c:v>
                </c:pt>
                <c:pt idx="828">
                  <c:v>0.43</c:v>
                </c:pt>
                <c:pt idx="829">
                  <c:v>0.43</c:v>
                </c:pt>
                <c:pt idx="830">
                  <c:v>0.43</c:v>
                </c:pt>
                <c:pt idx="831">
                  <c:v>0.43</c:v>
                </c:pt>
                <c:pt idx="832">
                  <c:v>0.43</c:v>
                </c:pt>
                <c:pt idx="833">
                  <c:v>0.43</c:v>
                </c:pt>
                <c:pt idx="834">
                  <c:v>0.43</c:v>
                </c:pt>
                <c:pt idx="835">
                  <c:v>0.43</c:v>
                </c:pt>
                <c:pt idx="836">
                  <c:v>0.43</c:v>
                </c:pt>
                <c:pt idx="837">
                  <c:v>0.43</c:v>
                </c:pt>
                <c:pt idx="838">
                  <c:v>0.43</c:v>
                </c:pt>
                <c:pt idx="839">
                  <c:v>0.43</c:v>
                </c:pt>
                <c:pt idx="840">
                  <c:v>0.43</c:v>
                </c:pt>
                <c:pt idx="841">
                  <c:v>0.43</c:v>
                </c:pt>
                <c:pt idx="842">
                  <c:v>0.45</c:v>
                </c:pt>
                <c:pt idx="843">
                  <c:v>0.45</c:v>
                </c:pt>
                <c:pt idx="844">
                  <c:v>0.45</c:v>
                </c:pt>
                <c:pt idx="845">
                  <c:v>0.45</c:v>
                </c:pt>
                <c:pt idx="846">
                  <c:v>0.45</c:v>
                </c:pt>
                <c:pt idx="847">
                  <c:v>0.45</c:v>
                </c:pt>
                <c:pt idx="848">
                  <c:v>0.45</c:v>
                </c:pt>
                <c:pt idx="849">
                  <c:v>0.45</c:v>
                </c:pt>
                <c:pt idx="850">
                  <c:v>0.45</c:v>
                </c:pt>
                <c:pt idx="851">
                  <c:v>0.46</c:v>
                </c:pt>
                <c:pt idx="852">
                  <c:v>0.46</c:v>
                </c:pt>
                <c:pt idx="853">
                  <c:v>0.46</c:v>
                </c:pt>
                <c:pt idx="854">
                  <c:v>0.46</c:v>
                </c:pt>
                <c:pt idx="855">
                  <c:v>0.46</c:v>
                </c:pt>
                <c:pt idx="856">
                  <c:v>0.46</c:v>
                </c:pt>
                <c:pt idx="857">
                  <c:v>0.47</c:v>
                </c:pt>
                <c:pt idx="858">
                  <c:v>0.47</c:v>
                </c:pt>
                <c:pt idx="859">
                  <c:v>0.47</c:v>
                </c:pt>
                <c:pt idx="860">
                  <c:v>0.47</c:v>
                </c:pt>
                <c:pt idx="861">
                  <c:v>0.47</c:v>
                </c:pt>
                <c:pt idx="862">
                  <c:v>0.47</c:v>
                </c:pt>
                <c:pt idx="863">
                  <c:v>0.47</c:v>
                </c:pt>
                <c:pt idx="864">
                  <c:v>0.47</c:v>
                </c:pt>
                <c:pt idx="865">
                  <c:v>0.47</c:v>
                </c:pt>
                <c:pt idx="866">
                  <c:v>0.47</c:v>
                </c:pt>
                <c:pt idx="867">
                  <c:v>0.47</c:v>
                </c:pt>
                <c:pt idx="868">
                  <c:v>0.47</c:v>
                </c:pt>
                <c:pt idx="869">
                  <c:v>0.47</c:v>
                </c:pt>
                <c:pt idx="870">
                  <c:v>0.49</c:v>
                </c:pt>
                <c:pt idx="871">
                  <c:v>0.49</c:v>
                </c:pt>
                <c:pt idx="872">
                  <c:v>0.49</c:v>
                </c:pt>
                <c:pt idx="873">
                  <c:v>0.49</c:v>
                </c:pt>
                <c:pt idx="874">
                  <c:v>0.51</c:v>
                </c:pt>
                <c:pt idx="875">
                  <c:v>0.51</c:v>
                </c:pt>
                <c:pt idx="876">
                  <c:v>0.51</c:v>
                </c:pt>
                <c:pt idx="877">
                  <c:v>0.51</c:v>
                </c:pt>
                <c:pt idx="878">
                  <c:v>0.51</c:v>
                </c:pt>
                <c:pt idx="879">
                  <c:v>0.51</c:v>
                </c:pt>
                <c:pt idx="880">
                  <c:v>0.51</c:v>
                </c:pt>
                <c:pt idx="881">
                  <c:v>0.51</c:v>
                </c:pt>
                <c:pt idx="882">
                  <c:v>0.51</c:v>
                </c:pt>
                <c:pt idx="883">
                  <c:v>0.51</c:v>
                </c:pt>
                <c:pt idx="884">
                  <c:v>0.51</c:v>
                </c:pt>
                <c:pt idx="885">
                  <c:v>0.51</c:v>
                </c:pt>
                <c:pt idx="886">
                  <c:v>0.51</c:v>
                </c:pt>
                <c:pt idx="887">
                  <c:v>0.51</c:v>
                </c:pt>
                <c:pt idx="888">
                  <c:v>0.51</c:v>
                </c:pt>
                <c:pt idx="889">
                  <c:v>0.51</c:v>
                </c:pt>
                <c:pt idx="890">
                  <c:v>0.51</c:v>
                </c:pt>
                <c:pt idx="891">
                  <c:v>0.51</c:v>
                </c:pt>
                <c:pt idx="892">
                  <c:v>0.51</c:v>
                </c:pt>
                <c:pt idx="893">
                  <c:v>0.51</c:v>
                </c:pt>
                <c:pt idx="894">
                  <c:v>0.51</c:v>
                </c:pt>
                <c:pt idx="895">
                  <c:v>0.51</c:v>
                </c:pt>
                <c:pt idx="896">
                  <c:v>0.51</c:v>
                </c:pt>
                <c:pt idx="897">
                  <c:v>0.51</c:v>
                </c:pt>
                <c:pt idx="898">
                  <c:v>0.51</c:v>
                </c:pt>
                <c:pt idx="899">
                  <c:v>0.53</c:v>
                </c:pt>
                <c:pt idx="900">
                  <c:v>0.53</c:v>
                </c:pt>
                <c:pt idx="901">
                  <c:v>0.53</c:v>
                </c:pt>
                <c:pt idx="902">
                  <c:v>0.53</c:v>
                </c:pt>
                <c:pt idx="903">
                  <c:v>0.53</c:v>
                </c:pt>
                <c:pt idx="904">
                  <c:v>0.56000000000000005</c:v>
                </c:pt>
                <c:pt idx="905">
                  <c:v>0.56000000000000005</c:v>
                </c:pt>
                <c:pt idx="906">
                  <c:v>0.56000000000000005</c:v>
                </c:pt>
                <c:pt idx="907">
                  <c:v>0.56000000000000005</c:v>
                </c:pt>
                <c:pt idx="908">
                  <c:v>0.56000000000000005</c:v>
                </c:pt>
                <c:pt idx="909">
                  <c:v>0.56000000000000005</c:v>
                </c:pt>
                <c:pt idx="910">
                  <c:v>0.56000000000000005</c:v>
                </c:pt>
                <c:pt idx="911">
                  <c:v>0.56000000000000005</c:v>
                </c:pt>
                <c:pt idx="912">
                  <c:v>0.56000000000000005</c:v>
                </c:pt>
                <c:pt idx="913">
                  <c:v>0.56000000000000005</c:v>
                </c:pt>
                <c:pt idx="914">
                  <c:v>0.56000000000000005</c:v>
                </c:pt>
                <c:pt idx="915">
                  <c:v>0.56000000000000005</c:v>
                </c:pt>
                <c:pt idx="916">
                  <c:v>0.56000000000000005</c:v>
                </c:pt>
                <c:pt idx="917">
                  <c:v>0.56000000000000005</c:v>
                </c:pt>
                <c:pt idx="918">
                  <c:v>0.56000000000000005</c:v>
                </c:pt>
                <c:pt idx="919">
                  <c:v>0.56000000000000005</c:v>
                </c:pt>
                <c:pt idx="920">
                  <c:v>0.56000000000000005</c:v>
                </c:pt>
                <c:pt idx="921">
                  <c:v>0.56000000000000005</c:v>
                </c:pt>
                <c:pt idx="922">
                  <c:v>0.56000000000000005</c:v>
                </c:pt>
                <c:pt idx="923">
                  <c:v>0.56000000000000005</c:v>
                </c:pt>
                <c:pt idx="924">
                  <c:v>0.56000000000000005</c:v>
                </c:pt>
                <c:pt idx="925">
                  <c:v>0.56000000000000005</c:v>
                </c:pt>
                <c:pt idx="926">
                  <c:v>0.56000000000000005</c:v>
                </c:pt>
                <c:pt idx="927">
                  <c:v>0.56000000000000005</c:v>
                </c:pt>
                <c:pt idx="928">
                  <c:v>0.56000000000000005</c:v>
                </c:pt>
                <c:pt idx="929">
                  <c:v>0.56000000000000005</c:v>
                </c:pt>
                <c:pt idx="930">
                  <c:v>0.56000000000000005</c:v>
                </c:pt>
                <c:pt idx="931">
                  <c:v>0.56000000000000005</c:v>
                </c:pt>
                <c:pt idx="932">
                  <c:v>0.56000000000000005</c:v>
                </c:pt>
                <c:pt idx="933">
                  <c:v>0.56000000000000005</c:v>
                </c:pt>
                <c:pt idx="934">
                  <c:v>0.56000000000000005</c:v>
                </c:pt>
                <c:pt idx="935">
                  <c:v>0.56000000000000005</c:v>
                </c:pt>
                <c:pt idx="936">
                  <c:v>0.56000000000000005</c:v>
                </c:pt>
                <c:pt idx="937">
                  <c:v>0.56000000000000005</c:v>
                </c:pt>
                <c:pt idx="938">
                  <c:v>0.51</c:v>
                </c:pt>
                <c:pt idx="939">
                  <c:v>0.51</c:v>
                </c:pt>
                <c:pt idx="940">
                  <c:v>0.51</c:v>
                </c:pt>
                <c:pt idx="941">
                  <c:v>0.51</c:v>
                </c:pt>
                <c:pt idx="942">
                  <c:v>0.51</c:v>
                </c:pt>
                <c:pt idx="943">
                  <c:v>0.51</c:v>
                </c:pt>
                <c:pt idx="944">
                  <c:v>0.51</c:v>
                </c:pt>
                <c:pt idx="945">
                  <c:v>0.51</c:v>
                </c:pt>
                <c:pt idx="946">
                  <c:v>0.51</c:v>
                </c:pt>
                <c:pt idx="947">
                  <c:v>0.51</c:v>
                </c:pt>
                <c:pt idx="948">
                  <c:v>0.51</c:v>
                </c:pt>
                <c:pt idx="949">
                  <c:v>0.52</c:v>
                </c:pt>
                <c:pt idx="950">
                  <c:v>0.52</c:v>
                </c:pt>
                <c:pt idx="951">
                  <c:v>0.54</c:v>
                </c:pt>
                <c:pt idx="952">
                  <c:v>0.54</c:v>
                </c:pt>
                <c:pt idx="953">
                  <c:v>0.55000000000000004</c:v>
                </c:pt>
                <c:pt idx="954">
                  <c:v>0.55000000000000004</c:v>
                </c:pt>
                <c:pt idx="955">
                  <c:v>0.55000000000000004</c:v>
                </c:pt>
                <c:pt idx="956">
                  <c:v>0.55000000000000004</c:v>
                </c:pt>
                <c:pt idx="957">
                  <c:v>0.55000000000000004</c:v>
                </c:pt>
                <c:pt idx="958">
                  <c:v>0.55000000000000004</c:v>
                </c:pt>
                <c:pt idx="959">
                  <c:v>0.55000000000000004</c:v>
                </c:pt>
                <c:pt idx="960">
                  <c:v>0.55000000000000004</c:v>
                </c:pt>
                <c:pt idx="961">
                  <c:v>0.55000000000000004</c:v>
                </c:pt>
                <c:pt idx="962">
                  <c:v>0.55000000000000004</c:v>
                </c:pt>
                <c:pt idx="963">
                  <c:v>0.56000000000000005</c:v>
                </c:pt>
                <c:pt idx="964">
                  <c:v>0.56000000000000005</c:v>
                </c:pt>
                <c:pt idx="965">
                  <c:v>0.56000000000000005</c:v>
                </c:pt>
                <c:pt idx="966">
                  <c:v>0.56000000000000005</c:v>
                </c:pt>
                <c:pt idx="967">
                  <c:v>0.56000000000000005</c:v>
                </c:pt>
                <c:pt idx="968">
                  <c:v>0.56000000000000005</c:v>
                </c:pt>
                <c:pt idx="969">
                  <c:v>0.56000000000000005</c:v>
                </c:pt>
                <c:pt idx="970">
                  <c:v>0.56000000000000005</c:v>
                </c:pt>
                <c:pt idx="971">
                  <c:v>0.56000000000000005</c:v>
                </c:pt>
                <c:pt idx="972">
                  <c:v>0.56000000000000005</c:v>
                </c:pt>
                <c:pt idx="973">
                  <c:v>0.56999999999999995</c:v>
                </c:pt>
                <c:pt idx="974">
                  <c:v>0.56999999999999995</c:v>
                </c:pt>
                <c:pt idx="975">
                  <c:v>0.56999999999999995</c:v>
                </c:pt>
                <c:pt idx="976">
                  <c:v>0.56999999999999995</c:v>
                </c:pt>
                <c:pt idx="977">
                  <c:v>0.56999999999999995</c:v>
                </c:pt>
                <c:pt idx="978">
                  <c:v>0.56999999999999995</c:v>
                </c:pt>
                <c:pt idx="979">
                  <c:v>0.56999999999999995</c:v>
                </c:pt>
                <c:pt idx="980">
                  <c:v>0.56999999999999995</c:v>
                </c:pt>
                <c:pt idx="981">
                  <c:v>0.56999999999999995</c:v>
                </c:pt>
                <c:pt idx="982">
                  <c:v>0.56999999999999995</c:v>
                </c:pt>
                <c:pt idx="983">
                  <c:v>0.56999999999999995</c:v>
                </c:pt>
                <c:pt idx="984">
                  <c:v>0.56999999999999995</c:v>
                </c:pt>
                <c:pt idx="985">
                  <c:v>0.56999999999999995</c:v>
                </c:pt>
                <c:pt idx="986">
                  <c:v>0.56999999999999995</c:v>
                </c:pt>
                <c:pt idx="987">
                  <c:v>0.56999999999999995</c:v>
                </c:pt>
                <c:pt idx="989">
                  <c:v>0.56999999999999995</c:v>
                </c:pt>
                <c:pt idx="990">
                  <c:v>0.56999999999999995</c:v>
                </c:pt>
                <c:pt idx="991">
                  <c:v>0.56999999999999995</c:v>
                </c:pt>
                <c:pt idx="992">
                  <c:v>0.59</c:v>
                </c:pt>
                <c:pt idx="993">
                  <c:v>0.59</c:v>
                </c:pt>
                <c:pt idx="994">
                  <c:v>0.59</c:v>
                </c:pt>
                <c:pt idx="995">
                  <c:v>0.6</c:v>
                </c:pt>
                <c:pt idx="996">
                  <c:v>0.6</c:v>
                </c:pt>
                <c:pt idx="997">
                  <c:v>0.6</c:v>
                </c:pt>
                <c:pt idx="998">
                  <c:v>0.6</c:v>
                </c:pt>
                <c:pt idx="999">
                  <c:v>0.6</c:v>
                </c:pt>
                <c:pt idx="1000">
                  <c:v>0.6</c:v>
                </c:pt>
                <c:pt idx="1001">
                  <c:v>0.6</c:v>
                </c:pt>
                <c:pt idx="1002">
                  <c:v>0.6</c:v>
                </c:pt>
                <c:pt idx="1003">
                  <c:v>0.6</c:v>
                </c:pt>
                <c:pt idx="1004">
                  <c:v>0.6</c:v>
                </c:pt>
                <c:pt idx="1005">
                  <c:v>0.6</c:v>
                </c:pt>
                <c:pt idx="1006">
                  <c:v>0.6</c:v>
                </c:pt>
                <c:pt idx="1007">
                  <c:v>0.59</c:v>
                </c:pt>
                <c:pt idx="1008">
                  <c:v>0.59</c:v>
                </c:pt>
                <c:pt idx="1009">
                  <c:v>0.59</c:v>
                </c:pt>
                <c:pt idx="1010">
                  <c:v>0.59</c:v>
                </c:pt>
                <c:pt idx="1011">
                  <c:v>0.59</c:v>
                </c:pt>
                <c:pt idx="1012">
                  <c:v>0.59</c:v>
                </c:pt>
                <c:pt idx="1013">
                  <c:v>0.59</c:v>
                </c:pt>
                <c:pt idx="1014">
                  <c:v>0.59</c:v>
                </c:pt>
                <c:pt idx="1015">
                  <c:v>0.59</c:v>
                </c:pt>
                <c:pt idx="1016">
                  <c:v>0.59</c:v>
                </c:pt>
                <c:pt idx="1017">
                  <c:v>0.59</c:v>
                </c:pt>
                <c:pt idx="1018">
                  <c:v>0.59</c:v>
                </c:pt>
                <c:pt idx="1019">
                  <c:v>0.61</c:v>
                </c:pt>
                <c:pt idx="1020">
                  <c:v>0.61</c:v>
                </c:pt>
                <c:pt idx="1021">
                  <c:v>0.61</c:v>
                </c:pt>
                <c:pt idx="1022">
                  <c:v>0.61</c:v>
                </c:pt>
                <c:pt idx="1023">
                  <c:v>0.61</c:v>
                </c:pt>
                <c:pt idx="1024">
                  <c:v>0.61</c:v>
                </c:pt>
                <c:pt idx="1025">
                  <c:v>0.63</c:v>
                </c:pt>
                <c:pt idx="1026">
                  <c:v>0.63</c:v>
                </c:pt>
                <c:pt idx="1027">
                  <c:v>0.63</c:v>
                </c:pt>
                <c:pt idx="1028">
                  <c:v>0.63</c:v>
                </c:pt>
                <c:pt idx="1029">
                  <c:v>0.63</c:v>
                </c:pt>
                <c:pt idx="1030">
                  <c:v>0.63</c:v>
                </c:pt>
                <c:pt idx="1031">
                  <c:v>0.63</c:v>
                </c:pt>
                <c:pt idx="1032">
                  <c:v>0.63</c:v>
                </c:pt>
                <c:pt idx="1033">
                  <c:v>0.63</c:v>
                </c:pt>
                <c:pt idx="1034">
                  <c:v>0.63</c:v>
                </c:pt>
                <c:pt idx="1035">
                  <c:v>0.63</c:v>
                </c:pt>
                <c:pt idx="1036">
                  <c:v>0.64</c:v>
                </c:pt>
                <c:pt idx="1037">
                  <c:v>0.64</c:v>
                </c:pt>
                <c:pt idx="1038">
                  <c:v>0.64</c:v>
                </c:pt>
                <c:pt idx="1039">
                  <c:v>0.64</c:v>
                </c:pt>
                <c:pt idx="1040">
                  <c:v>0.64</c:v>
                </c:pt>
                <c:pt idx="1041">
                  <c:v>0.64</c:v>
                </c:pt>
                <c:pt idx="1042">
                  <c:v>0.64</c:v>
                </c:pt>
                <c:pt idx="1043">
                  <c:v>0.64</c:v>
                </c:pt>
                <c:pt idx="1044">
                  <c:v>0.64</c:v>
                </c:pt>
                <c:pt idx="1045">
                  <c:v>0.64</c:v>
                </c:pt>
                <c:pt idx="1046">
                  <c:v>0.64</c:v>
                </c:pt>
                <c:pt idx="1047">
                  <c:v>0.64</c:v>
                </c:pt>
                <c:pt idx="1048">
                  <c:v>0.66</c:v>
                </c:pt>
                <c:pt idx="1049">
                  <c:v>0.66</c:v>
                </c:pt>
                <c:pt idx="1050">
                  <c:v>0.66</c:v>
                </c:pt>
                <c:pt idx="1051">
                  <c:v>0.66</c:v>
                </c:pt>
                <c:pt idx="1052">
                  <c:v>0.66</c:v>
                </c:pt>
                <c:pt idx="1053">
                  <c:v>0.66</c:v>
                </c:pt>
                <c:pt idx="1054">
                  <c:v>0.66</c:v>
                </c:pt>
                <c:pt idx="1055">
                  <c:v>0.66</c:v>
                </c:pt>
                <c:pt idx="1056">
                  <c:v>0.66</c:v>
                </c:pt>
                <c:pt idx="1057">
                  <c:v>0.66</c:v>
                </c:pt>
                <c:pt idx="1058">
                  <c:v>0.69</c:v>
                </c:pt>
                <c:pt idx="1059">
                  <c:v>0.7</c:v>
                </c:pt>
                <c:pt idx="1060">
                  <c:v>0.7</c:v>
                </c:pt>
                <c:pt idx="1061">
                  <c:v>0.7</c:v>
                </c:pt>
                <c:pt idx="1062">
                  <c:v>0.7</c:v>
                </c:pt>
                <c:pt idx="1063">
                  <c:v>0.7</c:v>
                </c:pt>
                <c:pt idx="1064">
                  <c:v>0.7</c:v>
                </c:pt>
                <c:pt idx="1065">
                  <c:v>0.7</c:v>
                </c:pt>
                <c:pt idx="1066">
                  <c:v>0.7</c:v>
                </c:pt>
                <c:pt idx="1067">
                  <c:v>0.7</c:v>
                </c:pt>
                <c:pt idx="1068">
                  <c:v>0.7</c:v>
                </c:pt>
                <c:pt idx="1069">
                  <c:v>0.7</c:v>
                </c:pt>
                <c:pt idx="1070">
                  <c:v>0.7</c:v>
                </c:pt>
                <c:pt idx="1071">
                  <c:v>0.7</c:v>
                </c:pt>
                <c:pt idx="1072">
                  <c:v>0.7</c:v>
                </c:pt>
                <c:pt idx="1073">
                  <c:v>0.7</c:v>
                </c:pt>
                <c:pt idx="1074">
                  <c:v>0.7</c:v>
                </c:pt>
                <c:pt idx="1075">
                  <c:v>0.7</c:v>
                </c:pt>
                <c:pt idx="1076">
                  <c:v>0.71</c:v>
                </c:pt>
                <c:pt idx="1077">
                  <c:v>0.71</c:v>
                </c:pt>
                <c:pt idx="1078">
                  <c:v>0.71</c:v>
                </c:pt>
                <c:pt idx="1079">
                  <c:v>0.7</c:v>
                </c:pt>
                <c:pt idx="1080">
                  <c:v>0.7</c:v>
                </c:pt>
                <c:pt idx="1081">
                  <c:v>0.7</c:v>
                </c:pt>
                <c:pt idx="1082">
                  <c:v>0.7</c:v>
                </c:pt>
                <c:pt idx="1083">
                  <c:v>0.7</c:v>
                </c:pt>
                <c:pt idx="1084">
                  <c:v>0.7</c:v>
                </c:pt>
                <c:pt idx="1085">
                  <c:v>0.7</c:v>
                </c:pt>
                <c:pt idx="1086">
                  <c:v>0.7</c:v>
                </c:pt>
                <c:pt idx="1087">
                  <c:v>0.7</c:v>
                </c:pt>
                <c:pt idx="1088">
                  <c:v>0.7</c:v>
                </c:pt>
                <c:pt idx="1089">
                  <c:v>0.7</c:v>
                </c:pt>
                <c:pt idx="1090">
                  <c:v>0.7</c:v>
                </c:pt>
                <c:pt idx="1091">
                  <c:v>0.7</c:v>
                </c:pt>
                <c:pt idx="1092">
                  <c:v>0.7</c:v>
                </c:pt>
                <c:pt idx="1093">
                  <c:v>0.7</c:v>
                </c:pt>
                <c:pt idx="1094">
                  <c:v>0.7</c:v>
                </c:pt>
                <c:pt idx="1095">
                  <c:v>0.7</c:v>
                </c:pt>
                <c:pt idx="1096">
                  <c:v>0.7</c:v>
                </c:pt>
                <c:pt idx="1097">
                  <c:v>0.7</c:v>
                </c:pt>
                <c:pt idx="1098">
                  <c:v>0.7</c:v>
                </c:pt>
                <c:pt idx="1099">
                  <c:v>0.7</c:v>
                </c:pt>
                <c:pt idx="1100">
                  <c:v>0.7</c:v>
                </c:pt>
                <c:pt idx="1101">
                  <c:v>0.7</c:v>
                </c:pt>
                <c:pt idx="1102">
                  <c:v>0.7</c:v>
                </c:pt>
                <c:pt idx="1103">
                  <c:v>0.7</c:v>
                </c:pt>
                <c:pt idx="1104">
                  <c:v>0.7</c:v>
                </c:pt>
                <c:pt idx="1105">
                  <c:v>0.7</c:v>
                </c:pt>
                <c:pt idx="1106">
                  <c:v>0.7</c:v>
                </c:pt>
                <c:pt idx="1107">
                  <c:v>0.7</c:v>
                </c:pt>
                <c:pt idx="1108">
                  <c:v>0.7</c:v>
                </c:pt>
                <c:pt idx="1109">
                  <c:v>0.7</c:v>
                </c:pt>
                <c:pt idx="1110">
                  <c:v>0.7</c:v>
                </c:pt>
                <c:pt idx="1111">
                  <c:v>0.7</c:v>
                </c:pt>
                <c:pt idx="1112">
                  <c:v>0.7</c:v>
                </c:pt>
                <c:pt idx="1113">
                  <c:v>0.7</c:v>
                </c:pt>
                <c:pt idx="1114">
                  <c:v>0.7</c:v>
                </c:pt>
                <c:pt idx="1115">
                  <c:v>0.7</c:v>
                </c:pt>
                <c:pt idx="1116">
                  <c:v>0.7</c:v>
                </c:pt>
                <c:pt idx="1117">
                  <c:v>0.7</c:v>
                </c:pt>
                <c:pt idx="1118">
                  <c:v>0.7</c:v>
                </c:pt>
                <c:pt idx="1119">
                  <c:v>0.7</c:v>
                </c:pt>
                <c:pt idx="1120">
                  <c:v>0.7</c:v>
                </c:pt>
                <c:pt idx="1121">
                  <c:v>0.7</c:v>
                </c:pt>
                <c:pt idx="1122">
                  <c:v>0.7</c:v>
                </c:pt>
                <c:pt idx="1123">
                  <c:v>0.7</c:v>
                </c:pt>
                <c:pt idx="1124">
                  <c:v>0.7</c:v>
                </c:pt>
                <c:pt idx="1125">
                  <c:v>0.7</c:v>
                </c:pt>
                <c:pt idx="1126">
                  <c:v>0.7</c:v>
                </c:pt>
                <c:pt idx="1127">
                  <c:v>0.73</c:v>
                </c:pt>
                <c:pt idx="1128">
                  <c:v>0.73</c:v>
                </c:pt>
                <c:pt idx="1129">
                  <c:v>0.73</c:v>
                </c:pt>
                <c:pt idx="1130">
                  <c:v>0.73</c:v>
                </c:pt>
                <c:pt idx="1131">
                  <c:v>0.73</c:v>
                </c:pt>
                <c:pt idx="1132">
                  <c:v>0.73</c:v>
                </c:pt>
                <c:pt idx="1133">
                  <c:v>0.72</c:v>
                </c:pt>
                <c:pt idx="1134">
                  <c:v>0.72</c:v>
                </c:pt>
                <c:pt idx="1135">
                  <c:v>0.72</c:v>
                </c:pt>
                <c:pt idx="1136">
                  <c:v>0.72</c:v>
                </c:pt>
                <c:pt idx="1137">
                  <c:v>0.72</c:v>
                </c:pt>
                <c:pt idx="1138">
                  <c:v>0.72</c:v>
                </c:pt>
                <c:pt idx="1139">
                  <c:v>0.72</c:v>
                </c:pt>
                <c:pt idx="1140">
                  <c:v>0.72</c:v>
                </c:pt>
                <c:pt idx="1141">
                  <c:v>0.72</c:v>
                </c:pt>
                <c:pt idx="1142">
                  <c:v>0.72</c:v>
                </c:pt>
                <c:pt idx="1143">
                  <c:v>0.71</c:v>
                </c:pt>
                <c:pt idx="1144">
                  <c:v>0.69</c:v>
                </c:pt>
                <c:pt idx="1145">
                  <c:v>0.69</c:v>
                </c:pt>
                <c:pt idx="1146">
                  <c:v>0.69</c:v>
                </c:pt>
                <c:pt idx="1147">
                  <c:v>0.69</c:v>
                </c:pt>
                <c:pt idx="1148">
                  <c:v>0.69</c:v>
                </c:pt>
                <c:pt idx="1149">
                  <c:v>0.69</c:v>
                </c:pt>
                <c:pt idx="1150">
                  <c:v>0.69</c:v>
                </c:pt>
                <c:pt idx="1151">
                  <c:v>0.69</c:v>
                </c:pt>
                <c:pt idx="1152">
                  <c:v>0.69</c:v>
                </c:pt>
                <c:pt idx="1153">
                  <c:v>0.69</c:v>
                </c:pt>
                <c:pt idx="1154">
                  <c:v>0.69</c:v>
                </c:pt>
                <c:pt idx="1155">
                  <c:v>0.69</c:v>
                </c:pt>
                <c:pt idx="1156">
                  <c:v>0.69</c:v>
                </c:pt>
                <c:pt idx="1157">
                  <c:v>0.69</c:v>
                </c:pt>
                <c:pt idx="1158">
                  <c:v>0.69</c:v>
                </c:pt>
                <c:pt idx="1159">
                  <c:v>0.69</c:v>
                </c:pt>
                <c:pt idx="1160">
                  <c:v>0.68</c:v>
                </c:pt>
                <c:pt idx="1161">
                  <c:v>0.68</c:v>
                </c:pt>
                <c:pt idx="1162">
                  <c:v>0.68</c:v>
                </c:pt>
                <c:pt idx="1163">
                  <c:v>0.68</c:v>
                </c:pt>
                <c:pt idx="1164">
                  <c:v>0.68</c:v>
                </c:pt>
                <c:pt idx="1165">
                  <c:v>0.68</c:v>
                </c:pt>
                <c:pt idx="1166">
                  <c:v>0.68</c:v>
                </c:pt>
                <c:pt idx="1167">
                  <c:v>0.68</c:v>
                </c:pt>
                <c:pt idx="1168">
                  <c:v>0.68</c:v>
                </c:pt>
                <c:pt idx="1169">
                  <c:v>0.68</c:v>
                </c:pt>
                <c:pt idx="1170">
                  <c:v>0.68</c:v>
                </c:pt>
                <c:pt idx="1171">
                  <c:v>0.68</c:v>
                </c:pt>
                <c:pt idx="1172">
                  <c:v>0.68</c:v>
                </c:pt>
                <c:pt idx="1173">
                  <c:v>0.68</c:v>
                </c:pt>
                <c:pt idx="1174">
                  <c:v>0.68</c:v>
                </c:pt>
                <c:pt idx="1175">
                  <c:v>0.68</c:v>
                </c:pt>
                <c:pt idx="1176">
                  <c:v>0.68</c:v>
                </c:pt>
                <c:pt idx="1177">
                  <c:v>0.68</c:v>
                </c:pt>
                <c:pt idx="1178">
                  <c:v>0.68</c:v>
                </c:pt>
                <c:pt idx="1179">
                  <c:v>0.68</c:v>
                </c:pt>
                <c:pt idx="1180">
                  <c:v>0.69</c:v>
                </c:pt>
                <c:pt idx="1181">
                  <c:v>0.69</c:v>
                </c:pt>
                <c:pt idx="1182">
                  <c:v>0.69</c:v>
                </c:pt>
                <c:pt idx="1183">
                  <c:v>0.67</c:v>
                </c:pt>
                <c:pt idx="1184">
                  <c:v>0.67</c:v>
                </c:pt>
                <c:pt idx="1185">
                  <c:v>0.67</c:v>
                </c:pt>
                <c:pt idx="1186">
                  <c:v>0.67</c:v>
                </c:pt>
                <c:pt idx="1187">
                  <c:v>0.67</c:v>
                </c:pt>
                <c:pt idx="1188">
                  <c:v>0.66</c:v>
                </c:pt>
                <c:pt idx="1189">
                  <c:v>0.66</c:v>
                </c:pt>
                <c:pt idx="1190">
                  <c:v>0.66</c:v>
                </c:pt>
                <c:pt idx="1191">
                  <c:v>0.66</c:v>
                </c:pt>
                <c:pt idx="1192">
                  <c:v>0.66</c:v>
                </c:pt>
                <c:pt idx="1193">
                  <c:v>0.66</c:v>
                </c:pt>
                <c:pt idx="1194">
                  <c:v>0.66</c:v>
                </c:pt>
                <c:pt idx="1195">
                  <c:v>0.66</c:v>
                </c:pt>
                <c:pt idx="1196">
                  <c:v>0.66</c:v>
                </c:pt>
                <c:pt idx="1197">
                  <c:v>0.66</c:v>
                </c:pt>
                <c:pt idx="1198">
                  <c:v>0.66</c:v>
                </c:pt>
                <c:pt idx="1199">
                  <c:v>0.66</c:v>
                </c:pt>
                <c:pt idx="1200">
                  <c:v>0.66</c:v>
                </c:pt>
                <c:pt idx="1201">
                  <c:v>0.66</c:v>
                </c:pt>
                <c:pt idx="1202">
                  <c:v>0.66</c:v>
                </c:pt>
                <c:pt idx="1203">
                  <c:v>0.66</c:v>
                </c:pt>
                <c:pt idx="1204">
                  <c:v>0.66</c:v>
                </c:pt>
                <c:pt idx="1205">
                  <c:v>0.66</c:v>
                </c:pt>
                <c:pt idx="1206">
                  <c:v>0.66</c:v>
                </c:pt>
                <c:pt idx="1207">
                  <c:v>0.66</c:v>
                </c:pt>
                <c:pt idx="1208">
                  <c:v>0.66</c:v>
                </c:pt>
                <c:pt idx="1209">
                  <c:v>0.66</c:v>
                </c:pt>
                <c:pt idx="1210">
                  <c:v>0.66</c:v>
                </c:pt>
                <c:pt idx="1211">
                  <c:v>0.66</c:v>
                </c:pt>
                <c:pt idx="1212">
                  <c:v>0.66</c:v>
                </c:pt>
                <c:pt idx="1213">
                  <c:v>0.66</c:v>
                </c:pt>
                <c:pt idx="1214">
                  <c:v>0.66</c:v>
                </c:pt>
                <c:pt idx="1215">
                  <c:v>0.66</c:v>
                </c:pt>
                <c:pt idx="1216">
                  <c:v>0.66</c:v>
                </c:pt>
                <c:pt idx="1217">
                  <c:v>0.66</c:v>
                </c:pt>
                <c:pt idx="1218">
                  <c:v>0.66</c:v>
                </c:pt>
                <c:pt idx="1219">
                  <c:v>0.66</c:v>
                </c:pt>
                <c:pt idx="1220">
                  <c:v>0.66</c:v>
                </c:pt>
                <c:pt idx="1221">
                  <c:v>0.66</c:v>
                </c:pt>
                <c:pt idx="1222">
                  <c:v>0.66</c:v>
                </c:pt>
                <c:pt idx="1223">
                  <c:v>0.67</c:v>
                </c:pt>
                <c:pt idx="1224">
                  <c:v>0.67</c:v>
                </c:pt>
                <c:pt idx="1225">
                  <c:v>0.67</c:v>
                </c:pt>
                <c:pt idx="1226">
                  <c:v>0.67</c:v>
                </c:pt>
                <c:pt idx="1227">
                  <c:v>0.67</c:v>
                </c:pt>
                <c:pt idx="1228">
                  <c:v>0.67</c:v>
                </c:pt>
                <c:pt idx="1229">
                  <c:v>0.68</c:v>
                </c:pt>
                <c:pt idx="1230">
                  <c:v>0.68</c:v>
                </c:pt>
                <c:pt idx="1231">
                  <c:v>0.68</c:v>
                </c:pt>
                <c:pt idx="1232">
                  <c:v>0.68</c:v>
                </c:pt>
                <c:pt idx="1233">
                  <c:v>0.68</c:v>
                </c:pt>
                <c:pt idx="1234">
                  <c:v>0.68</c:v>
                </c:pt>
                <c:pt idx="1235">
                  <c:v>0.68</c:v>
                </c:pt>
                <c:pt idx="1236">
                  <c:v>0.68</c:v>
                </c:pt>
                <c:pt idx="1237">
                  <c:v>0.68</c:v>
                </c:pt>
                <c:pt idx="1239">
                  <c:v>0.68</c:v>
                </c:pt>
                <c:pt idx="1240">
                  <c:v>0.68</c:v>
                </c:pt>
                <c:pt idx="1241">
                  <c:v>0.68</c:v>
                </c:pt>
                <c:pt idx="1242">
                  <c:v>0.68</c:v>
                </c:pt>
                <c:pt idx="1243">
                  <c:v>0.68</c:v>
                </c:pt>
                <c:pt idx="1244">
                  <c:v>0.68</c:v>
                </c:pt>
                <c:pt idx="1245">
                  <c:v>0.68</c:v>
                </c:pt>
                <c:pt idx="1246">
                  <c:v>0.68</c:v>
                </c:pt>
                <c:pt idx="1247">
                  <c:v>0.68</c:v>
                </c:pt>
                <c:pt idx="1248">
                  <c:v>0.68</c:v>
                </c:pt>
                <c:pt idx="1249">
                  <c:v>0.68</c:v>
                </c:pt>
                <c:pt idx="1250">
                  <c:v>0.68</c:v>
                </c:pt>
                <c:pt idx="1251">
                  <c:v>0.68</c:v>
                </c:pt>
                <c:pt idx="1252">
                  <c:v>0.68</c:v>
                </c:pt>
                <c:pt idx="1253">
                  <c:v>0.66</c:v>
                </c:pt>
                <c:pt idx="1254">
                  <c:v>0.66</c:v>
                </c:pt>
                <c:pt idx="1255">
                  <c:v>0.66</c:v>
                </c:pt>
                <c:pt idx="1256">
                  <c:v>0.66</c:v>
                </c:pt>
                <c:pt idx="1257">
                  <c:v>0.66</c:v>
                </c:pt>
                <c:pt idx="1258">
                  <c:v>0.66</c:v>
                </c:pt>
                <c:pt idx="1259">
                  <c:v>0.66</c:v>
                </c:pt>
                <c:pt idx="1260">
                  <c:v>0.66</c:v>
                </c:pt>
                <c:pt idx="1261">
                  <c:v>0.65</c:v>
                </c:pt>
                <c:pt idx="1262">
                  <c:v>0.65</c:v>
                </c:pt>
                <c:pt idx="1263">
                  <c:v>0.65</c:v>
                </c:pt>
                <c:pt idx="1264">
                  <c:v>0.65</c:v>
                </c:pt>
                <c:pt idx="1265">
                  <c:v>0.65</c:v>
                </c:pt>
                <c:pt idx="1266">
                  <c:v>0.65</c:v>
                </c:pt>
                <c:pt idx="1267">
                  <c:v>0.65</c:v>
                </c:pt>
                <c:pt idx="1268">
                  <c:v>0.65</c:v>
                </c:pt>
                <c:pt idx="1269">
                  <c:v>0.65</c:v>
                </c:pt>
                <c:pt idx="1270">
                  <c:v>0.65</c:v>
                </c:pt>
                <c:pt idx="1271">
                  <c:v>0.64</c:v>
                </c:pt>
                <c:pt idx="1272">
                  <c:v>0.64</c:v>
                </c:pt>
                <c:pt idx="1273">
                  <c:v>0.64</c:v>
                </c:pt>
                <c:pt idx="1274">
                  <c:v>0.64</c:v>
                </c:pt>
                <c:pt idx="1275">
                  <c:v>0.64</c:v>
                </c:pt>
                <c:pt idx="1276">
                  <c:v>0.64</c:v>
                </c:pt>
                <c:pt idx="1277">
                  <c:v>0.64</c:v>
                </c:pt>
                <c:pt idx="1278">
                  <c:v>0.64</c:v>
                </c:pt>
                <c:pt idx="1279">
                  <c:v>0.64</c:v>
                </c:pt>
                <c:pt idx="1280">
                  <c:v>0.64</c:v>
                </c:pt>
                <c:pt idx="1281">
                  <c:v>0.64</c:v>
                </c:pt>
                <c:pt idx="1282">
                  <c:v>0.64</c:v>
                </c:pt>
                <c:pt idx="1283">
                  <c:v>0.64</c:v>
                </c:pt>
                <c:pt idx="1284">
                  <c:v>0.64</c:v>
                </c:pt>
                <c:pt idx="1285">
                  <c:v>0.64</c:v>
                </c:pt>
                <c:pt idx="1286">
                  <c:v>0.64</c:v>
                </c:pt>
                <c:pt idx="1287">
                  <c:v>0.64</c:v>
                </c:pt>
                <c:pt idx="1288">
                  <c:v>0.57999999999999996</c:v>
                </c:pt>
                <c:pt idx="1289">
                  <c:v>0.57999999999999996</c:v>
                </c:pt>
                <c:pt idx="1290">
                  <c:v>0.57999999999999996</c:v>
                </c:pt>
                <c:pt idx="1291">
                  <c:v>0.57999999999999996</c:v>
                </c:pt>
                <c:pt idx="1292">
                  <c:v>0.57999999999999996</c:v>
                </c:pt>
                <c:pt idx="1293">
                  <c:v>0.55000000000000004</c:v>
                </c:pt>
                <c:pt idx="1294">
                  <c:v>0.55000000000000004</c:v>
                </c:pt>
                <c:pt idx="1295">
                  <c:v>0.55000000000000004</c:v>
                </c:pt>
                <c:pt idx="1296">
                  <c:v>0.55000000000000004</c:v>
                </c:pt>
                <c:pt idx="1297">
                  <c:v>0.55000000000000004</c:v>
                </c:pt>
                <c:pt idx="1298">
                  <c:v>0.55000000000000004</c:v>
                </c:pt>
                <c:pt idx="1299">
                  <c:v>0.48</c:v>
                </c:pt>
                <c:pt idx="1300">
                  <c:v>0.48</c:v>
                </c:pt>
                <c:pt idx="1301">
                  <c:v>0.48</c:v>
                </c:pt>
                <c:pt idx="1302">
                  <c:v>0.48</c:v>
                </c:pt>
                <c:pt idx="1303">
                  <c:v>0.48</c:v>
                </c:pt>
                <c:pt idx="1304">
                  <c:v>0.48</c:v>
                </c:pt>
                <c:pt idx="1305">
                  <c:v>0.48</c:v>
                </c:pt>
                <c:pt idx="1306">
                  <c:v>0.48</c:v>
                </c:pt>
                <c:pt idx="1307">
                  <c:v>0.48</c:v>
                </c:pt>
                <c:pt idx="1308">
                  <c:v>0.48</c:v>
                </c:pt>
                <c:pt idx="1309">
                  <c:v>0.48</c:v>
                </c:pt>
                <c:pt idx="1310">
                  <c:v>0.48</c:v>
                </c:pt>
                <c:pt idx="1311">
                  <c:v>0.48</c:v>
                </c:pt>
                <c:pt idx="1312">
                  <c:v>0.48</c:v>
                </c:pt>
                <c:pt idx="1313">
                  <c:v>0.43</c:v>
                </c:pt>
                <c:pt idx="1314">
                  <c:v>0.43</c:v>
                </c:pt>
                <c:pt idx="1315">
                  <c:v>0.43</c:v>
                </c:pt>
                <c:pt idx="1316">
                  <c:v>0.43</c:v>
                </c:pt>
                <c:pt idx="1317">
                  <c:v>0.43</c:v>
                </c:pt>
                <c:pt idx="1318">
                  <c:v>0.43</c:v>
                </c:pt>
                <c:pt idx="1319">
                  <c:v>0.43</c:v>
                </c:pt>
                <c:pt idx="1320">
                  <c:v>0.43</c:v>
                </c:pt>
                <c:pt idx="1321">
                  <c:v>0.43</c:v>
                </c:pt>
                <c:pt idx="1322">
                  <c:v>0.43</c:v>
                </c:pt>
                <c:pt idx="1323">
                  <c:v>0.43</c:v>
                </c:pt>
                <c:pt idx="1324">
                  <c:v>0.43</c:v>
                </c:pt>
                <c:pt idx="1325">
                  <c:v>0.43</c:v>
                </c:pt>
                <c:pt idx="1326">
                  <c:v>0.43</c:v>
                </c:pt>
                <c:pt idx="1327">
                  <c:v>0.43</c:v>
                </c:pt>
                <c:pt idx="1328">
                  <c:v>0.43</c:v>
                </c:pt>
                <c:pt idx="1329">
                  <c:v>0.43</c:v>
                </c:pt>
                <c:pt idx="1330">
                  <c:v>0.43</c:v>
                </c:pt>
                <c:pt idx="1331">
                  <c:v>0.43</c:v>
                </c:pt>
                <c:pt idx="1332">
                  <c:v>0.43</c:v>
                </c:pt>
                <c:pt idx="1333">
                  <c:v>0.43</c:v>
                </c:pt>
                <c:pt idx="1334">
                  <c:v>0.43</c:v>
                </c:pt>
                <c:pt idx="1335">
                  <c:v>0.43</c:v>
                </c:pt>
                <c:pt idx="1336">
                  <c:v>0.43</c:v>
                </c:pt>
                <c:pt idx="1337">
                  <c:v>0.43</c:v>
                </c:pt>
                <c:pt idx="1338">
                  <c:v>0.43</c:v>
                </c:pt>
                <c:pt idx="1339">
                  <c:v>0.43</c:v>
                </c:pt>
                <c:pt idx="1340">
                  <c:v>0.43</c:v>
                </c:pt>
                <c:pt idx="1341">
                  <c:v>0.43</c:v>
                </c:pt>
                <c:pt idx="1342">
                  <c:v>0.43</c:v>
                </c:pt>
                <c:pt idx="1343">
                  <c:v>0.43</c:v>
                </c:pt>
                <c:pt idx="1344">
                  <c:v>0.43</c:v>
                </c:pt>
                <c:pt idx="1345">
                  <c:v>0.43</c:v>
                </c:pt>
                <c:pt idx="1346">
                  <c:v>0.46</c:v>
                </c:pt>
                <c:pt idx="1347">
                  <c:v>0.46</c:v>
                </c:pt>
                <c:pt idx="1348">
                  <c:v>0.46</c:v>
                </c:pt>
                <c:pt idx="1349">
                  <c:v>0.46</c:v>
                </c:pt>
                <c:pt idx="1350">
                  <c:v>0.46</c:v>
                </c:pt>
                <c:pt idx="1351">
                  <c:v>0.46</c:v>
                </c:pt>
                <c:pt idx="1352">
                  <c:v>0.46</c:v>
                </c:pt>
                <c:pt idx="1353">
                  <c:v>0.46</c:v>
                </c:pt>
                <c:pt idx="1354">
                  <c:v>0.46</c:v>
                </c:pt>
                <c:pt idx="1355">
                  <c:v>0.46</c:v>
                </c:pt>
                <c:pt idx="1356">
                  <c:v>0.46</c:v>
                </c:pt>
                <c:pt idx="1357">
                  <c:v>0.46</c:v>
                </c:pt>
                <c:pt idx="1358">
                  <c:v>0.46</c:v>
                </c:pt>
                <c:pt idx="1359">
                  <c:v>0.46</c:v>
                </c:pt>
                <c:pt idx="1360">
                  <c:v>0.46</c:v>
                </c:pt>
                <c:pt idx="1361">
                  <c:v>0.46</c:v>
                </c:pt>
                <c:pt idx="1362">
                  <c:v>0.46</c:v>
                </c:pt>
                <c:pt idx="1363">
                  <c:v>0.46</c:v>
                </c:pt>
                <c:pt idx="1364">
                  <c:v>0.46</c:v>
                </c:pt>
                <c:pt idx="1365">
                  <c:v>0.46</c:v>
                </c:pt>
                <c:pt idx="1366">
                  <c:v>0.46</c:v>
                </c:pt>
                <c:pt idx="1367">
                  <c:v>0.46</c:v>
                </c:pt>
                <c:pt idx="1368">
                  <c:v>0.46</c:v>
                </c:pt>
                <c:pt idx="1369">
                  <c:v>0.46</c:v>
                </c:pt>
                <c:pt idx="1370">
                  <c:v>0.46</c:v>
                </c:pt>
                <c:pt idx="1371">
                  <c:v>0.46</c:v>
                </c:pt>
                <c:pt idx="1372">
                  <c:v>0.46</c:v>
                </c:pt>
                <c:pt idx="1373">
                  <c:v>0.46</c:v>
                </c:pt>
                <c:pt idx="1374">
                  <c:v>0.48</c:v>
                </c:pt>
                <c:pt idx="1375">
                  <c:v>0.48</c:v>
                </c:pt>
                <c:pt idx="1376">
                  <c:v>0.55000000000000004</c:v>
                </c:pt>
                <c:pt idx="1377">
                  <c:v>0.55000000000000004</c:v>
                </c:pt>
                <c:pt idx="1378">
                  <c:v>0.55000000000000004</c:v>
                </c:pt>
                <c:pt idx="1379">
                  <c:v>0.55000000000000004</c:v>
                </c:pt>
                <c:pt idx="1380">
                  <c:v>0.55000000000000004</c:v>
                </c:pt>
                <c:pt idx="1381">
                  <c:v>0.55000000000000004</c:v>
                </c:pt>
                <c:pt idx="1382">
                  <c:v>0.55000000000000004</c:v>
                </c:pt>
                <c:pt idx="1383">
                  <c:v>0.55000000000000004</c:v>
                </c:pt>
                <c:pt idx="1384">
                  <c:v>0.55000000000000004</c:v>
                </c:pt>
                <c:pt idx="1385">
                  <c:v>0.51</c:v>
                </c:pt>
                <c:pt idx="1386">
                  <c:v>0.51</c:v>
                </c:pt>
                <c:pt idx="1387">
                  <c:v>0.51</c:v>
                </c:pt>
                <c:pt idx="1388">
                  <c:v>0.51</c:v>
                </c:pt>
                <c:pt idx="1389">
                  <c:v>0.51</c:v>
                </c:pt>
                <c:pt idx="1390">
                  <c:v>0.51</c:v>
                </c:pt>
                <c:pt idx="1391">
                  <c:v>0.51</c:v>
                </c:pt>
                <c:pt idx="1392">
                  <c:v>0.51</c:v>
                </c:pt>
                <c:pt idx="1393">
                  <c:v>0.51</c:v>
                </c:pt>
                <c:pt idx="1394">
                  <c:v>0.52</c:v>
                </c:pt>
                <c:pt idx="1395">
                  <c:v>0.52</c:v>
                </c:pt>
                <c:pt idx="1396">
                  <c:v>0.52</c:v>
                </c:pt>
                <c:pt idx="1397">
                  <c:v>0.52</c:v>
                </c:pt>
                <c:pt idx="1398">
                  <c:v>0.52</c:v>
                </c:pt>
                <c:pt idx="1399">
                  <c:v>0.53</c:v>
                </c:pt>
                <c:pt idx="1400">
                  <c:v>0.53</c:v>
                </c:pt>
                <c:pt idx="1401">
                  <c:v>0.53</c:v>
                </c:pt>
                <c:pt idx="1402">
                  <c:v>0.53</c:v>
                </c:pt>
                <c:pt idx="1403">
                  <c:v>0.53</c:v>
                </c:pt>
                <c:pt idx="1404">
                  <c:v>0.53</c:v>
                </c:pt>
                <c:pt idx="1405">
                  <c:v>0.53</c:v>
                </c:pt>
                <c:pt idx="1406">
                  <c:v>0.53</c:v>
                </c:pt>
                <c:pt idx="1407">
                  <c:v>0.53</c:v>
                </c:pt>
                <c:pt idx="1408">
                  <c:v>0.53</c:v>
                </c:pt>
                <c:pt idx="1409">
                  <c:v>0.53</c:v>
                </c:pt>
                <c:pt idx="1410">
                  <c:v>0.53</c:v>
                </c:pt>
                <c:pt idx="1411">
                  <c:v>0.53</c:v>
                </c:pt>
                <c:pt idx="1412">
                  <c:v>0.53</c:v>
                </c:pt>
                <c:pt idx="1413">
                  <c:v>0.53</c:v>
                </c:pt>
                <c:pt idx="1414">
                  <c:v>0.53</c:v>
                </c:pt>
                <c:pt idx="1415">
                  <c:v>0.53</c:v>
                </c:pt>
                <c:pt idx="1416">
                  <c:v>0.53</c:v>
                </c:pt>
                <c:pt idx="1417">
                  <c:v>0.53</c:v>
                </c:pt>
                <c:pt idx="1418">
                  <c:v>0.53</c:v>
                </c:pt>
                <c:pt idx="1419">
                  <c:v>0.53</c:v>
                </c:pt>
                <c:pt idx="1420">
                  <c:v>0.53</c:v>
                </c:pt>
                <c:pt idx="1421">
                  <c:v>0.53</c:v>
                </c:pt>
                <c:pt idx="1422">
                  <c:v>0.53</c:v>
                </c:pt>
                <c:pt idx="1423">
                  <c:v>0.53</c:v>
                </c:pt>
                <c:pt idx="1424">
                  <c:v>0.53</c:v>
                </c:pt>
                <c:pt idx="1425">
                  <c:v>0.53</c:v>
                </c:pt>
                <c:pt idx="1426">
                  <c:v>0.53</c:v>
                </c:pt>
                <c:pt idx="1427">
                  <c:v>0.53</c:v>
                </c:pt>
                <c:pt idx="1428">
                  <c:v>0.53</c:v>
                </c:pt>
                <c:pt idx="1429">
                  <c:v>0.53</c:v>
                </c:pt>
                <c:pt idx="1430">
                  <c:v>0.53</c:v>
                </c:pt>
                <c:pt idx="1431">
                  <c:v>0.53</c:v>
                </c:pt>
                <c:pt idx="1432">
                  <c:v>0.53</c:v>
                </c:pt>
                <c:pt idx="1433">
                  <c:v>0.53</c:v>
                </c:pt>
                <c:pt idx="1434">
                  <c:v>0.53</c:v>
                </c:pt>
                <c:pt idx="1435">
                  <c:v>0.53</c:v>
                </c:pt>
                <c:pt idx="1436">
                  <c:v>0.53</c:v>
                </c:pt>
                <c:pt idx="1437">
                  <c:v>0.55000000000000004</c:v>
                </c:pt>
                <c:pt idx="1438">
                  <c:v>0.55000000000000004</c:v>
                </c:pt>
                <c:pt idx="1439">
                  <c:v>0.55000000000000004</c:v>
                </c:pt>
                <c:pt idx="1440">
                  <c:v>0.55000000000000004</c:v>
                </c:pt>
                <c:pt idx="1441">
                  <c:v>0.55000000000000004</c:v>
                </c:pt>
                <c:pt idx="1442">
                  <c:v>0.55000000000000004</c:v>
                </c:pt>
                <c:pt idx="1443">
                  <c:v>0.55000000000000004</c:v>
                </c:pt>
                <c:pt idx="1444">
                  <c:v>0.55000000000000004</c:v>
                </c:pt>
                <c:pt idx="1445">
                  <c:v>0.55000000000000004</c:v>
                </c:pt>
                <c:pt idx="1446">
                  <c:v>0.55000000000000004</c:v>
                </c:pt>
                <c:pt idx="1447">
                  <c:v>0.55000000000000004</c:v>
                </c:pt>
                <c:pt idx="1448">
                  <c:v>0.55000000000000004</c:v>
                </c:pt>
                <c:pt idx="1449">
                  <c:v>0.55000000000000004</c:v>
                </c:pt>
                <c:pt idx="1450">
                  <c:v>0.61</c:v>
                </c:pt>
                <c:pt idx="1451">
                  <c:v>0.61</c:v>
                </c:pt>
                <c:pt idx="1452">
                  <c:v>0.61</c:v>
                </c:pt>
                <c:pt idx="1453">
                  <c:v>0.61</c:v>
                </c:pt>
                <c:pt idx="1454">
                  <c:v>0.56999999999999995</c:v>
                </c:pt>
                <c:pt idx="1455">
                  <c:v>0.56999999999999995</c:v>
                </c:pt>
                <c:pt idx="1456">
                  <c:v>0.56999999999999995</c:v>
                </c:pt>
                <c:pt idx="1457">
                  <c:v>0.49</c:v>
                </c:pt>
                <c:pt idx="1458">
                  <c:v>0.49</c:v>
                </c:pt>
                <c:pt idx="1459">
                  <c:v>0.49</c:v>
                </c:pt>
                <c:pt idx="1460">
                  <c:v>0.49</c:v>
                </c:pt>
                <c:pt idx="1461">
                  <c:v>0.49</c:v>
                </c:pt>
                <c:pt idx="1462">
                  <c:v>0.49</c:v>
                </c:pt>
                <c:pt idx="1463">
                  <c:v>0.49</c:v>
                </c:pt>
                <c:pt idx="1464">
                  <c:v>0.49</c:v>
                </c:pt>
                <c:pt idx="1465">
                  <c:v>0.49</c:v>
                </c:pt>
                <c:pt idx="1466">
                  <c:v>0.47</c:v>
                </c:pt>
                <c:pt idx="1467">
                  <c:v>0.47</c:v>
                </c:pt>
                <c:pt idx="1468">
                  <c:v>0.47</c:v>
                </c:pt>
                <c:pt idx="1469">
                  <c:v>0.45</c:v>
                </c:pt>
                <c:pt idx="1470">
                  <c:v>0.45</c:v>
                </c:pt>
                <c:pt idx="1471">
                  <c:v>0.43</c:v>
                </c:pt>
                <c:pt idx="1472">
                  <c:v>0.42</c:v>
                </c:pt>
                <c:pt idx="1473">
                  <c:v>0.42</c:v>
                </c:pt>
                <c:pt idx="1474">
                  <c:v>0.42</c:v>
                </c:pt>
                <c:pt idx="1475">
                  <c:v>0.42</c:v>
                </c:pt>
                <c:pt idx="1476">
                  <c:v>0.41</c:v>
                </c:pt>
                <c:pt idx="1477">
                  <c:v>0.41</c:v>
                </c:pt>
                <c:pt idx="1478">
                  <c:v>0.41</c:v>
                </c:pt>
                <c:pt idx="1479">
                  <c:v>0.38</c:v>
                </c:pt>
                <c:pt idx="1480">
                  <c:v>0.38</c:v>
                </c:pt>
                <c:pt idx="1481">
                  <c:v>0.38</c:v>
                </c:pt>
                <c:pt idx="1482">
                  <c:v>0.38</c:v>
                </c:pt>
                <c:pt idx="1483">
                  <c:v>0.38</c:v>
                </c:pt>
                <c:pt idx="1484">
                  <c:v>0.38</c:v>
                </c:pt>
                <c:pt idx="1485">
                  <c:v>0.38</c:v>
                </c:pt>
                <c:pt idx="1486">
                  <c:v>0.38</c:v>
                </c:pt>
                <c:pt idx="1487">
                  <c:v>0.38</c:v>
                </c:pt>
                <c:pt idx="1489">
                  <c:v>0.38</c:v>
                </c:pt>
                <c:pt idx="1490">
                  <c:v>0.38</c:v>
                </c:pt>
                <c:pt idx="1491">
                  <c:v>0.38</c:v>
                </c:pt>
                <c:pt idx="1492">
                  <c:v>0.36</c:v>
                </c:pt>
                <c:pt idx="1493">
                  <c:v>0.36</c:v>
                </c:pt>
                <c:pt idx="1494">
                  <c:v>0.36</c:v>
                </c:pt>
                <c:pt idx="1495">
                  <c:v>0.36</c:v>
                </c:pt>
                <c:pt idx="1496">
                  <c:v>0.36</c:v>
                </c:pt>
                <c:pt idx="1497">
                  <c:v>0.36</c:v>
                </c:pt>
                <c:pt idx="1498">
                  <c:v>0.36</c:v>
                </c:pt>
                <c:pt idx="1499">
                  <c:v>0.36</c:v>
                </c:pt>
                <c:pt idx="1500">
                  <c:v>0.35</c:v>
                </c:pt>
                <c:pt idx="1501">
                  <c:v>0.35</c:v>
                </c:pt>
                <c:pt idx="1502">
                  <c:v>0.35</c:v>
                </c:pt>
                <c:pt idx="1503">
                  <c:v>0.35</c:v>
                </c:pt>
                <c:pt idx="1504">
                  <c:v>0.35</c:v>
                </c:pt>
                <c:pt idx="1505">
                  <c:v>0.35</c:v>
                </c:pt>
                <c:pt idx="1506">
                  <c:v>0.35</c:v>
                </c:pt>
                <c:pt idx="1507">
                  <c:v>0.35</c:v>
                </c:pt>
                <c:pt idx="1508">
                  <c:v>0.35</c:v>
                </c:pt>
                <c:pt idx="1509">
                  <c:v>0.35</c:v>
                </c:pt>
                <c:pt idx="1510">
                  <c:v>0.35</c:v>
                </c:pt>
                <c:pt idx="1511">
                  <c:v>0.35</c:v>
                </c:pt>
                <c:pt idx="1512">
                  <c:v>0.35</c:v>
                </c:pt>
                <c:pt idx="1513">
                  <c:v>0.35</c:v>
                </c:pt>
                <c:pt idx="1514">
                  <c:v>0.35</c:v>
                </c:pt>
                <c:pt idx="1515">
                  <c:v>0.34</c:v>
                </c:pt>
                <c:pt idx="1516">
                  <c:v>0.34</c:v>
                </c:pt>
                <c:pt idx="1517">
                  <c:v>0.34</c:v>
                </c:pt>
                <c:pt idx="1518">
                  <c:v>0.34</c:v>
                </c:pt>
                <c:pt idx="1519">
                  <c:v>0.34</c:v>
                </c:pt>
                <c:pt idx="1520">
                  <c:v>0.34</c:v>
                </c:pt>
                <c:pt idx="1521">
                  <c:v>0.34</c:v>
                </c:pt>
                <c:pt idx="1522">
                  <c:v>0.34</c:v>
                </c:pt>
                <c:pt idx="1523">
                  <c:v>0.34</c:v>
                </c:pt>
                <c:pt idx="1524">
                  <c:v>0.34</c:v>
                </c:pt>
                <c:pt idx="1525">
                  <c:v>0.34</c:v>
                </c:pt>
                <c:pt idx="1526">
                  <c:v>0.34</c:v>
                </c:pt>
                <c:pt idx="1527">
                  <c:v>0.34</c:v>
                </c:pt>
                <c:pt idx="1528">
                  <c:v>0.34</c:v>
                </c:pt>
                <c:pt idx="1529">
                  <c:v>0.34</c:v>
                </c:pt>
                <c:pt idx="1530">
                  <c:v>0.34</c:v>
                </c:pt>
                <c:pt idx="1531">
                  <c:v>0.34</c:v>
                </c:pt>
                <c:pt idx="1532">
                  <c:v>0.34</c:v>
                </c:pt>
                <c:pt idx="1533">
                  <c:v>0.34</c:v>
                </c:pt>
                <c:pt idx="1534">
                  <c:v>0.34</c:v>
                </c:pt>
                <c:pt idx="1535">
                  <c:v>0.34</c:v>
                </c:pt>
                <c:pt idx="1536">
                  <c:v>0.34</c:v>
                </c:pt>
                <c:pt idx="1537">
                  <c:v>0.34</c:v>
                </c:pt>
                <c:pt idx="1538">
                  <c:v>0.34</c:v>
                </c:pt>
                <c:pt idx="1539">
                  <c:v>0.34</c:v>
                </c:pt>
                <c:pt idx="1540">
                  <c:v>0.34</c:v>
                </c:pt>
                <c:pt idx="1541">
                  <c:v>0.34</c:v>
                </c:pt>
                <c:pt idx="1542">
                  <c:v>0.34</c:v>
                </c:pt>
                <c:pt idx="1543">
                  <c:v>0.34</c:v>
                </c:pt>
                <c:pt idx="1544">
                  <c:v>0.34</c:v>
                </c:pt>
                <c:pt idx="1545">
                  <c:v>0.34</c:v>
                </c:pt>
                <c:pt idx="1546">
                  <c:v>0.34</c:v>
                </c:pt>
                <c:pt idx="1547">
                  <c:v>0.34</c:v>
                </c:pt>
                <c:pt idx="1548">
                  <c:v>0.34</c:v>
                </c:pt>
                <c:pt idx="1549">
                  <c:v>0.34</c:v>
                </c:pt>
                <c:pt idx="1550">
                  <c:v>0.34</c:v>
                </c:pt>
                <c:pt idx="1551">
                  <c:v>0.34</c:v>
                </c:pt>
                <c:pt idx="1552">
                  <c:v>0.32</c:v>
                </c:pt>
                <c:pt idx="1553">
                  <c:v>0.32</c:v>
                </c:pt>
                <c:pt idx="1554">
                  <c:v>0.32</c:v>
                </c:pt>
                <c:pt idx="1555">
                  <c:v>0.32</c:v>
                </c:pt>
                <c:pt idx="1556">
                  <c:v>0.32</c:v>
                </c:pt>
                <c:pt idx="1557">
                  <c:v>0.32</c:v>
                </c:pt>
                <c:pt idx="1558">
                  <c:v>0.32</c:v>
                </c:pt>
                <c:pt idx="1559">
                  <c:v>0.32</c:v>
                </c:pt>
                <c:pt idx="1560">
                  <c:v>0.32</c:v>
                </c:pt>
                <c:pt idx="1561">
                  <c:v>0.32</c:v>
                </c:pt>
                <c:pt idx="1562">
                  <c:v>0.32</c:v>
                </c:pt>
                <c:pt idx="1563">
                  <c:v>0.32</c:v>
                </c:pt>
                <c:pt idx="1564">
                  <c:v>0.32</c:v>
                </c:pt>
                <c:pt idx="1565">
                  <c:v>0.32</c:v>
                </c:pt>
                <c:pt idx="1566">
                  <c:v>0.32</c:v>
                </c:pt>
                <c:pt idx="1567">
                  <c:v>0.32</c:v>
                </c:pt>
                <c:pt idx="1568">
                  <c:v>0.32</c:v>
                </c:pt>
                <c:pt idx="1569">
                  <c:v>0.32</c:v>
                </c:pt>
                <c:pt idx="1570">
                  <c:v>0.32</c:v>
                </c:pt>
                <c:pt idx="1571">
                  <c:v>0.32</c:v>
                </c:pt>
                <c:pt idx="1572">
                  <c:v>0.32</c:v>
                </c:pt>
                <c:pt idx="1573">
                  <c:v>0.32</c:v>
                </c:pt>
                <c:pt idx="1574">
                  <c:v>0.32</c:v>
                </c:pt>
                <c:pt idx="1575">
                  <c:v>0.32</c:v>
                </c:pt>
                <c:pt idx="1576">
                  <c:v>0.32</c:v>
                </c:pt>
                <c:pt idx="1577">
                  <c:v>0.32</c:v>
                </c:pt>
                <c:pt idx="1578">
                  <c:v>0.32</c:v>
                </c:pt>
                <c:pt idx="1579">
                  <c:v>0.32</c:v>
                </c:pt>
                <c:pt idx="1580">
                  <c:v>0.32</c:v>
                </c:pt>
                <c:pt idx="1581">
                  <c:v>0.32</c:v>
                </c:pt>
                <c:pt idx="1582">
                  <c:v>0.32</c:v>
                </c:pt>
                <c:pt idx="1583">
                  <c:v>0.32</c:v>
                </c:pt>
                <c:pt idx="1584">
                  <c:v>0.32</c:v>
                </c:pt>
                <c:pt idx="1585">
                  <c:v>0.32</c:v>
                </c:pt>
                <c:pt idx="1586">
                  <c:v>0.33</c:v>
                </c:pt>
                <c:pt idx="1587">
                  <c:v>0.33</c:v>
                </c:pt>
                <c:pt idx="1588">
                  <c:v>0.33</c:v>
                </c:pt>
                <c:pt idx="1589">
                  <c:v>0.33</c:v>
                </c:pt>
                <c:pt idx="1590">
                  <c:v>0.33</c:v>
                </c:pt>
                <c:pt idx="1591">
                  <c:v>0.33</c:v>
                </c:pt>
                <c:pt idx="1592">
                  <c:v>0.33</c:v>
                </c:pt>
                <c:pt idx="1593">
                  <c:v>0.33</c:v>
                </c:pt>
                <c:pt idx="1594">
                  <c:v>0.33</c:v>
                </c:pt>
                <c:pt idx="1595">
                  <c:v>0.33</c:v>
                </c:pt>
                <c:pt idx="1596">
                  <c:v>0.31</c:v>
                </c:pt>
                <c:pt idx="1597">
                  <c:v>0.31</c:v>
                </c:pt>
                <c:pt idx="1598">
                  <c:v>0.32</c:v>
                </c:pt>
                <c:pt idx="1599">
                  <c:v>0.32</c:v>
                </c:pt>
                <c:pt idx="1600">
                  <c:v>0.32</c:v>
                </c:pt>
                <c:pt idx="1601">
                  <c:v>0.33</c:v>
                </c:pt>
                <c:pt idx="1602">
                  <c:v>0.33</c:v>
                </c:pt>
                <c:pt idx="1603">
                  <c:v>0.33</c:v>
                </c:pt>
                <c:pt idx="1604">
                  <c:v>0.33</c:v>
                </c:pt>
                <c:pt idx="1605">
                  <c:v>0.33</c:v>
                </c:pt>
                <c:pt idx="1606">
                  <c:v>0.33</c:v>
                </c:pt>
                <c:pt idx="1607">
                  <c:v>0.33</c:v>
                </c:pt>
                <c:pt idx="1608">
                  <c:v>0.33</c:v>
                </c:pt>
                <c:pt idx="1609">
                  <c:v>0.33</c:v>
                </c:pt>
                <c:pt idx="1610">
                  <c:v>0.33</c:v>
                </c:pt>
                <c:pt idx="1611">
                  <c:v>0.33</c:v>
                </c:pt>
                <c:pt idx="1612">
                  <c:v>0.33</c:v>
                </c:pt>
                <c:pt idx="1613">
                  <c:v>0.33</c:v>
                </c:pt>
                <c:pt idx="1615">
                  <c:v>0.33</c:v>
                </c:pt>
                <c:pt idx="1616">
                  <c:v>0.33</c:v>
                </c:pt>
                <c:pt idx="1617">
                  <c:v>0.33</c:v>
                </c:pt>
                <c:pt idx="1618">
                  <c:v>0.33</c:v>
                </c:pt>
                <c:pt idx="1619">
                  <c:v>0.33</c:v>
                </c:pt>
                <c:pt idx="1620">
                  <c:v>0.33</c:v>
                </c:pt>
                <c:pt idx="1621">
                  <c:v>0.33</c:v>
                </c:pt>
                <c:pt idx="1622">
                  <c:v>0.33</c:v>
                </c:pt>
                <c:pt idx="1623">
                  <c:v>0.33</c:v>
                </c:pt>
                <c:pt idx="1624">
                  <c:v>0.33</c:v>
                </c:pt>
                <c:pt idx="1625">
                  <c:v>0.33</c:v>
                </c:pt>
                <c:pt idx="1626">
                  <c:v>0.33</c:v>
                </c:pt>
                <c:pt idx="1627">
                  <c:v>0.33</c:v>
                </c:pt>
                <c:pt idx="1628">
                  <c:v>0.33</c:v>
                </c:pt>
                <c:pt idx="1629">
                  <c:v>0.33</c:v>
                </c:pt>
                <c:pt idx="1630">
                  <c:v>0.33</c:v>
                </c:pt>
                <c:pt idx="1632">
                  <c:v>0.33</c:v>
                </c:pt>
                <c:pt idx="1633">
                  <c:v>0.33</c:v>
                </c:pt>
                <c:pt idx="1634">
                  <c:v>0.33</c:v>
                </c:pt>
                <c:pt idx="1635">
                  <c:v>0.33</c:v>
                </c:pt>
                <c:pt idx="1636">
                  <c:v>0.33</c:v>
                </c:pt>
                <c:pt idx="1637">
                  <c:v>0.33</c:v>
                </c:pt>
                <c:pt idx="1638">
                  <c:v>0.33</c:v>
                </c:pt>
                <c:pt idx="1639">
                  <c:v>0.33</c:v>
                </c:pt>
                <c:pt idx="1640">
                  <c:v>0.33</c:v>
                </c:pt>
                <c:pt idx="1641">
                  <c:v>0.33</c:v>
                </c:pt>
                <c:pt idx="1643">
                  <c:v>0.33</c:v>
                </c:pt>
                <c:pt idx="1644">
                  <c:v>0.33</c:v>
                </c:pt>
                <c:pt idx="1645">
                  <c:v>0.33</c:v>
                </c:pt>
                <c:pt idx="1646">
                  <c:v>0.33</c:v>
                </c:pt>
                <c:pt idx="1647">
                  <c:v>0.33</c:v>
                </c:pt>
                <c:pt idx="1648">
                  <c:v>0.34</c:v>
                </c:pt>
                <c:pt idx="1649">
                  <c:v>0.34</c:v>
                </c:pt>
                <c:pt idx="1650">
                  <c:v>0.34</c:v>
                </c:pt>
                <c:pt idx="1651">
                  <c:v>0.34</c:v>
                </c:pt>
                <c:pt idx="1652">
                  <c:v>0.34</c:v>
                </c:pt>
                <c:pt idx="1653">
                  <c:v>0.34</c:v>
                </c:pt>
                <c:pt idx="1654">
                  <c:v>0.34</c:v>
                </c:pt>
                <c:pt idx="1655">
                  <c:v>0.34</c:v>
                </c:pt>
                <c:pt idx="1656">
                  <c:v>0.35</c:v>
                </c:pt>
                <c:pt idx="1657">
                  <c:v>0.35</c:v>
                </c:pt>
                <c:pt idx="1658">
                  <c:v>0.35</c:v>
                </c:pt>
                <c:pt idx="1659">
                  <c:v>0.35</c:v>
                </c:pt>
                <c:pt idx="1660">
                  <c:v>0.35</c:v>
                </c:pt>
                <c:pt idx="1661">
                  <c:v>0.35</c:v>
                </c:pt>
                <c:pt idx="1662">
                  <c:v>0.35</c:v>
                </c:pt>
                <c:pt idx="1663">
                  <c:v>0.35</c:v>
                </c:pt>
                <c:pt idx="1664">
                  <c:v>0.35</c:v>
                </c:pt>
                <c:pt idx="1665">
                  <c:v>0.35</c:v>
                </c:pt>
                <c:pt idx="1666">
                  <c:v>0.35</c:v>
                </c:pt>
                <c:pt idx="1667">
                  <c:v>0.35</c:v>
                </c:pt>
                <c:pt idx="1668">
                  <c:v>0.35</c:v>
                </c:pt>
                <c:pt idx="1669">
                  <c:v>0.35</c:v>
                </c:pt>
                <c:pt idx="1670">
                  <c:v>0.35</c:v>
                </c:pt>
                <c:pt idx="1671">
                  <c:v>0.35</c:v>
                </c:pt>
                <c:pt idx="1672">
                  <c:v>0.35</c:v>
                </c:pt>
                <c:pt idx="1673">
                  <c:v>0.35</c:v>
                </c:pt>
                <c:pt idx="1674">
                  <c:v>0.35</c:v>
                </c:pt>
                <c:pt idx="1675">
                  <c:v>0.35</c:v>
                </c:pt>
                <c:pt idx="1676">
                  <c:v>0.35</c:v>
                </c:pt>
                <c:pt idx="1677">
                  <c:v>0.35</c:v>
                </c:pt>
                <c:pt idx="1678">
                  <c:v>0.35</c:v>
                </c:pt>
                <c:pt idx="1679">
                  <c:v>0.35</c:v>
                </c:pt>
                <c:pt idx="1680">
                  <c:v>0.34</c:v>
                </c:pt>
                <c:pt idx="1681">
                  <c:v>0.34</c:v>
                </c:pt>
                <c:pt idx="1682">
                  <c:v>0.38</c:v>
                </c:pt>
                <c:pt idx="1683">
                  <c:v>0.38</c:v>
                </c:pt>
                <c:pt idx="1685">
                  <c:v>0.38</c:v>
                </c:pt>
                <c:pt idx="1686">
                  <c:v>0.38</c:v>
                </c:pt>
                <c:pt idx="1687">
                  <c:v>0.38</c:v>
                </c:pt>
                <c:pt idx="1688">
                  <c:v>0.39</c:v>
                </c:pt>
                <c:pt idx="1689">
                  <c:v>0.39</c:v>
                </c:pt>
                <c:pt idx="1690">
                  <c:v>0.41</c:v>
                </c:pt>
                <c:pt idx="1691">
                  <c:v>0.41</c:v>
                </c:pt>
                <c:pt idx="1692">
                  <c:v>0.41</c:v>
                </c:pt>
                <c:pt idx="1693">
                  <c:v>0.41</c:v>
                </c:pt>
                <c:pt idx="1694">
                  <c:v>0.41</c:v>
                </c:pt>
                <c:pt idx="1695">
                  <c:v>0.41</c:v>
                </c:pt>
                <c:pt idx="1696">
                  <c:v>0.41</c:v>
                </c:pt>
                <c:pt idx="1697">
                  <c:v>0.41</c:v>
                </c:pt>
                <c:pt idx="1698">
                  <c:v>0.41</c:v>
                </c:pt>
                <c:pt idx="1699">
                  <c:v>0.41</c:v>
                </c:pt>
                <c:pt idx="1700">
                  <c:v>0.41</c:v>
                </c:pt>
                <c:pt idx="1701">
                  <c:v>0.41</c:v>
                </c:pt>
                <c:pt idx="1702">
                  <c:v>0.41</c:v>
                </c:pt>
                <c:pt idx="1703">
                  <c:v>0.41</c:v>
                </c:pt>
                <c:pt idx="1704">
                  <c:v>0.41</c:v>
                </c:pt>
                <c:pt idx="1705">
                  <c:v>0.41</c:v>
                </c:pt>
                <c:pt idx="1706">
                  <c:v>0.41</c:v>
                </c:pt>
                <c:pt idx="1707">
                  <c:v>0.41</c:v>
                </c:pt>
                <c:pt idx="1708">
                  <c:v>0.41</c:v>
                </c:pt>
                <c:pt idx="1709">
                  <c:v>0.41</c:v>
                </c:pt>
                <c:pt idx="1710">
                  <c:v>0.41</c:v>
                </c:pt>
                <c:pt idx="1711">
                  <c:v>0.41</c:v>
                </c:pt>
                <c:pt idx="1712">
                  <c:v>0.41</c:v>
                </c:pt>
                <c:pt idx="1713">
                  <c:v>0.41</c:v>
                </c:pt>
                <c:pt idx="1714">
                  <c:v>0.41</c:v>
                </c:pt>
                <c:pt idx="1715">
                  <c:v>0.41</c:v>
                </c:pt>
                <c:pt idx="1716">
                  <c:v>0.41</c:v>
                </c:pt>
                <c:pt idx="1717">
                  <c:v>0.41</c:v>
                </c:pt>
                <c:pt idx="1718">
                  <c:v>0.41</c:v>
                </c:pt>
                <c:pt idx="1719">
                  <c:v>0.41</c:v>
                </c:pt>
                <c:pt idx="1720">
                  <c:v>0.41</c:v>
                </c:pt>
                <c:pt idx="1721">
                  <c:v>0.41</c:v>
                </c:pt>
                <c:pt idx="1722">
                  <c:v>0.41</c:v>
                </c:pt>
                <c:pt idx="1723">
                  <c:v>0.41</c:v>
                </c:pt>
                <c:pt idx="1724">
                  <c:v>0.41</c:v>
                </c:pt>
                <c:pt idx="1725">
                  <c:v>0.41</c:v>
                </c:pt>
                <c:pt idx="1726">
                  <c:v>0.41</c:v>
                </c:pt>
                <c:pt idx="1727">
                  <c:v>0.42</c:v>
                </c:pt>
                <c:pt idx="1728">
                  <c:v>0.42</c:v>
                </c:pt>
                <c:pt idx="1729">
                  <c:v>0.42</c:v>
                </c:pt>
                <c:pt idx="1730">
                  <c:v>0.42</c:v>
                </c:pt>
                <c:pt idx="1731">
                  <c:v>0.42</c:v>
                </c:pt>
                <c:pt idx="1732">
                  <c:v>0.42</c:v>
                </c:pt>
                <c:pt idx="1733">
                  <c:v>0.42</c:v>
                </c:pt>
                <c:pt idx="1734">
                  <c:v>0.42</c:v>
                </c:pt>
                <c:pt idx="1735">
                  <c:v>0.42</c:v>
                </c:pt>
                <c:pt idx="1736">
                  <c:v>0.43</c:v>
                </c:pt>
                <c:pt idx="1737">
                  <c:v>0.43</c:v>
                </c:pt>
                <c:pt idx="1738">
                  <c:v>0.43</c:v>
                </c:pt>
                <c:pt idx="1739">
                  <c:v>0.43</c:v>
                </c:pt>
                <c:pt idx="1740">
                  <c:v>0.43</c:v>
                </c:pt>
                <c:pt idx="1741">
                  <c:v>0.45</c:v>
                </c:pt>
                <c:pt idx="1742">
                  <c:v>0.45</c:v>
                </c:pt>
                <c:pt idx="1743">
                  <c:v>0.45</c:v>
                </c:pt>
                <c:pt idx="1744">
                  <c:v>0.45</c:v>
                </c:pt>
                <c:pt idx="1745">
                  <c:v>0.45</c:v>
                </c:pt>
                <c:pt idx="1746">
                  <c:v>0.45</c:v>
                </c:pt>
                <c:pt idx="1749">
                  <c:v>0.45</c:v>
                </c:pt>
                <c:pt idx="1750">
                  <c:v>0.45</c:v>
                </c:pt>
                <c:pt idx="1751">
                  <c:v>0.45</c:v>
                </c:pt>
                <c:pt idx="1752">
                  <c:v>0.45</c:v>
                </c:pt>
                <c:pt idx="1753">
                  <c:v>0.45</c:v>
                </c:pt>
                <c:pt idx="1754">
                  <c:v>0.45</c:v>
                </c:pt>
                <c:pt idx="1755">
                  <c:v>0.45</c:v>
                </c:pt>
                <c:pt idx="1756">
                  <c:v>0.45</c:v>
                </c:pt>
                <c:pt idx="1757">
                  <c:v>0.45</c:v>
                </c:pt>
                <c:pt idx="1758">
                  <c:v>0.45</c:v>
                </c:pt>
                <c:pt idx="1759">
                  <c:v>0.45</c:v>
                </c:pt>
                <c:pt idx="1760">
                  <c:v>0.45</c:v>
                </c:pt>
                <c:pt idx="1761">
                  <c:v>0.45</c:v>
                </c:pt>
                <c:pt idx="1762">
                  <c:v>0.44</c:v>
                </c:pt>
                <c:pt idx="1763">
                  <c:v>0.44</c:v>
                </c:pt>
                <c:pt idx="1764">
                  <c:v>0.44</c:v>
                </c:pt>
                <c:pt idx="1765">
                  <c:v>0.44</c:v>
                </c:pt>
                <c:pt idx="1766">
                  <c:v>0.44</c:v>
                </c:pt>
                <c:pt idx="1767">
                  <c:v>0.44</c:v>
                </c:pt>
                <c:pt idx="1768">
                  <c:v>0.44</c:v>
                </c:pt>
                <c:pt idx="1769">
                  <c:v>0.44</c:v>
                </c:pt>
                <c:pt idx="1770">
                  <c:v>0.44</c:v>
                </c:pt>
                <c:pt idx="1771">
                  <c:v>0.44</c:v>
                </c:pt>
                <c:pt idx="1772">
                  <c:v>0.44</c:v>
                </c:pt>
                <c:pt idx="1773">
                  <c:v>0.44</c:v>
                </c:pt>
                <c:pt idx="1774">
                  <c:v>0.45</c:v>
                </c:pt>
                <c:pt idx="1775">
                  <c:v>0.45</c:v>
                </c:pt>
                <c:pt idx="1776">
                  <c:v>0.45</c:v>
                </c:pt>
                <c:pt idx="1777">
                  <c:v>0.45</c:v>
                </c:pt>
                <c:pt idx="1778">
                  <c:v>0.45</c:v>
                </c:pt>
                <c:pt idx="1779">
                  <c:v>0.45</c:v>
                </c:pt>
                <c:pt idx="1780">
                  <c:v>0.45</c:v>
                </c:pt>
                <c:pt idx="1781">
                  <c:v>0.45</c:v>
                </c:pt>
                <c:pt idx="1783">
                  <c:v>0.45</c:v>
                </c:pt>
                <c:pt idx="1784">
                  <c:v>0.45</c:v>
                </c:pt>
                <c:pt idx="1785">
                  <c:v>0.45</c:v>
                </c:pt>
                <c:pt idx="1786">
                  <c:v>0.45</c:v>
                </c:pt>
                <c:pt idx="1787">
                  <c:v>0.45</c:v>
                </c:pt>
                <c:pt idx="1788">
                  <c:v>0.45</c:v>
                </c:pt>
                <c:pt idx="1789">
                  <c:v>0.45</c:v>
                </c:pt>
                <c:pt idx="1790">
                  <c:v>0.45</c:v>
                </c:pt>
                <c:pt idx="1791">
                  <c:v>0.45</c:v>
                </c:pt>
                <c:pt idx="1792">
                  <c:v>0.45</c:v>
                </c:pt>
                <c:pt idx="1793">
                  <c:v>0.45</c:v>
                </c:pt>
                <c:pt idx="1794">
                  <c:v>0.45</c:v>
                </c:pt>
                <c:pt idx="1795">
                  <c:v>0.45</c:v>
                </c:pt>
                <c:pt idx="1796">
                  <c:v>0.45</c:v>
                </c:pt>
                <c:pt idx="1797">
                  <c:v>0.45</c:v>
                </c:pt>
                <c:pt idx="1798">
                  <c:v>0.45</c:v>
                </c:pt>
                <c:pt idx="1799">
                  <c:v>0.45</c:v>
                </c:pt>
                <c:pt idx="1800">
                  <c:v>0.45</c:v>
                </c:pt>
                <c:pt idx="1801">
                  <c:v>0.45</c:v>
                </c:pt>
                <c:pt idx="1803">
                  <c:v>0.45</c:v>
                </c:pt>
                <c:pt idx="1804">
                  <c:v>0.45</c:v>
                </c:pt>
                <c:pt idx="1805">
                  <c:v>0.45</c:v>
                </c:pt>
                <c:pt idx="1806">
                  <c:v>0.45</c:v>
                </c:pt>
                <c:pt idx="1807">
                  <c:v>0.45</c:v>
                </c:pt>
                <c:pt idx="1808">
                  <c:v>0.45</c:v>
                </c:pt>
                <c:pt idx="1809">
                  <c:v>0.45</c:v>
                </c:pt>
                <c:pt idx="1810">
                  <c:v>0.45</c:v>
                </c:pt>
                <c:pt idx="1811">
                  <c:v>0.45</c:v>
                </c:pt>
                <c:pt idx="1812">
                  <c:v>0.45</c:v>
                </c:pt>
                <c:pt idx="1813">
                  <c:v>0.45</c:v>
                </c:pt>
                <c:pt idx="1814">
                  <c:v>0.45</c:v>
                </c:pt>
                <c:pt idx="1815">
                  <c:v>0.44</c:v>
                </c:pt>
                <c:pt idx="1816">
                  <c:v>0.44</c:v>
                </c:pt>
                <c:pt idx="1817">
                  <c:v>0.44</c:v>
                </c:pt>
                <c:pt idx="1818">
                  <c:v>0.44</c:v>
                </c:pt>
                <c:pt idx="1819">
                  <c:v>0.44</c:v>
                </c:pt>
                <c:pt idx="1820">
                  <c:v>0.44</c:v>
                </c:pt>
                <c:pt idx="1821">
                  <c:v>0.44</c:v>
                </c:pt>
                <c:pt idx="1822">
                  <c:v>0.44</c:v>
                </c:pt>
                <c:pt idx="1823">
                  <c:v>0.44</c:v>
                </c:pt>
                <c:pt idx="1824">
                  <c:v>0.44</c:v>
                </c:pt>
                <c:pt idx="1825">
                  <c:v>0.44</c:v>
                </c:pt>
                <c:pt idx="1826">
                  <c:v>0.44</c:v>
                </c:pt>
                <c:pt idx="1827">
                  <c:v>0.44</c:v>
                </c:pt>
                <c:pt idx="1828">
                  <c:v>0.44</c:v>
                </c:pt>
                <c:pt idx="1829">
                  <c:v>0.44</c:v>
                </c:pt>
                <c:pt idx="1830">
                  <c:v>0.44</c:v>
                </c:pt>
                <c:pt idx="1831">
                  <c:v>0.44</c:v>
                </c:pt>
                <c:pt idx="1832">
                  <c:v>0.44</c:v>
                </c:pt>
                <c:pt idx="1833">
                  <c:v>0.45</c:v>
                </c:pt>
                <c:pt idx="1834">
                  <c:v>0.45</c:v>
                </c:pt>
                <c:pt idx="1835">
                  <c:v>0.45</c:v>
                </c:pt>
                <c:pt idx="1836">
                  <c:v>0.45</c:v>
                </c:pt>
                <c:pt idx="1837">
                  <c:v>0.45</c:v>
                </c:pt>
                <c:pt idx="1838">
                  <c:v>0.45</c:v>
                </c:pt>
                <c:pt idx="1839">
                  <c:v>0.45</c:v>
                </c:pt>
                <c:pt idx="1840">
                  <c:v>0.45</c:v>
                </c:pt>
                <c:pt idx="1841">
                  <c:v>0.46</c:v>
                </c:pt>
                <c:pt idx="1842">
                  <c:v>0.46</c:v>
                </c:pt>
                <c:pt idx="1843">
                  <c:v>0.46</c:v>
                </c:pt>
                <c:pt idx="1844">
                  <c:v>0.46</c:v>
                </c:pt>
                <c:pt idx="1845">
                  <c:v>0.46</c:v>
                </c:pt>
                <c:pt idx="1846">
                  <c:v>0.46</c:v>
                </c:pt>
                <c:pt idx="1847">
                  <c:v>0.46</c:v>
                </c:pt>
                <c:pt idx="1848">
                  <c:v>0.46</c:v>
                </c:pt>
                <c:pt idx="1849">
                  <c:v>0.46</c:v>
                </c:pt>
                <c:pt idx="1850">
                  <c:v>0.48</c:v>
                </c:pt>
                <c:pt idx="1851">
                  <c:v>0.52</c:v>
                </c:pt>
                <c:pt idx="1852">
                  <c:v>0.52</c:v>
                </c:pt>
                <c:pt idx="1853">
                  <c:v>0.52</c:v>
                </c:pt>
                <c:pt idx="1854">
                  <c:v>0.52</c:v>
                </c:pt>
                <c:pt idx="1855">
                  <c:v>0.53</c:v>
                </c:pt>
                <c:pt idx="1856">
                  <c:v>0.53</c:v>
                </c:pt>
                <c:pt idx="1857">
                  <c:v>0.53</c:v>
                </c:pt>
                <c:pt idx="1858">
                  <c:v>0.53</c:v>
                </c:pt>
                <c:pt idx="1859">
                  <c:v>0.53</c:v>
                </c:pt>
                <c:pt idx="1860">
                  <c:v>0.53</c:v>
                </c:pt>
                <c:pt idx="1861">
                  <c:v>0.53</c:v>
                </c:pt>
                <c:pt idx="1862">
                  <c:v>0.53</c:v>
                </c:pt>
                <c:pt idx="1863">
                  <c:v>0.53</c:v>
                </c:pt>
                <c:pt idx="1864">
                  <c:v>0.53</c:v>
                </c:pt>
                <c:pt idx="1865">
                  <c:v>0.53</c:v>
                </c:pt>
                <c:pt idx="1866">
                  <c:v>0.53</c:v>
                </c:pt>
                <c:pt idx="1867">
                  <c:v>0.53</c:v>
                </c:pt>
                <c:pt idx="1868">
                  <c:v>0.53</c:v>
                </c:pt>
                <c:pt idx="1869">
                  <c:v>0.53</c:v>
                </c:pt>
                <c:pt idx="1870">
                  <c:v>0.53</c:v>
                </c:pt>
                <c:pt idx="1872">
                  <c:v>0.53</c:v>
                </c:pt>
                <c:pt idx="1873">
                  <c:v>0.53</c:v>
                </c:pt>
                <c:pt idx="1874">
                  <c:v>0.53</c:v>
                </c:pt>
                <c:pt idx="1875">
                  <c:v>0.53</c:v>
                </c:pt>
                <c:pt idx="1876">
                  <c:v>0.53</c:v>
                </c:pt>
                <c:pt idx="1877">
                  <c:v>0.53</c:v>
                </c:pt>
                <c:pt idx="1878">
                  <c:v>0.53</c:v>
                </c:pt>
                <c:pt idx="1879">
                  <c:v>0.53</c:v>
                </c:pt>
                <c:pt idx="1880">
                  <c:v>0.53</c:v>
                </c:pt>
                <c:pt idx="1881">
                  <c:v>0.53</c:v>
                </c:pt>
                <c:pt idx="1882">
                  <c:v>0.53</c:v>
                </c:pt>
                <c:pt idx="1883">
                  <c:v>0.53</c:v>
                </c:pt>
                <c:pt idx="1884">
                  <c:v>0.53</c:v>
                </c:pt>
                <c:pt idx="1885">
                  <c:v>0.53</c:v>
                </c:pt>
                <c:pt idx="1886">
                  <c:v>0.53</c:v>
                </c:pt>
                <c:pt idx="1887">
                  <c:v>0.53</c:v>
                </c:pt>
                <c:pt idx="1888">
                  <c:v>0.53</c:v>
                </c:pt>
                <c:pt idx="1890">
                  <c:v>0.53</c:v>
                </c:pt>
                <c:pt idx="1891">
                  <c:v>0.53</c:v>
                </c:pt>
                <c:pt idx="1892">
                  <c:v>0.53</c:v>
                </c:pt>
                <c:pt idx="1893">
                  <c:v>0.53</c:v>
                </c:pt>
                <c:pt idx="1894">
                  <c:v>0.53</c:v>
                </c:pt>
                <c:pt idx="1895">
                  <c:v>0.55000000000000004</c:v>
                </c:pt>
                <c:pt idx="1896">
                  <c:v>0.55000000000000004</c:v>
                </c:pt>
                <c:pt idx="1897">
                  <c:v>0.55000000000000004</c:v>
                </c:pt>
                <c:pt idx="1898">
                  <c:v>0.55000000000000004</c:v>
                </c:pt>
                <c:pt idx="1899">
                  <c:v>0.55000000000000004</c:v>
                </c:pt>
                <c:pt idx="1901">
                  <c:v>0.55000000000000004</c:v>
                </c:pt>
                <c:pt idx="1902">
                  <c:v>0.55000000000000004</c:v>
                </c:pt>
                <c:pt idx="1903">
                  <c:v>0.55000000000000004</c:v>
                </c:pt>
                <c:pt idx="1904">
                  <c:v>0.55000000000000004</c:v>
                </c:pt>
                <c:pt idx="1905">
                  <c:v>0.55000000000000004</c:v>
                </c:pt>
                <c:pt idx="1906">
                  <c:v>0.55000000000000004</c:v>
                </c:pt>
                <c:pt idx="1907">
                  <c:v>0.55000000000000004</c:v>
                </c:pt>
                <c:pt idx="1908">
                  <c:v>0.55000000000000004</c:v>
                </c:pt>
                <c:pt idx="1909">
                  <c:v>0.55000000000000004</c:v>
                </c:pt>
                <c:pt idx="1910">
                  <c:v>0.56000000000000005</c:v>
                </c:pt>
                <c:pt idx="1911">
                  <c:v>0.56000000000000005</c:v>
                </c:pt>
                <c:pt idx="1912">
                  <c:v>0.56000000000000005</c:v>
                </c:pt>
                <c:pt idx="1913">
                  <c:v>0.56000000000000005</c:v>
                </c:pt>
                <c:pt idx="1914">
                  <c:v>0.59</c:v>
                </c:pt>
                <c:pt idx="1915">
                  <c:v>0.59</c:v>
                </c:pt>
                <c:pt idx="1916">
                  <c:v>0.59</c:v>
                </c:pt>
                <c:pt idx="1917">
                  <c:v>0.59</c:v>
                </c:pt>
                <c:pt idx="1918">
                  <c:v>0.59</c:v>
                </c:pt>
                <c:pt idx="1919">
                  <c:v>0.59</c:v>
                </c:pt>
                <c:pt idx="1920">
                  <c:v>0.59</c:v>
                </c:pt>
                <c:pt idx="1921">
                  <c:v>0.59</c:v>
                </c:pt>
                <c:pt idx="1922">
                  <c:v>0.59</c:v>
                </c:pt>
                <c:pt idx="1923">
                  <c:v>0.59</c:v>
                </c:pt>
                <c:pt idx="1924">
                  <c:v>0.59</c:v>
                </c:pt>
                <c:pt idx="1925">
                  <c:v>0.59</c:v>
                </c:pt>
                <c:pt idx="1926">
                  <c:v>0.59</c:v>
                </c:pt>
                <c:pt idx="1927">
                  <c:v>0.59</c:v>
                </c:pt>
                <c:pt idx="1928">
                  <c:v>0.59</c:v>
                </c:pt>
                <c:pt idx="1929">
                  <c:v>0.59</c:v>
                </c:pt>
                <c:pt idx="1930">
                  <c:v>0.59</c:v>
                </c:pt>
                <c:pt idx="1931">
                  <c:v>0.59</c:v>
                </c:pt>
                <c:pt idx="1932">
                  <c:v>0.59</c:v>
                </c:pt>
                <c:pt idx="1933">
                  <c:v>0.59</c:v>
                </c:pt>
                <c:pt idx="1934">
                  <c:v>0.59</c:v>
                </c:pt>
                <c:pt idx="1935">
                  <c:v>0.59</c:v>
                </c:pt>
                <c:pt idx="1936">
                  <c:v>0.59</c:v>
                </c:pt>
                <c:pt idx="1937">
                  <c:v>0.59</c:v>
                </c:pt>
                <c:pt idx="1938">
                  <c:v>0.59</c:v>
                </c:pt>
                <c:pt idx="1939">
                  <c:v>0.59</c:v>
                </c:pt>
                <c:pt idx="1940">
                  <c:v>0.59</c:v>
                </c:pt>
                <c:pt idx="1942">
                  <c:v>0.59</c:v>
                </c:pt>
                <c:pt idx="1943">
                  <c:v>0.59</c:v>
                </c:pt>
                <c:pt idx="1944">
                  <c:v>0.59</c:v>
                </c:pt>
                <c:pt idx="1945">
                  <c:v>0.59</c:v>
                </c:pt>
                <c:pt idx="1946">
                  <c:v>0.59</c:v>
                </c:pt>
                <c:pt idx="1947">
                  <c:v>0.59</c:v>
                </c:pt>
                <c:pt idx="1948">
                  <c:v>0.59</c:v>
                </c:pt>
                <c:pt idx="1949">
                  <c:v>0.56999999999999995</c:v>
                </c:pt>
                <c:pt idx="1950">
                  <c:v>0.56999999999999995</c:v>
                </c:pt>
                <c:pt idx="1951">
                  <c:v>0.56999999999999995</c:v>
                </c:pt>
                <c:pt idx="1952">
                  <c:v>0.56999999999999995</c:v>
                </c:pt>
                <c:pt idx="1953">
                  <c:v>0.56999999999999995</c:v>
                </c:pt>
                <c:pt idx="1954">
                  <c:v>0.56999999999999995</c:v>
                </c:pt>
                <c:pt idx="1955">
                  <c:v>0.56999999999999995</c:v>
                </c:pt>
                <c:pt idx="1956">
                  <c:v>0.56999999999999995</c:v>
                </c:pt>
                <c:pt idx="1957">
                  <c:v>0.56999999999999995</c:v>
                </c:pt>
                <c:pt idx="1958">
                  <c:v>0.56999999999999995</c:v>
                </c:pt>
                <c:pt idx="1959">
                  <c:v>0.56999999999999995</c:v>
                </c:pt>
                <c:pt idx="1960">
                  <c:v>0.56999999999999995</c:v>
                </c:pt>
                <c:pt idx="1961">
                  <c:v>0.56999999999999995</c:v>
                </c:pt>
                <c:pt idx="1962">
                  <c:v>0.56999999999999995</c:v>
                </c:pt>
                <c:pt idx="1963">
                  <c:v>0.56999999999999995</c:v>
                </c:pt>
                <c:pt idx="1964">
                  <c:v>0.51</c:v>
                </c:pt>
                <c:pt idx="1965">
                  <c:v>0.51</c:v>
                </c:pt>
                <c:pt idx="1966">
                  <c:v>0.51</c:v>
                </c:pt>
                <c:pt idx="1967">
                  <c:v>0.51</c:v>
                </c:pt>
                <c:pt idx="1968">
                  <c:v>0.51</c:v>
                </c:pt>
                <c:pt idx="1969">
                  <c:v>0.51</c:v>
                </c:pt>
                <c:pt idx="1970">
                  <c:v>0.49</c:v>
                </c:pt>
                <c:pt idx="1971">
                  <c:v>0.49</c:v>
                </c:pt>
                <c:pt idx="1972">
                  <c:v>0.49</c:v>
                </c:pt>
                <c:pt idx="1973">
                  <c:v>0.49</c:v>
                </c:pt>
                <c:pt idx="1974">
                  <c:v>0.49</c:v>
                </c:pt>
                <c:pt idx="1975">
                  <c:v>0.47</c:v>
                </c:pt>
                <c:pt idx="1976">
                  <c:v>0.47</c:v>
                </c:pt>
                <c:pt idx="1977">
                  <c:v>0.47</c:v>
                </c:pt>
                <c:pt idx="1978">
                  <c:v>0.47</c:v>
                </c:pt>
                <c:pt idx="1979">
                  <c:v>0.47</c:v>
                </c:pt>
                <c:pt idx="1980">
                  <c:v>0.47</c:v>
                </c:pt>
                <c:pt idx="1981">
                  <c:v>0.47</c:v>
                </c:pt>
                <c:pt idx="1982">
                  <c:v>0.47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74-4153-B055-1F987AE4F470}"/>
            </c:ext>
          </c:extLst>
        </c:ser>
        <c:ser>
          <c:idx val="1"/>
          <c:order val="1"/>
          <c:tx>
            <c:strRef>
              <c:f>data!$C$1</c:f>
              <c:strCache>
                <c:ptCount val="1"/>
                <c:pt idx="0">
                  <c:v>UCO (China)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data!$A$2:$A$1984</c:f>
              <c:numCache>
                <c:formatCode>m/d/yyyy</c:formatCode>
                <c:ptCount val="1983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43116</c:v>
                </c:pt>
                <c:pt idx="10">
                  <c:v>43117</c:v>
                </c:pt>
                <c:pt idx="11">
                  <c:v>43118</c:v>
                </c:pt>
                <c:pt idx="12">
                  <c:v>43119</c:v>
                </c:pt>
                <c:pt idx="13">
                  <c:v>43122</c:v>
                </c:pt>
                <c:pt idx="14">
                  <c:v>43123</c:v>
                </c:pt>
                <c:pt idx="15">
                  <c:v>43124</c:v>
                </c:pt>
                <c:pt idx="16">
                  <c:v>43125</c:v>
                </c:pt>
                <c:pt idx="17">
                  <c:v>43126</c:v>
                </c:pt>
                <c:pt idx="18">
                  <c:v>43129</c:v>
                </c:pt>
                <c:pt idx="19">
                  <c:v>43130</c:v>
                </c:pt>
                <c:pt idx="20">
                  <c:v>43131</c:v>
                </c:pt>
                <c:pt idx="21">
                  <c:v>43132</c:v>
                </c:pt>
                <c:pt idx="22">
                  <c:v>43133</c:v>
                </c:pt>
                <c:pt idx="23">
                  <c:v>43136</c:v>
                </c:pt>
                <c:pt idx="24">
                  <c:v>43137</c:v>
                </c:pt>
                <c:pt idx="25">
                  <c:v>43138</c:v>
                </c:pt>
                <c:pt idx="26">
                  <c:v>43139</c:v>
                </c:pt>
                <c:pt idx="27">
                  <c:v>43140</c:v>
                </c:pt>
                <c:pt idx="28">
                  <c:v>43143</c:v>
                </c:pt>
                <c:pt idx="29">
                  <c:v>43144</c:v>
                </c:pt>
                <c:pt idx="30">
                  <c:v>43145</c:v>
                </c:pt>
                <c:pt idx="31">
                  <c:v>43146</c:v>
                </c:pt>
                <c:pt idx="32">
                  <c:v>43147</c:v>
                </c:pt>
                <c:pt idx="33">
                  <c:v>43151</c:v>
                </c:pt>
                <c:pt idx="34">
                  <c:v>43152</c:v>
                </c:pt>
                <c:pt idx="35">
                  <c:v>43153</c:v>
                </c:pt>
                <c:pt idx="36">
                  <c:v>43154</c:v>
                </c:pt>
                <c:pt idx="37">
                  <c:v>43157</c:v>
                </c:pt>
                <c:pt idx="38">
                  <c:v>43158</c:v>
                </c:pt>
                <c:pt idx="39">
                  <c:v>43159</c:v>
                </c:pt>
                <c:pt idx="40">
                  <c:v>43160</c:v>
                </c:pt>
                <c:pt idx="41">
                  <c:v>43161</c:v>
                </c:pt>
                <c:pt idx="42">
                  <c:v>43164</c:v>
                </c:pt>
                <c:pt idx="43">
                  <c:v>43165</c:v>
                </c:pt>
                <c:pt idx="44">
                  <c:v>43166</c:v>
                </c:pt>
                <c:pt idx="45">
                  <c:v>43167</c:v>
                </c:pt>
                <c:pt idx="46">
                  <c:v>43168</c:v>
                </c:pt>
                <c:pt idx="47">
                  <c:v>43171</c:v>
                </c:pt>
                <c:pt idx="48">
                  <c:v>43172</c:v>
                </c:pt>
                <c:pt idx="49">
                  <c:v>43173</c:v>
                </c:pt>
                <c:pt idx="50">
                  <c:v>43174</c:v>
                </c:pt>
                <c:pt idx="51">
                  <c:v>43175</c:v>
                </c:pt>
                <c:pt idx="52">
                  <c:v>43178</c:v>
                </c:pt>
                <c:pt idx="53">
                  <c:v>43179</c:v>
                </c:pt>
                <c:pt idx="54">
                  <c:v>43180</c:v>
                </c:pt>
                <c:pt idx="55">
                  <c:v>43181</c:v>
                </c:pt>
                <c:pt idx="56">
                  <c:v>43182</c:v>
                </c:pt>
                <c:pt idx="57">
                  <c:v>43185</c:v>
                </c:pt>
                <c:pt idx="58">
                  <c:v>43186</c:v>
                </c:pt>
                <c:pt idx="59">
                  <c:v>43187</c:v>
                </c:pt>
                <c:pt idx="60">
                  <c:v>43188</c:v>
                </c:pt>
                <c:pt idx="61">
                  <c:v>43192</c:v>
                </c:pt>
                <c:pt idx="62">
                  <c:v>43193</c:v>
                </c:pt>
                <c:pt idx="63">
                  <c:v>43194</c:v>
                </c:pt>
                <c:pt idx="64">
                  <c:v>43195</c:v>
                </c:pt>
                <c:pt idx="65">
                  <c:v>43196</c:v>
                </c:pt>
                <c:pt idx="66">
                  <c:v>43199</c:v>
                </c:pt>
                <c:pt idx="67">
                  <c:v>43200</c:v>
                </c:pt>
                <c:pt idx="68">
                  <c:v>43201</c:v>
                </c:pt>
                <c:pt idx="69">
                  <c:v>43202</c:v>
                </c:pt>
                <c:pt idx="70">
                  <c:v>43203</c:v>
                </c:pt>
                <c:pt idx="71">
                  <c:v>43206</c:v>
                </c:pt>
                <c:pt idx="72">
                  <c:v>43207</c:v>
                </c:pt>
                <c:pt idx="73">
                  <c:v>43208</c:v>
                </c:pt>
                <c:pt idx="74">
                  <c:v>43209</c:v>
                </c:pt>
                <c:pt idx="75">
                  <c:v>43210</c:v>
                </c:pt>
                <c:pt idx="76">
                  <c:v>43213</c:v>
                </c:pt>
                <c:pt idx="77">
                  <c:v>43214</c:v>
                </c:pt>
                <c:pt idx="78">
                  <c:v>43215</c:v>
                </c:pt>
                <c:pt idx="79">
                  <c:v>43216</c:v>
                </c:pt>
                <c:pt idx="80">
                  <c:v>43217</c:v>
                </c:pt>
                <c:pt idx="81">
                  <c:v>43220</c:v>
                </c:pt>
                <c:pt idx="82">
                  <c:v>43221</c:v>
                </c:pt>
                <c:pt idx="83">
                  <c:v>43222</c:v>
                </c:pt>
                <c:pt idx="84">
                  <c:v>43223</c:v>
                </c:pt>
                <c:pt idx="85">
                  <c:v>43224</c:v>
                </c:pt>
                <c:pt idx="86">
                  <c:v>43227</c:v>
                </c:pt>
                <c:pt idx="87">
                  <c:v>43228</c:v>
                </c:pt>
                <c:pt idx="88">
                  <c:v>43229</c:v>
                </c:pt>
                <c:pt idx="89">
                  <c:v>43230</c:v>
                </c:pt>
                <c:pt idx="90">
                  <c:v>43231</c:v>
                </c:pt>
                <c:pt idx="91">
                  <c:v>43234</c:v>
                </c:pt>
                <c:pt idx="92">
                  <c:v>43235</c:v>
                </c:pt>
                <c:pt idx="93">
                  <c:v>43236</c:v>
                </c:pt>
                <c:pt idx="94">
                  <c:v>43237</c:v>
                </c:pt>
                <c:pt idx="95">
                  <c:v>43238</c:v>
                </c:pt>
                <c:pt idx="96">
                  <c:v>43241</c:v>
                </c:pt>
                <c:pt idx="97">
                  <c:v>43242</c:v>
                </c:pt>
                <c:pt idx="98">
                  <c:v>43243</c:v>
                </c:pt>
                <c:pt idx="99">
                  <c:v>43244</c:v>
                </c:pt>
                <c:pt idx="100">
                  <c:v>43245</c:v>
                </c:pt>
                <c:pt idx="101">
                  <c:v>43249</c:v>
                </c:pt>
                <c:pt idx="102">
                  <c:v>43250</c:v>
                </c:pt>
                <c:pt idx="103">
                  <c:v>43251</c:v>
                </c:pt>
                <c:pt idx="104">
                  <c:v>43252</c:v>
                </c:pt>
                <c:pt idx="105">
                  <c:v>43255</c:v>
                </c:pt>
                <c:pt idx="106">
                  <c:v>43256</c:v>
                </c:pt>
                <c:pt idx="107">
                  <c:v>43257</c:v>
                </c:pt>
                <c:pt idx="108">
                  <c:v>43258</c:v>
                </c:pt>
                <c:pt idx="109">
                  <c:v>43259</c:v>
                </c:pt>
                <c:pt idx="110">
                  <c:v>43262</c:v>
                </c:pt>
                <c:pt idx="111">
                  <c:v>43263</c:v>
                </c:pt>
                <c:pt idx="112">
                  <c:v>43264</c:v>
                </c:pt>
                <c:pt idx="113">
                  <c:v>43265</c:v>
                </c:pt>
                <c:pt idx="114">
                  <c:v>43266</c:v>
                </c:pt>
                <c:pt idx="115">
                  <c:v>43269</c:v>
                </c:pt>
                <c:pt idx="116">
                  <c:v>43270</c:v>
                </c:pt>
                <c:pt idx="117">
                  <c:v>43271</c:v>
                </c:pt>
                <c:pt idx="118">
                  <c:v>43272</c:v>
                </c:pt>
                <c:pt idx="119">
                  <c:v>43273</c:v>
                </c:pt>
                <c:pt idx="120">
                  <c:v>43276</c:v>
                </c:pt>
                <c:pt idx="121">
                  <c:v>43277</c:v>
                </c:pt>
                <c:pt idx="122">
                  <c:v>43278</c:v>
                </c:pt>
                <c:pt idx="123">
                  <c:v>43279</c:v>
                </c:pt>
                <c:pt idx="124">
                  <c:v>43280</c:v>
                </c:pt>
                <c:pt idx="125">
                  <c:v>43283</c:v>
                </c:pt>
                <c:pt idx="126">
                  <c:v>43284</c:v>
                </c:pt>
                <c:pt idx="127">
                  <c:v>43285</c:v>
                </c:pt>
                <c:pt idx="128">
                  <c:v>43286</c:v>
                </c:pt>
                <c:pt idx="129">
                  <c:v>43287</c:v>
                </c:pt>
                <c:pt idx="130">
                  <c:v>43290</c:v>
                </c:pt>
                <c:pt idx="131">
                  <c:v>43291</c:v>
                </c:pt>
                <c:pt idx="132">
                  <c:v>43292</c:v>
                </c:pt>
                <c:pt idx="133">
                  <c:v>43293</c:v>
                </c:pt>
                <c:pt idx="134">
                  <c:v>43294</c:v>
                </c:pt>
                <c:pt idx="135">
                  <c:v>43297</c:v>
                </c:pt>
                <c:pt idx="136">
                  <c:v>43298</c:v>
                </c:pt>
                <c:pt idx="137">
                  <c:v>43299</c:v>
                </c:pt>
                <c:pt idx="138">
                  <c:v>43300</c:v>
                </c:pt>
                <c:pt idx="139">
                  <c:v>43301</c:v>
                </c:pt>
                <c:pt idx="140">
                  <c:v>43304</c:v>
                </c:pt>
                <c:pt idx="141">
                  <c:v>43305</c:v>
                </c:pt>
                <c:pt idx="142">
                  <c:v>43306</c:v>
                </c:pt>
                <c:pt idx="143">
                  <c:v>43307</c:v>
                </c:pt>
                <c:pt idx="144">
                  <c:v>43308</c:v>
                </c:pt>
                <c:pt idx="145">
                  <c:v>43311</c:v>
                </c:pt>
                <c:pt idx="146">
                  <c:v>43312</c:v>
                </c:pt>
                <c:pt idx="147">
                  <c:v>43313</c:v>
                </c:pt>
                <c:pt idx="148">
                  <c:v>43314</c:v>
                </c:pt>
                <c:pt idx="149">
                  <c:v>43315</c:v>
                </c:pt>
                <c:pt idx="150">
                  <c:v>43318</c:v>
                </c:pt>
                <c:pt idx="151">
                  <c:v>43319</c:v>
                </c:pt>
                <c:pt idx="152">
                  <c:v>43320</c:v>
                </c:pt>
                <c:pt idx="153">
                  <c:v>43321</c:v>
                </c:pt>
                <c:pt idx="154">
                  <c:v>43322</c:v>
                </c:pt>
                <c:pt idx="155">
                  <c:v>43325</c:v>
                </c:pt>
                <c:pt idx="156">
                  <c:v>43326</c:v>
                </c:pt>
                <c:pt idx="157">
                  <c:v>43327</c:v>
                </c:pt>
                <c:pt idx="158">
                  <c:v>43328</c:v>
                </c:pt>
                <c:pt idx="159">
                  <c:v>43329</c:v>
                </c:pt>
                <c:pt idx="160">
                  <c:v>43332</c:v>
                </c:pt>
                <c:pt idx="161">
                  <c:v>43333</c:v>
                </c:pt>
                <c:pt idx="162">
                  <c:v>43334</c:v>
                </c:pt>
                <c:pt idx="163">
                  <c:v>43335</c:v>
                </c:pt>
                <c:pt idx="164">
                  <c:v>43336</c:v>
                </c:pt>
                <c:pt idx="165">
                  <c:v>43339</c:v>
                </c:pt>
                <c:pt idx="166">
                  <c:v>43340</c:v>
                </c:pt>
                <c:pt idx="167">
                  <c:v>43341</c:v>
                </c:pt>
                <c:pt idx="168">
                  <c:v>43342</c:v>
                </c:pt>
                <c:pt idx="169">
                  <c:v>43343</c:v>
                </c:pt>
                <c:pt idx="170">
                  <c:v>43347</c:v>
                </c:pt>
                <c:pt idx="171">
                  <c:v>43348</c:v>
                </c:pt>
                <c:pt idx="172">
                  <c:v>43349</c:v>
                </c:pt>
                <c:pt idx="173">
                  <c:v>43350</c:v>
                </c:pt>
                <c:pt idx="174">
                  <c:v>43353</c:v>
                </c:pt>
                <c:pt idx="175">
                  <c:v>43354</c:v>
                </c:pt>
                <c:pt idx="176">
                  <c:v>43355</c:v>
                </c:pt>
                <c:pt idx="177">
                  <c:v>43356</c:v>
                </c:pt>
                <c:pt idx="178">
                  <c:v>43357</c:v>
                </c:pt>
                <c:pt idx="179">
                  <c:v>43360</c:v>
                </c:pt>
                <c:pt idx="180">
                  <c:v>43361</c:v>
                </c:pt>
                <c:pt idx="181">
                  <c:v>43362</c:v>
                </c:pt>
                <c:pt idx="182">
                  <c:v>43363</c:v>
                </c:pt>
                <c:pt idx="183">
                  <c:v>43364</c:v>
                </c:pt>
                <c:pt idx="184">
                  <c:v>43367</c:v>
                </c:pt>
                <c:pt idx="185">
                  <c:v>43368</c:v>
                </c:pt>
                <c:pt idx="186">
                  <c:v>43369</c:v>
                </c:pt>
                <c:pt idx="187">
                  <c:v>43370</c:v>
                </c:pt>
                <c:pt idx="188">
                  <c:v>43371</c:v>
                </c:pt>
                <c:pt idx="189">
                  <c:v>43374</c:v>
                </c:pt>
                <c:pt idx="190">
                  <c:v>43375</c:v>
                </c:pt>
                <c:pt idx="191">
                  <c:v>43376</c:v>
                </c:pt>
                <c:pt idx="192">
                  <c:v>43377</c:v>
                </c:pt>
                <c:pt idx="193">
                  <c:v>43378</c:v>
                </c:pt>
                <c:pt idx="194">
                  <c:v>43381</c:v>
                </c:pt>
                <c:pt idx="195">
                  <c:v>43382</c:v>
                </c:pt>
                <c:pt idx="196">
                  <c:v>43383</c:v>
                </c:pt>
                <c:pt idx="197">
                  <c:v>43384</c:v>
                </c:pt>
                <c:pt idx="198">
                  <c:v>43385</c:v>
                </c:pt>
                <c:pt idx="199">
                  <c:v>43388</c:v>
                </c:pt>
                <c:pt idx="200">
                  <c:v>43389</c:v>
                </c:pt>
                <c:pt idx="201">
                  <c:v>43390</c:v>
                </c:pt>
                <c:pt idx="202">
                  <c:v>43391</c:v>
                </c:pt>
                <c:pt idx="203">
                  <c:v>43392</c:v>
                </c:pt>
                <c:pt idx="204">
                  <c:v>43395</c:v>
                </c:pt>
                <c:pt idx="205">
                  <c:v>43396</c:v>
                </c:pt>
                <c:pt idx="206">
                  <c:v>43397</c:v>
                </c:pt>
                <c:pt idx="207">
                  <c:v>43398</c:v>
                </c:pt>
                <c:pt idx="208">
                  <c:v>43399</c:v>
                </c:pt>
                <c:pt idx="209">
                  <c:v>43402</c:v>
                </c:pt>
                <c:pt idx="210">
                  <c:v>43403</c:v>
                </c:pt>
                <c:pt idx="211">
                  <c:v>43404</c:v>
                </c:pt>
                <c:pt idx="212">
                  <c:v>43405</c:v>
                </c:pt>
                <c:pt idx="213">
                  <c:v>43406</c:v>
                </c:pt>
                <c:pt idx="214">
                  <c:v>43409</c:v>
                </c:pt>
                <c:pt idx="215">
                  <c:v>43410</c:v>
                </c:pt>
                <c:pt idx="216">
                  <c:v>43411</c:v>
                </c:pt>
                <c:pt idx="217">
                  <c:v>43412</c:v>
                </c:pt>
                <c:pt idx="218">
                  <c:v>43413</c:v>
                </c:pt>
                <c:pt idx="219">
                  <c:v>43416</c:v>
                </c:pt>
                <c:pt idx="220">
                  <c:v>43417</c:v>
                </c:pt>
                <c:pt idx="221">
                  <c:v>43418</c:v>
                </c:pt>
                <c:pt idx="222">
                  <c:v>43419</c:v>
                </c:pt>
                <c:pt idx="223">
                  <c:v>43420</c:v>
                </c:pt>
                <c:pt idx="224">
                  <c:v>43423</c:v>
                </c:pt>
                <c:pt idx="225">
                  <c:v>43424</c:v>
                </c:pt>
                <c:pt idx="226">
                  <c:v>43425</c:v>
                </c:pt>
                <c:pt idx="227">
                  <c:v>43427</c:v>
                </c:pt>
                <c:pt idx="228">
                  <c:v>43430</c:v>
                </c:pt>
                <c:pt idx="229">
                  <c:v>43431</c:v>
                </c:pt>
                <c:pt idx="230">
                  <c:v>43432</c:v>
                </c:pt>
                <c:pt idx="231">
                  <c:v>43433</c:v>
                </c:pt>
                <c:pt idx="232">
                  <c:v>43434</c:v>
                </c:pt>
                <c:pt idx="233">
                  <c:v>43437</c:v>
                </c:pt>
                <c:pt idx="234">
                  <c:v>43438</c:v>
                </c:pt>
                <c:pt idx="235">
                  <c:v>43439</c:v>
                </c:pt>
                <c:pt idx="236">
                  <c:v>43440</c:v>
                </c:pt>
                <c:pt idx="237">
                  <c:v>43441</c:v>
                </c:pt>
                <c:pt idx="238">
                  <c:v>43444</c:v>
                </c:pt>
                <c:pt idx="239">
                  <c:v>43445</c:v>
                </c:pt>
                <c:pt idx="240">
                  <c:v>43446</c:v>
                </c:pt>
                <c:pt idx="241">
                  <c:v>43447</c:v>
                </c:pt>
                <c:pt idx="242">
                  <c:v>43448</c:v>
                </c:pt>
                <c:pt idx="243">
                  <c:v>43451</c:v>
                </c:pt>
                <c:pt idx="244">
                  <c:v>43452</c:v>
                </c:pt>
                <c:pt idx="245">
                  <c:v>43453</c:v>
                </c:pt>
                <c:pt idx="246">
                  <c:v>43454</c:v>
                </c:pt>
                <c:pt idx="247">
                  <c:v>43455</c:v>
                </c:pt>
                <c:pt idx="248">
                  <c:v>43458</c:v>
                </c:pt>
                <c:pt idx="249">
                  <c:v>43460</c:v>
                </c:pt>
                <c:pt idx="250">
                  <c:v>43461</c:v>
                </c:pt>
                <c:pt idx="251">
                  <c:v>43462</c:v>
                </c:pt>
                <c:pt idx="252">
                  <c:v>43465</c:v>
                </c:pt>
                <c:pt idx="253">
                  <c:v>43467</c:v>
                </c:pt>
                <c:pt idx="254">
                  <c:v>43468</c:v>
                </c:pt>
                <c:pt idx="255">
                  <c:v>43469</c:v>
                </c:pt>
                <c:pt idx="256">
                  <c:v>43472</c:v>
                </c:pt>
                <c:pt idx="257">
                  <c:v>43473</c:v>
                </c:pt>
                <c:pt idx="258">
                  <c:v>43474</c:v>
                </c:pt>
                <c:pt idx="259">
                  <c:v>43475</c:v>
                </c:pt>
                <c:pt idx="260">
                  <c:v>43476</c:v>
                </c:pt>
                <c:pt idx="261">
                  <c:v>43479</c:v>
                </c:pt>
                <c:pt idx="262">
                  <c:v>43480</c:v>
                </c:pt>
                <c:pt idx="263">
                  <c:v>43481</c:v>
                </c:pt>
                <c:pt idx="264">
                  <c:v>43482</c:v>
                </c:pt>
                <c:pt idx="265">
                  <c:v>43483</c:v>
                </c:pt>
                <c:pt idx="266">
                  <c:v>43487</c:v>
                </c:pt>
                <c:pt idx="267">
                  <c:v>43488</c:v>
                </c:pt>
                <c:pt idx="268">
                  <c:v>43489</c:v>
                </c:pt>
                <c:pt idx="269">
                  <c:v>43490</c:v>
                </c:pt>
                <c:pt idx="270">
                  <c:v>43493</c:v>
                </c:pt>
                <c:pt idx="271">
                  <c:v>43494</c:v>
                </c:pt>
                <c:pt idx="272">
                  <c:v>43495</c:v>
                </c:pt>
                <c:pt idx="273">
                  <c:v>43496</c:v>
                </c:pt>
                <c:pt idx="274">
                  <c:v>43497</c:v>
                </c:pt>
                <c:pt idx="275">
                  <c:v>43500</c:v>
                </c:pt>
                <c:pt idx="276">
                  <c:v>43501</c:v>
                </c:pt>
                <c:pt idx="277">
                  <c:v>43502</c:v>
                </c:pt>
                <c:pt idx="278">
                  <c:v>43503</c:v>
                </c:pt>
                <c:pt idx="279">
                  <c:v>43504</c:v>
                </c:pt>
                <c:pt idx="280">
                  <c:v>43507</c:v>
                </c:pt>
                <c:pt idx="281">
                  <c:v>43508</c:v>
                </c:pt>
                <c:pt idx="282">
                  <c:v>43509</c:v>
                </c:pt>
                <c:pt idx="283">
                  <c:v>43510</c:v>
                </c:pt>
                <c:pt idx="284">
                  <c:v>43511</c:v>
                </c:pt>
                <c:pt idx="285">
                  <c:v>43515</c:v>
                </c:pt>
                <c:pt idx="286">
                  <c:v>43516</c:v>
                </c:pt>
                <c:pt idx="287">
                  <c:v>43517</c:v>
                </c:pt>
                <c:pt idx="288">
                  <c:v>43518</c:v>
                </c:pt>
                <c:pt idx="289">
                  <c:v>43521</c:v>
                </c:pt>
                <c:pt idx="290">
                  <c:v>43522</c:v>
                </c:pt>
                <c:pt idx="291">
                  <c:v>43523</c:v>
                </c:pt>
                <c:pt idx="292">
                  <c:v>43524</c:v>
                </c:pt>
                <c:pt idx="293">
                  <c:v>43525</c:v>
                </c:pt>
                <c:pt idx="294">
                  <c:v>43528</c:v>
                </c:pt>
                <c:pt idx="295">
                  <c:v>43529</c:v>
                </c:pt>
                <c:pt idx="296">
                  <c:v>43530</c:v>
                </c:pt>
                <c:pt idx="297">
                  <c:v>43531</c:v>
                </c:pt>
                <c:pt idx="298">
                  <c:v>43532</c:v>
                </c:pt>
                <c:pt idx="299">
                  <c:v>43535</c:v>
                </c:pt>
                <c:pt idx="300">
                  <c:v>43536</c:v>
                </c:pt>
                <c:pt idx="301">
                  <c:v>43537</c:v>
                </c:pt>
                <c:pt idx="302">
                  <c:v>43538</c:v>
                </c:pt>
                <c:pt idx="303">
                  <c:v>43539</c:v>
                </c:pt>
                <c:pt idx="304">
                  <c:v>43542</c:v>
                </c:pt>
                <c:pt idx="305">
                  <c:v>43543</c:v>
                </c:pt>
                <c:pt idx="306">
                  <c:v>43544</c:v>
                </c:pt>
                <c:pt idx="307">
                  <c:v>43545</c:v>
                </c:pt>
                <c:pt idx="308">
                  <c:v>43546</c:v>
                </c:pt>
                <c:pt idx="309">
                  <c:v>43549</c:v>
                </c:pt>
                <c:pt idx="310">
                  <c:v>43550</c:v>
                </c:pt>
                <c:pt idx="311">
                  <c:v>43551</c:v>
                </c:pt>
                <c:pt idx="312">
                  <c:v>43552</c:v>
                </c:pt>
                <c:pt idx="313">
                  <c:v>43553</c:v>
                </c:pt>
                <c:pt idx="314">
                  <c:v>43556</c:v>
                </c:pt>
                <c:pt idx="315">
                  <c:v>43557</c:v>
                </c:pt>
                <c:pt idx="316">
                  <c:v>43558</c:v>
                </c:pt>
                <c:pt idx="317">
                  <c:v>43559</c:v>
                </c:pt>
                <c:pt idx="318">
                  <c:v>43560</c:v>
                </c:pt>
                <c:pt idx="319">
                  <c:v>43563</c:v>
                </c:pt>
                <c:pt idx="320">
                  <c:v>43564</c:v>
                </c:pt>
                <c:pt idx="321">
                  <c:v>43565</c:v>
                </c:pt>
                <c:pt idx="322">
                  <c:v>43566</c:v>
                </c:pt>
                <c:pt idx="323">
                  <c:v>43567</c:v>
                </c:pt>
                <c:pt idx="324">
                  <c:v>43570</c:v>
                </c:pt>
                <c:pt idx="325">
                  <c:v>43571</c:v>
                </c:pt>
                <c:pt idx="326">
                  <c:v>43572</c:v>
                </c:pt>
                <c:pt idx="327">
                  <c:v>43573</c:v>
                </c:pt>
                <c:pt idx="328">
                  <c:v>43577</c:v>
                </c:pt>
                <c:pt idx="329">
                  <c:v>43578</c:v>
                </c:pt>
                <c:pt idx="330">
                  <c:v>43579</c:v>
                </c:pt>
                <c:pt idx="331">
                  <c:v>43580</c:v>
                </c:pt>
                <c:pt idx="332">
                  <c:v>43581</c:v>
                </c:pt>
                <c:pt idx="333">
                  <c:v>43584</c:v>
                </c:pt>
                <c:pt idx="334">
                  <c:v>43585</c:v>
                </c:pt>
                <c:pt idx="335">
                  <c:v>43586</c:v>
                </c:pt>
                <c:pt idx="336">
                  <c:v>43587</c:v>
                </c:pt>
                <c:pt idx="337">
                  <c:v>43588</c:v>
                </c:pt>
                <c:pt idx="338">
                  <c:v>43591</c:v>
                </c:pt>
                <c:pt idx="339">
                  <c:v>43592</c:v>
                </c:pt>
                <c:pt idx="340">
                  <c:v>43593</c:v>
                </c:pt>
                <c:pt idx="341">
                  <c:v>43594</c:v>
                </c:pt>
                <c:pt idx="342">
                  <c:v>43595</c:v>
                </c:pt>
                <c:pt idx="343">
                  <c:v>43598</c:v>
                </c:pt>
                <c:pt idx="344">
                  <c:v>43599</c:v>
                </c:pt>
                <c:pt idx="345">
                  <c:v>43600</c:v>
                </c:pt>
                <c:pt idx="346">
                  <c:v>43601</c:v>
                </c:pt>
                <c:pt idx="347">
                  <c:v>43602</c:v>
                </c:pt>
                <c:pt idx="348">
                  <c:v>43605</c:v>
                </c:pt>
                <c:pt idx="349">
                  <c:v>43606</c:v>
                </c:pt>
                <c:pt idx="350">
                  <c:v>43607</c:v>
                </c:pt>
                <c:pt idx="351">
                  <c:v>43608</c:v>
                </c:pt>
                <c:pt idx="352">
                  <c:v>43609</c:v>
                </c:pt>
                <c:pt idx="353">
                  <c:v>43613</c:v>
                </c:pt>
                <c:pt idx="354">
                  <c:v>43614</c:v>
                </c:pt>
                <c:pt idx="355">
                  <c:v>43615</c:v>
                </c:pt>
                <c:pt idx="356">
                  <c:v>43616</c:v>
                </c:pt>
                <c:pt idx="357">
                  <c:v>43619</c:v>
                </c:pt>
                <c:pt idx="358">
                  <c:v>43620</c:v>
                </c:pt>
                <c:pt idx="359">
                  <c:v>43621</c:v>
                </c:pt>
                <c:pt idx="360">
                  <c:v>43622</c:v>
                </c:pt>
                <c:pt idx="361">
                  <c:v>43623</c:v>
                </c:pt>
                <c:pt idx="362">
                  <c:v>43626</c:v>
                </c:pt>
                <c:pt idx="363">
                  <c:v>43627</c:v>
                </c:pt>
                <c:pt idx="364">
                  <c:v>43628</c:v>
                </c:pt>
                <c:pt idx="365">
                  <c:v>43629</c:v>
                </c:pt>
                <c:pt idx="366">
                  <c:v>43630</c:v>
                </c:pt>
                <c:pt idx="367">
                  <c:v>43633</c:v>
                </c:pt>
                <c:pt idx="368">
                  <c:v>43634</c:v>
                </c:pt>
                <c:pt idx="369">
                  <c:v>43635</c:v>
                </c:pt>
                <c:pt idx="370">
                  <c:v>43636</c:v>
                </c:pt>
                <c:pt idx="371">
                  <c:v>43637</c:v>
                </c:pt>
                <c:pt idx="372">
                  <c:v>43640</c:v>
                </c:pt>
                <c:pt idx="373">
                  <c:v>43641</c:v>
                </c:pt>
                <c:pt idx="374">
                  <c:v>43642</c:v>
                </c:pt>
                <c:pt idx="375">
                  <c:v>43643</c:v>
                </c:pt>
                <c:pt idx="376">
                  <c:v>43644</c:v>
                </c:pt>
                <c:pt idx="377">
                  <c:v>43647</c:v>
                </c:pt>
                <c:pt idx="378">
                  <c:v>43648</c:v>
                </c:pt>
                <c:pt idx="379">
                  <c:v>43649</c:v>
                </c:pt>
                <c:pt idx="380">
                  <c:v>43651</c:v>
                </c:pt>
                <c:pt idx="381">
                  <c:v>43654</c:v>
                </c:pt>
                <c:pt idx="382">
                  <c:v>43655</c:v>
                </c:pt>
                <c:pt idx="383">
                  <c:v>43656</c:v>
                </c:pt>
                <c:pt idx="384">
                  <c:v>43657</c:v>
                </c:pt>
                <c:pt idx="385">
                  <c:v>43658</c:v>
                </c:pt>
                <c:pt idx="386">
                  <c:v>43661</c:v>
                </c:pt>
                <c:pt idx="387">
                  <c:v>43662</c:v>
                </c:pt>
                <c:pt idx="388">
                  <c:v>43663</c:v>
                </c:pt>
                <c:pt idx="389">
                  <c:v>43664</c:v>
                </c:pt>
                <c:pt idx="390">
                  <c:v>43665</c:v>
                </c:pt>
                <c:pt idx="391">
                  <c:v>43668</c:v>
                </c:pt>
                <c:pt idx="392">
                  <c:v>43669</c:v>
                </c:pt>
                <c:pt idx="393">
                  <c:v>43670</c:v>
                </c:pt>
                <c:pt idx="394">
                  <c:v>43671</c:v>
                </c:pt>
                <c:pt idx="395">
                  <c:v>43672</c:v>
                </c:pt>
                <c:pt idx="396">
                  <c:v>43675</c:v>
                </c:pt>
                <c:pt idx="397">
                  <c:v>43676</c:v>
                </c:pt>
                <c:pt idx="398">
                  <c:v>43677</c:v>
                </c:pt>
                <c:pt idx="399">
                  <c:v>43678</c:v>
                </c:pt>
                <c:pt idx="400">
                  <c:v>43679</c:v>
                </c:pt>
                <c:pt idx="401">
                  <c:v>43682</c:v>
                </c:pt>
                <c:pt idx="402">
                  <c:v>43683</c:v>
                </c:pt>
                <c:pt idx="403">
                  <c:v>43684</c:v>
                </c:pt>
                <c:pt idx="404">
                  <c:v>43685</c:v>
                </c:pt>
                <c:pt idx="405">
                  <c:v>43686</c:v>
                </c:pt>
                <c:pt idx="406">
                  <c:v>43689</c:v>
                </c:pt>
                <c:pt idx="407">
                  <c:v>43690</c:v>
                </c:pt>
                <c:pt idx="408">
                  <c:v>43691</c:v>
                </c:pt>
                <c:pt idx="409">
                  <c:v>43692</c:v>
                </c:pt>
                <c:pt idx="410">
                  <c:v>43693</c:v>
                </c:pt>
                <c:pt idx="411">
                  <c:v>43696</c:v>
                </c:pt>
                <c:pt idx="412">
                  <c:v>43697</c:v>
                </c:pt>
                <c:pt idx="413">
                  <c:v>43698</c:v>
                </c:pt>
                <c:pt idx="414">
                  <c:v>43699</c:v>
                </c:pt>
                <c:pt idx="415">
                  <c:v>43700</c:v>
                </c:pt>
                <c:pt idx="416">
                  <c:v>43703</c:v>
                </c:pt>
                <c:pt idx="417">
                  <c:v>43704</c:v>
                </c:pt>
                <c:pt idx="418">
                  <c:v>43705</c:v>
                </c:pt>
                <c:pt idx="419">
                  <c:v>43706</c:v>
                </c:pt>
                <c:pt idx="420">
                  <c:v>43707</c:v>
                </c:pt>
                <c:pt idx="421">
                  <c:v>43711</c:v>
                </c:pt>
                <c:pt idx="422">
                  <c:v>43712</c:v>
                </c:pt>
                <c:pt idx="423">
                  <c:v>43713</c:v>
                </c:pt>
                <c:pt idx="424">
                  <c:v>43714</c:v>
                </c:pt>
                <c:pt idx="425">
                  <c:v>43717</c:v>
                </c:pt>
                <c:pt idx="426">
                  <c:v>43718</c:v>
                </c:pt>
                <c:pt idx="427">
                  <c:v>43719</c:v>
                </c:pt>
                <c:pt idx="428">
                  <c:v>43720</c:v>
                </c:pt>
                <c:pt idx="429">
                  <c:v>43721</c:v>
                </c:pt>
                <c:pt idx="430">
                  <c:v>43724</c:v>
                </c:pt>
                <c:pt idx="431">
                  <c:v>43725</c:v>
                </c:pt>
                <c:pt idx="432">
                  <c:v>43726</c:v>
                </c:pt>
                <c:pt idx="433">
                  <c:v>43727</c:v>
                </c:pt>
                <c:pt idx="434">
                  <c:v>43728</c:v>
                </c:pt>
                <c:pt idx="435">
                  <c:v>43731</c:v>
                </c:pt>
                <c:pt idx="436">
                  <c:v>43732</c:v>
                </c:pt>
                <c:pt idx="437">
                  <c:v>43733</c:v>
                </c:pt>
                <c:pt idx="438">
                  <c:v>43734</c:v>
                </c:pt>
                <c:pt idx="439">
                  <c:v>43735</c:v>
                </c:pt>
                <c:pt idx="440">
                  <c:v>43738</c:v>
                </c:pt>
                <c:pt idx="441">
                  <c:v>43739</c:v>
                </c:pt>
                <c:pt idx="442">
                  <c:v>43740</c:v>
                </c:pt>
                <c:pt idx="443">
                  <c:v>43741</c:v>
                </c:pt>
                <c:pt idx="444">
                  <c:v>43742</c:v>
                </c:pt>
                <c:pt idx="445">
                  <c:v>43745</c:v>
                </c:pt>
                <c:pt idx="446">
                  <c:v>43746</c:v>
                </c:pt>
                <c:pt idx="447">
                  <c:v>43747</c:v>
                </c:pt>
                <c:pt idx="448">
                  <c:v>43748</c:v>
                </c:pt>
                <c:pt idx="449">
                  <c:v>43749</c:v>
                </c:pt>
                <c:pt idx="450">
                  <c:v>43752</c:v>
                </c:pt>
                <c:pt idx="451">
                  <c:v>43753</c:v>
                </c:pt>
                <c:pt idx="452">
                  <c:v>43754</c:v>
                </c:pt>
                <c:pt idx="453">
                  <c:v>43755</c:v>
                </c:pt>
                <c:pt idx="454">
                  <c:v>43756</c:v>
                </c:pt>
                <c:pt idx="455">
                  <c:v>43759</c:v>
                </c:pt>
                <c:pt idx="456">
                  <c:v>43760</c:v>
                </c:pt>
                <c:pt idx="457">
                  <c:v>43761</c:v>
                </c:pt>
                <c:pt idx="458">
                  <c:v>43762</c:v>
                </c:pt>
                <c:pt idx="459">
                  <c:v>43763</c:v>
                </c:pt>
                <c:pt idx="460">
                  <c:v>43766</c:v>
                </c:pt>
                <c:pt idx="461">
                  <c:v>43767</c:v>
                </c:pt>
                <c:pt idx="462">
                  <c:v>43768</c:v>
                </c:pt>
                <c:pt idx="463">
                  <c:v>43769</c:v>
                </c:pt>
                <c:pt idx="464">
                  <c:v>43770</c:v>
                </c:pt>
                <c:pt idx="465">
                  <c:v>43773</c:v>
                </c:pt>
                <c:pt idx="466">
                  <c:v>43774</c:v>
                </c:pt>
                <c:pt idx="467">
                  <c:v>43775</c:v>
                </c:pt>
                <c:pt idx="468">
                  <c:v>43776</c:v>
                </c:pt>
                <c:pt idx="469">
                  <c:v>43777</c:v>
                </c:pt>
                <c:pt idx="470">
                  <c:v>43780</c:v>
                </c:pt>
                <c:pt idx="471">
                  <c:v>43781</c:v>
                </c:pt>
                <c:pt idx="472">
                  <c:v>43782</c:v>
                </c:pt>
                <c:pt idx="473">
                  <c:v>43783</c:v>
                </c:pt>
                <c:pt idx="474">
                  <c:v>43784</c:v>
                </c:pt>
                <c:pt idx="475">
                  <c:v>43787</c:v>
                </c:pt>
                <c:pt idx="476">
                  <c:v>43788</c:v>
                </c:pt>
                <c:pt idx="477">
                  <c:v>43789</c:v>
                </c:pt>
                <c:pt idx="478">
                  <c:v>43790</c:v>
                </c:pt>
                <c:pt idx="479">
                  <c:v>43791</c:v>
                </c:pt>
                <c:pt idx="480">
                  <c:v>43794</c:v>
                </c:pt>
                <c:pt idx="481">
                  <c:v>43795</c:v>
                </c:pt>
                <c:pt idx="482">
                  <c:v>43796</c:v>
                </c:pt>
                <c:pt idx="483">
                  <c:v>43798</c:v>
                </c:pt>
                <c:pt idx="484">
                  <c:v>43801</c:v>
                </c:pt>
                <c:pt idx="485">
                  <c:v>43802</c:v>
                </c:pt>
                <c:pt idx="486">
                  <c:v>43803</c:v>
                </c:pt>
                <c:pt idx="487">
                  <c:v>43804</c:v>
                </c:pt>
                <c:pt idx="488">
                  <c:v>43805</c:v>
                </c:pt>
                <c:pt idx="489">
                  <c:v>43808</c:v>
                </c:pt>
                <c:pt idx="490">
                  <c:v>43809</c:v>
                </c:pt>
                <c:pt idx="491">
                  <c:v>43810</c:v>
                </c:pt>
                <c:pt idx="492">
                  <c:v>43811</c:v>
                </c:pt>
                <c:pt idx="493">
                  <c:v>43812</c:v>
                </c:pt>
                <c:pt idx="494">
                  <c:v>43815</c:v>
                </c:pt>
                <c:pt idx="495">
                  <c:v>43816</c:v>
                </c:pt>
                <c:pt idx="496">
                  <c:v>43817</c:v>
                </c:pt>
                <c:pt idx="497">
                  <c:v>43818</c:v>
                </c:pt>
                <c:pt idx="498">
                  <c:v>43819</c:v>
                </c:pt>
                <c:pt idx="499">
                  <c:v>43822</c:v>
                </c:pt>
                <c:pt idx="500">
                  <c:v>43823</c:v>
                </c:pt>
                <c:pt idx="501">
                  <c:v>43825</c:v>
                </c:pt>
                <c:pt idx="502">
                  <c:v>43826</c:v>
                </c:pt>
                <c:pt idx="503">
                  <c:v>43829</c:v>
                </c:pt>
                <c:pt idx="504">
                  <c:v>43830</c:v>
                </c:pt>
                <c:pt idx="505">
                  <c:v>43832</c:v>
                </c:pt>
                <c:pt idx="506">
                  <c:v>43833</c:v>
                </c:pt>
                <c:pt idx="507">
                  <c:v>43836</c:v>
                </c:pt>
                <c:pt idx="508">
                  <c:v>43837</c:v>
                </c:pt>
                <c:pt idx="509">
                  <c:v>43838</c:v>
                </c:pt>
                <c:pt idx="510">
                  <c:v>43839</c:v>
                </c:pt>
                <c:pt idx="511">
                  <c:v>43840</c:v>
                </c:pt>
                <c:pt idx="512">
                  <c:v>43843</c:v>
                </c:pt>
                <c:pt idx="513">
                  <c:v>43844</c:v>
                </c:pt>
                <c:pt idx="514">
                  <c:v>43845</c:v>
                </c:pt>
                <c:pt idx="515">
                  <c:v>43846</c:v>
                </c:pt>
                <c:pt idx="516">
                  <c:v>43847</c:v>
                </c:pt>
                <c:pt idx="517">
                  <c:v>43851</c:v>
                </c:pt>
                <c:pt idx="518">
                  <c:v>43852</c:v>
                </c:pt>
                <c:pt idx="519">
                  <c:v>43853</c:v>
                </c:pt>
                <c:pt idx="520">
                  <c:v>43854</c:v>
                </c:pt>
                <c:pt idx="521">
                  <c:v>43857</c:v>
                </c:pt>
                <c:pt idx="522">
                  <c:v>43858</c:v>
                </c:pt>
                <c:pt idx="523">
                  <c:v>43859</c:v>
                </c:pt>
                <c:pt idx="524">
                  <c:v>43860</c:v>
                </c:pt>
                <c:pt idx="525">
                  <c:v>43861</c:v>
                </c:pt>
                <c:pt idx="526">
                  <c:v>43864</c:v>
                </c:pt>
                <c:pt idx="527">
                  <c:v>43865</c:v>
                </c:pt>
                <c:pt idx="528">
                  <c:v>43866</c:v>
                </c:pt>
                <c:pt idx="529">
                  <c:v>43867</c:v>
                </c:pt>
                <c:pt idx="530">
                  <c:v>43868</c:v>
                </c:pt>
                <c:pt idx="531">
                  <c:v>43871</c:v>
                </c:pt>
                <c:pt idx="532">
                  <c:v>43872</c:v>
                </c:pt>
                <c:pt idx="533">
                  <c:v>43873</c:v>
                </c:pt>
                <c:pt idx="534">
                  <c:v>43874</c:v>
                </c:pt>
                <c:pt idx="535">
                  <c:v>43875</c:v>
                </c:pt>
                <c:pt idx="536">
                  <c:v>43879</c:v>
                </c:pt>
                <c:pt idx="537">
                  <c:v>43880</c:v>
                </c:pt>
                <c:pt idx="538">
                  <c:v>43881</c:v>
                </c:pt>
                <c:pt idx="539">
                  <c:v>43882</c:v>
                </c:pt>
                <c:pt idx="540">
                  <c:v>43885</c:v>
                </c:pt>
                <c:pt idx="541">
                  <c:v>43886</c:v>
                </c:pt>
                <c:pt idx="542">
                  <c:v>43887</c:v>
                </c:pt>
                <c:pt idx="543">
                  <c:v>43888</c:v>
                </c:pt>
                <c:pt idx="544">
                  <c:v>43889</c:v>
                </c:pt>
                <c:pt idx="545">
                  <c:v>43892</c:v>
                </c:pt>
                <c:pt idx="546">
                  <c:v>43893</c:v>
                </c:pt>
                <c:pt idx="547">
                  <c:v>43894</c:v>
                </c:pt>
                <c:pt idx="548">
                  <c:v>43895</c:v>
                </c:pt>
                <c:pt idx="549">
                  <c:v>43896</c:v>
                </c:pt>
                <c:pt idx="550">
                  <c:v>43899</c:v>
                </c:pt>
                <c:pt idx="551">
                  <c:v>43900</c:v>
                </c:pt>
                <c:pt idx="552">
                  <c:v>43901</c:v>
                </c:pt>
                <c:pt idx="553">
                  <c:v>43902</c:v>
                </c:pt>
                <c:pt idx="554">
                  <c:v>43903</c:v>
                </c:pt>
                <c:pt idx="555">
                  <c:v>43906</c:v>
                </c:pt>
                <c:pt idx="556">
                  <c:v>43907</c:v>
                </c:pt>
                <c:pt idx="557">
                  <c:v>43908</c:v>
                </c:pt>
                <c:pt idx="558">
                  <c:v>43909</c:v>
                </c:pt>
                <c:pt idx="559">
                  <c:v>43910</c:v>
                </c:pt>
                <c:pt idx="560">
                  <c:v>43913</c:v>
                </c:pt>
                <c:pt idx="561">
                  <c:v>43914</c:v>
                </c:pt>
                <c:pt idx="562">
                  <c:v>43915</c:v>
                </c:pt>
                <c:pt idx="563">
                  <c:v>43916</c:v>
                </c:pt>
                <c:pt idx="564">
                  <c:v>43917</c:v>
                </c:pt>
                <c:pt idx="565">
                  <c:v>43920</c:v>
                </c:pt>
                <c:pt idx="566">
                  <c:v>43921</c:v>
                </c:pt>
                <c:pt idx="567">
                  <c:v>43922</c:v>
                </c:pt>
                <c:pt idx="568">
                  <c:v>43923</c:v>
                </c:pt>
                <c:pt idx="569">
                  <c:v>43924</c:v>
                </c:pt>
                <c:pt idx="570">
                  <c:v>43927</c:v>
                </c:pt>
                <c:pt idx="571">
                  <c:v>43928</c:v>
                </c:pt>
                <c:pt idx="572">
                  <c:v>43929</c:v>
                </c:pt>
                <c:pt idx="573">
                  <c:v>43930</c:v>
                </c:pt>
                <c:pt idx="574">
                  <c:v>43934</c:v>
                </c:pt>
                <c:pt idx="575">
                  <c:v>43935</c:v>
                </c:pt>
                <c:pt idx="576">
                  <c:v>43936</c:v>
                </c:pt>
                <c:pt idx="577">
                  <c:v>43937</c:v>
                </c:pt>
                <c:pt idx="578">
                  <c:v>43938</c:v>
                </c:pt>
                <c:pt idx="579">
                  <c:v>43941</c:v>
                </c:pt>
                <c:pt idx="580">
                  <c:v>43942</c:v>
                </c:pt>
                <c:pt idx="581">
                  <c:v>43943</c:v>
                </c:pt>
                <c:pt idx="582">
                  <c:v>43944</c:v>
                </c:pt>
                <c:pt idx="583">
                  <c:v>43945</c:v>
                </c:pt>
                <c:pt idx="584">
                  <c:v>43948</c:v>
                </c:pt>
                <c:pt idx="585">
                  <c:v>43949</c:v>
                </c:pt>
                <c:pt idx="586">
                  <c:v>43950</c:v>
                </c:pt>
                <c:pt idx="587">
                  <c:v>43951</c:v>
                </c:pt>
                <c:pt idx="588">
                  <c:v>43952</c:v>
                </c:pt>
                <c:pt idx="589">
                  <c:v>43955</c:v>
                </c:pt>
                <c:pt idx="590">
                  <c:v>43956</c:v>
                </c:pt>
                <c:pt idx="591">
                  <c:v>43957</c:v>
                </c:pt>
                <c:pt idx="592">
                  <c:v>43958</c:v>
                </c:pt>
                <c:pt idx="593">
                  <c:v>43959</c:v>
                </c:pt>
                <c:pt idx="594">
                  <c:v>43962</c:v>
                </c:pt>
                <c:pt idx="595">
                  <c:v>43963</c:v>
                </c:pt>
                <c:pt idx="596">
                  <c:v>43964</c:v>
                </c:pt>
                <c:pt idx="597">
                  <c:v>43965</c:v>
                </c:pt>
                <c:pt idx="598">
                  <c:v>43966</c:v>
                </c:pt>
                <c:pt idx="599">
                  <c:v>43969</c:v>
                </c:pt>
                <c:pt idx="600">
                  <c:v>43970</c:v>
                </c:pt>
                <c:pt idx="601">
                  <c:v>43971</c:v>
                </c:pt>
                <c:pt idx="602">
                  <c:v>43972</c:v>
                </c:pt>
                <c:pt idx="603">
                  <c:v>43973</c:v>
                </c:pt>
                <c:pt idx="604">
                  <c:v>43977</c:v>
                </c:pt>
                <c:pt idx="605">
                  <c:v>43978</c:v>
                </c:pt>
                <c:pt idx="606">
                  <c:v>43979</c:v>
                </c:pt>
                <c:pt idx="607">
                  <c:v>43980</c:v>
                </c:pt>
                <c:pt idx="608">
                  <c:v>43983</c:v>
                </c:pt>
                <c:pt idx="609">
                  <c:v>43984</c:v>
                </c:pt>
                <c:pt idx="610">
                  <c:v>43985</c:v>
                </c:pt>
                <c:pt idx="611">
                  <c:v>43986</c:v>
                </c:pt>
                <c:pt idx="612">
                  <c:v>43987</c:v>
                </c:pt>
                <c:pt idx="613">
                  <c:v>43990</c:v>
                </c:pt>
                <c:pt idx="614">
                  <c:v>43991</c:v>
                </c:pt>
                <c:pt idx="615">
                  <c:v>43992</c:v>
                </c:pt>
                <c:pt idx="616">
                  <c:v>43993</c:v>
                </c:pt>
                <c:pt idx="617">
                  <c:v>43994</c:v>
                </c:pt>
                <c:pt idx="618">
                  <c:v>43997</c:v>
                </c:pt>
                <c:pt idx="619">
                  <c:v>43998</c:v>
                </c:pt>
                <c:pt idx="620">
                  <c:v>43999</c:v>
                </c:pt>
                <c:pt idx="621">
                  <c:v>44000</c:v>
                </c:pt>
                <c:pt idx="622">
                  <c:v>44001</c:v>
                </c:pt>
                <c:pt idx="623">
                  <c:v>44004</c:v>
                </c:pt>
                <c:pt idx="624">
                  <c:v>44005</c:v>
                </c:pt>
                <c:pt idx="625">
                  <c:v>44006</c:v>
                </c:pt>
                <c:pt idx="626">
                  <c:v>44007</c:v>
                </c:pt>
                <c:pt idx="627">
                  <c:v>44008</c:v>
                </c:pt>
                <c:pt idx="628">
                  <c:v>44011</c:v>
                </c:pt>
                <c:pt idx="629">
                  <c:v>44012</c:v>
                </c:pt>
                <c:pt idx="630">
                  <c:v>44013</c:v>
                </c:pt>
                <c:pt idx="631">
                  <c:v>44014</c:v>
                </c:pt>
                <c:pt idx="632">
                  <c:v>44015</c:v>
                </c:pt>
                <c:pt idx="633">
                  <c:v>44018</c:v>
                </c:pt>
                <c:pt idx="634">
                  <c:v>44019</c:v>
                </c:pt>
                <c:pt idx="635">
                  <c:v>44020</c:v>
                </c:pt>
                <c:pt idx="636">
                  <c:v>44021</c:v>
                </c:pt>
                <c:pt idx="637">
                  <c:v>44022</c:v>
                </c:pt>
                <c:pt idx="638">
                  <c:v>44025</c:v>
                </c:pt>
                <c:pt idx="639">
                  <c:v>44026</c:v>
                </c:pt>
                <c:pt idx="640">
                  <c:v>44027</c:v>
                </c:pt>
                <c:pt idx="641">
                  <c:v>44028</c:v>
                </c:pt>
                <c:pt idx="642">
                  <c:v>44029</c:v>
                </c:pt>
                <c:pt idx="643">
                  <c:v>44032</c:v>
                </c:pt>
                <c:pt idx="644">
                  <c:v>44033</c:v>
                </c:pt>
                <c:pt idx="645">
                  <c:v>44034</c:v>
                </c:pt>
                <c:pt idx="646">
                  <c:v>44035</c:v>
                </c:pt>
                <c:pt idx="647">
                  <c:v>44036</c:v>
                </c:pt>
                <c:pt idx="648">
                  <c:v>44039</c:v>
                </c:pt>
                <c:pt idx="649">
                  <c:v>44040</c:v>
                </c:pt>
                <c:pt idx="650">
                  <c:v>44041</c:v>
                </c:pt>
                <c:pt idx="651">
                  <c:v>44042</c:v>
                </c:pt>
                <c:pt idx="652">
                  <c:v>44043</c:v>
                </c:pt>
                <c:pt idx="653">
                  <c:v>44046</c:v>
                </c:pt>
                <c:pt idx="654">
                  <c:v>44047</c:v>
                </c:pt>
                <c:pt idx="655">
                  <c:v>44048</c:v>
                </c:pt>
                <c:pt idx="656">
                  <c:v>44049</c:v>
                </c:pt>
                <c:pt idx="657">
                  <c:v>44050</c:v>
                </c:pt>
                <c:pt idx="658">
                  <c:v>44053</c:v>
                </c:pt>
                <c:pt idx="659">
                  <c:v>44054</c:v>
                </c:pt>
                <c:pt idx="660">
                  <c:v>44055</c:v>
                </c:pt>
                <c:pt idx="661">
                  <c:v>44056</c:v>
                </c:pt>
                <c:pt idx="662">
                  <c:v>44057</c:v>
                </c:pt>
                <c:pt idx="663">
                  <c:v>44060</c:v>
                </c:pt>
                <c:pt idx="664">
                  <c:v>44061</c:v>
                </c:pt>
                <c:pt idx="665">
                  <c:v>44062</c:v>
                </c:pt>
                <c:pt idx="666">
                  <c:v>44063</c:v>
                </c:pt>
                <c:pt idx="667">
                  <c:v>44064</c:v>
                </c:pt>
                <c:pt idx="668">
                  <c:v>44067</c:v>
                </c:pt>
                <c:pt idx="669">
                  <c:v>44068</c:v>
                </c:pt>
                <c:pt idx="670">
                  <c:v>44069</c:v>
                </c:pt>
                <c:pt idx="671">
                  <c:v>44070</c:v>
                </c:pt>
                <c:pt idx="672">
                  <c:v>44071</c:v>
                </c:pt>
                <c:pt idx="673">
                  <c:v>44074</c:v>
                </c:pt>
                <c:pt idx="674">
                  <c:v>44075</c:v>
                </c:pt>
                <c:pt idx="675">
                  <c:v>44076</c:v>
                </c:pt>
                <c:pt idx="676">
                  <c:v>44077</c:v>
                </c:pt>
                <c:pt idx="677">
                  <c:v>44078</c:v>
                </c:pt>
                <c:pt idx="678">
                  <c:v>44082</c:v>
                </c:pt>
                <c:pt idx="679">
                  <c:v>44083</c:v>
                </c:pt>
                <c:pt idx="680">
                  <c:v>44084</c:v>
                </c:pt>
                <c:pt idx="681">
                  <c:v>44085</c:v>
                </c:pt>
                <c:pt idx="682">
                  <c:v>44088</c:v>
                </c:pt>
                <c:pt idx="683">
                  <c:v>44089</c:v>
                </c:pt>
                <c:pt idx="684">
                  <c:v>44090</c:v>
                </c:pt>
                <c:pt idx="685">
                  <c:v>44091</c:v>
                </c:pt>
                <c:pt idx="686">
                  <c:v>44092</c:v>
                </c:pt>
                <c:pt idx="687">
                  <c:v>44095</c:v>
                </c:pt>
                <c:pt idx="688">
                  <c:v>44096</c:v>
                </c:pt>
                <c:pt idx="689">
                  <c:v>44097</c:v>
                </c:pt>
                <c:pt idx="690">
                  <c:v>44098</c:v>
                </c:pt>
                <c:pt idx="691">
                  <c:v>44099</c:v>
                </c:pt>
                <c:pt idx="692">
                  <c:v>44102</c:v>
                </c:pt>
                <c:pt idx="693">
                  <c:v>44103</c:v>
                </c:pt>
                <c:pt idx="694">
                  <c:v>44104</c:v>
                </c:pt>
                <c:pt idx="695">
                  <c:v>44105</c:v>
                </c:pt>
                <c:pt idx="696">
                  <c:v>44106</c:v>
                </c:pt>
                <c:pt idx="697">
                  <c:v>44109</c:v>
                </c:pt>
                <c:pt idx="698">
                  <c:v>44110</c:v>
                </c:pt>
                <c:pt idx="699">
                  <c:v>44111</c:v>
                </c:pt>
                <c:pt idx="700">
                  <c:v>44112</c:v>
                </c:pt>
                <c:pt idx="701">
                  <c:v>44113</c:v>
                </c:pt>
                <c:pt idx="702">
                  <c:v>44116</c:v>
                </c:pt>
                <c:pt idx="703">
                  <c:v>44117</c:v>
                </c:pt>
                <c:pt idx="704">
                  <c:v>44118</c:v>
                </c:pt>
                <c:pt idx="705">
                  <c:v>44119</c:v>
                </c:pt>
                <c:pt idx="706">
                  <c:v>44120</c:v>
                </c:pt>
                <c:pt idx="707">
                  <c:v>44123</c:v>
                </c:pt>
                <c:pt idx="708">
                  <c:v>44124</c:v>
                </c:pt>
                <c:pt idx="709">
                  <c:v>44125</c:v>
                </c:pt>
                <c:pt idx="710">
                  <c:v>44126</c:v>
                </c:pt>
                <c:pt idx="711">
                  <c:v>44127</c:v>
                </c:pt>
                <c:pt idx="712">
                  <c:v>44130</c:v>
                </c:pt>
                <c:pt idx="713">
                  <c:v>44131</c:v>
                </c:pt>
                <c:pt idx="714">
                  <c:v>44132</c:v>
                </c:pt>
                <c:pt idx="715">
                  <c:v>44133</c:v>
                </c:pt>
                <c:pt idx="716">
                  <c:v>44134</c:v>
                </c:pt>
                <c:pt idx="717">
                  <c:v>44137</c:v>
                </c:pt>
                <c:pt idx="718">
                  <c:v>44138</c:v>
                </c:pt>
                <c:pt idx="719">
                  <c:v>44139</c:v>
                </c:pt>
                <c:pt idx="720">
                  <c:v>44140</c:v>
                </c:pt>
                <c:pt idx="721">
                  <c:v>44141</c:v>
                </c:pt>
                <c:pt idx="722">
                  <c:v>44144</c:v>
                </c:pt>
                <c:pt idx="723">
                  <c:v>44145</c:v>
                </c:pt>
                <c:pt idx="724">
                  <c:v>44146</c:v>
                </c:pt>
                <c:pt idx="725">
                  <c:v>44147</c:v>
                </c:pt>
                <c:pt idx="726">
                  <c:v>44148</c:v>
                </c:pt>
                <c:pt idx="727">
                  <c:v>44151</c:v>
                </c:pt>
                <c:pt idx="728">
                  <c:v>44152</c:v>
                </c:pt>
                <c:pt idx="729">
                  <c:v>44153</c:v>
                </c:pt>
                <c:pt idx="730">
                  <c:v>44154</c:v>
                </c:pt>
                <c:pt idx="731">
                  <c:v>44155</c:v>
                </c:pt>
                <c:pt idx="732">
                  <c:v>44158</c:v>
                </c:pt>
                <c:pt idx="733">
                  <c:v>44159</c:v>
                </c:pt>
                <c:pt idx="734">
                  <c:v>44160</c:v>
                </c:pt>
                <c:pt idx="735">
                  <c:v>44161</c:v>
                </c:pt>
                <c:pt idx="736">
                  <c:v>44162</c:v>
                </c:pt>
                <c:pt idx="737">
                  <c:v>44165</c:v>
                </c:pt>
                <c:pt idx="738">
                  <c:v>44166</c:v>
                </c:pt>
                <c:pt idx="739">
                  <c:v>44167</c:v>
                </c:pt>
                <c:pt idx="740">
                  <c:v>44168</c:v>
                </c:pt>
                <c:pt idx="741">
                  <c:v>44169</c:v>
                </c:pt>
                <c:pt idx="742">
                  <c:v>44172</c:v>
                </c:pt>
                <c:pt idx="743">
                  <c:v>44173</c:v>
                </c:pt>
                <c:pt idx="744">
                  <c:v>44174</c:v>
                </c:pt>
                <c:pt idx="745">
                  <c:v>44175</c:v>
                </c:pt>
                <c:pt idx="746">
                  <c:v>44176</c:v>
                </c:pt>
                <c:pt idx="747">
                  <c:v>44179</c:v>
                </c:pt>
                <c:pt idx="748">
                  <c:v>44180</c:v>
                </c:pt>
                <c:pt idx="749">
                  <c:v>44181</c:v>
                </c:pt>
                <c:pt idx="750">
                  <c:v>44182</c:v>
                </c:pt>
                <c:pt idx="751">
                  <c:v>44183</c:v>
                </c:pt>
                <c:pt idx="752">
                  <c:v>44186</c:v>
                </c:pt>
                <c:pt idx="753">
                  <c:v>44187</c:v>
                </c:pt>
                <c:pt idx="754">
                  <c:v>44188</c:v>
                </c:pt>
                <c:pt idx="755">
                  <c:v>44189</c:v>
                </c:pt>
                <c:pt idx="756">
                  <c:v>44190</c:v>
                </c:pt>
                <c:pt idx="757">
                  <c:v>44193</c:v>
                </c:pt>
                <c:pt idx="758">
                  <c:v>44194</c:v>
                </c:pt>
                <c:pt idx="759">
                  <c:v>44195</c:v>
                </c:pt>
                <c:pt idx="760">
                  <c:v>44196</c:v>
                </c:pt>
                <c:pt idx="761">
                  <c:v>44200</c:v>
                </c:pt>
                <c:pt idx="762">
                  <c:v>44201</c:v>
                </c:pt>
                <c:pt idx="763">
                  <c:v>44202</c:v>
                </c:pt>
                <c:pt idx="764">
                  <c:v>44203</c:v>
                </c:pt>
                <c:pt idx="765">
                  <c:v>44204</c:v>
                </c:pt>
                <c:pt idx="766">
                  <c:v>44207</c:v>
                </c:pt>
                <c:pt idx="767">
                  <c:v>44208</c:v>
                </c:pt>
                <c:pt idx="768">
                  <c:v>44209</c:v>
                </c:pt>
                <c:pt idx="769">
                  <c:v>44210</c:v>
                </c:pt>
                <c:pt idx="770">
                  <c:v>44211</c:v>
                </c:pt>
                <c:pt idx="771">
                  <c:v>44215</c:v>
                </c:pt>
                <c:pt idx="772">
                  <c:v>44216</c:v>
                </c:pt>
                <c:pt idx="773">
                  <c:v>44217</c:v>
                </c:pt>
                <c:pt idx="774">
                  <c:v>44218</c:v>
                </c:pt>
                <c:pt idx="775">
                  <c:v>44221</c:v>
                </c:pt>
                <c:pt idx="776">
                  <c:v>44222</c:v>
                </c:pt>
                <c:pt idx="777">
                  <c:v>44223</c:v>
                </c:pt>
                <c:pt idx="778">
                  <c:v>44224</c:v>
                </c:pt>
                <c:pt idx="779">
                  <c:v>44225</c:v>
                </c:pt>
                <c:pt idx="780">
                  <c:v>44228</c:v>
                </c:pt>
                <c:pt idx="781">
                  <c:v>44229</c:v>
                </c:pt>
                <c:pt idx="782">
                  <c:v>44230</c:v>
                </c:pt>
                <c:pt idx="783">
                  <c:v>44231</c:v>
                </c:pt>
                <c:pt idx="784">
                  <c:v>44232</c:v>
                </c:pt>
                <c:pt idx="785">
                  <c:v>44235</c:v>
                </c:pt>
                <c:pt idx="786">
                  <c:v>44236</c:v>
                </c:pt>
                <c:pt idx="787">
                  <c:v>44237</c:v>
                </c:pt>
                <c:pt idx="788">
                  <c:v>44238</c:v>
                </c:pt>
                <c:pt idx="789">
                  <c:v>44239</c:v>
                </c:pt>
                <c:pt idx="790">
                  <c:v>44243</c:v>
                </c:pt>
                <c:pt idx="791">
                  <c:v>44244</c:v>
                </c:pt>
                <c:pt idx="792">
                  <c:v>44245</c:v>
                </c:pt>
                <c:pt idx="793">
                  <c:v>44246</c:v>
                </c:pt>
                <c:pt idx="794">
                  <c:v>44249</c:v>
                </c:pt>
                <c:pt idx="795">
                  <c:v>44250</c:v>
                </c:pt>
                <c:pt idx="796">
                  <c:v>44251</c:v>
                </c:pt>
                <c:pt idx="797">
                  <c:v>44252</c:v>
                </c:pt>
                <c:pt idx="798">
                  <c:v>44253</c:v>
                </c:pt>
                <c:pt idx="799">
                  <c:v>44256</c:v>
                </c:pt>
                <c:pt idx="800">
                  <c:v>44257</c:v>
                </c:pt>
                <c:pt idx="801">
                  <c:v>44258</c:v>
                </c:pt>
                <c:pt idx="802">
                  <c:v>44259</c:v>
                </c:pt>
                <c:pt idx="803">
                  <c:v>44260</c:v>
                </c:pt>
                <c:pt idx="804">
                  <c:v>44263</c:v>
                </c:pt>
                <c:pt idx="805">
                  <c:v>44264</c:v>
                </c:pt>
                <c:pt idx="806">
                  <c:v>44265</c:v>
                </c:pt>
                <c:pt idx="807">
                  <c:v>44266</c:v>
                </c:pt>
                <c:pt idx="808">
                  <c:v>44267</c:v>
                </c:pt>
                <c:pt idx="809">
                  <c:v>44270</c:v>
                </c:pt>
                <c:pt idx="810">
                  <c:v>44271</c:v>
                </c:pt>
                <c:pt idx="811">
                  <c:v>44272</c:v>
                </c:pt>
                <c:pt idx="812">
                  <c:v>44273</c:v>
                </c:pt>
                <c:pt idx="813">
                  <c:v>44274</c:v>
                </c:pt>
                <c:pt idx="814">
                  <c:v>44277</c:v>
                </c:pt>
                <c:pt idx="815">
                  <c:v>44278</c:v>
                </c:pt>
                <c:pt idx="816">
                  <c:v>44279</c:v>
                </c:pt>
                <c:pt idx="817">
                  <c:v>44280</c:v>
                </c:pt>
                <c:pt idx="818">
                  <c:v>44281</c:v>
                </c:pt>
                <c:pt idx="819">
                  <c:v>44284</c:v>
                </c:pt>
                <c:pt idx="820">
                  <c:v>44285</c:v>
                </c:pt>
                <c:pt idx="821">
                  <c:v>44286</c:v>
                </c:pt>
                <c:pt idx="822">
                  <c:v>44287</c:v>
                </c:pt>
                <c:pt idx="823">
                  <c:v>44291</c:v>
                </c:pt>
                <c:pt idx="824">
                  <c:v>44292</c:v>
                </c:pt>
                <c:pt idx="825">
                  <c:v>44293</c:v>
                </c:pt>
                <c:pt idx="826">
                  <c:v>44294</c:v>
                </c:pt>
                <c:pt idx="827">
                  <c:v>44295</c:v>
                </c:pt>
                <c:pt idx="828">
                  <c:v>44298</c:v>
                </c:pt>
                <c:pt idx="829">
                  <c:v>44299</c:v>
                </c:pt>
                <c:pt idx="830">
                  <c:v>44300</c:v>
                </c:pt>
                <c:pt idx="831">
                  <c:v>44301</c:v>
                </c:pt>
                <c:pt idx="832">
                  <c:v>44302</c:v>
                </c:pt>
                <c:pt idx="833">
                  <c:v>44305</c:v>
                </c:pt>
                <c:pt idx="834">
                  <c:v>44306</c:v>
                </c:pt>
                <c:pt idx="835">
                  <c:v>44307</c:v>
                </c:pt>
                <c:pt idx="836">
                  <c:v>44308</c:v>
                </c:pt>
                <c:pt idx="837">
                  <c:v>44309</c:v>
                </c:pt>
                <c:pt idx="838">
                  <c:v>44312</c:v>
                </c:pt>
                <c:pt idx="839">
                  <c:v>44313</c:v>
                </c:pt>
                <c:pt idx="840">
                  <c:v>44314</c:v>
                </c:pt>
                <c:pt idx="841">
                  <c:v>44315</c:v>
                </c:pt>
                <c:pt idx="842">
                  <c:v>44316</c:v>
                </c:pt>
                <c:pt idx="843">
                  <c:v>44319</c:v>
                </c:pt>
                <c:pt idx="844">
                  <c:v>44320</c:v>
                </c:pt>
                <c:pt idx="845">
                  <c:v>44321</c:v>
                </c:pt>
                <c:pt idx="846">
                  <c:v>44322</c:v>
                </c:pt>
                <c:pt idx="847">
                  <c:v>44323</c:v>
                </c:pt>
                <c:pt idx="848">
                  <c:v>44326</c:v>
                </c:pt>
                <c:pt idx="849">
                  <c:v>44327</c:v>
                </c:pt>
                <c:pt idx="850">
                  <c:v>44328</c:v>
                </c:pt>
                <c:pt idx="851">
                  <c:v>44329</c:v>
                </c:pt>
                <c:pt idx="852">
                  <c:v>44330</c:v>
                </c:pt>
                <c:pt idx="853">
                  <c:v>44333</c:v>
                </c:pt>
                <c:pt idx="854">
                  <c:v>44334</c:v>
                </c:pt>
                <c:pt idx="855">
                  <c:v>44335</c:v>
                </c:pt>
                <c:pt idx="856">
                  <c:v>44336</c:v>
                </c:pt>
                <c:pt idx="857">
                  <c:v>44337</c:v>
                </c:pt>
                <c:pt idx="858">
                  <c:v>44340</c:v>
                </c:pt>
                <c:pt idx="859">
                  <c:v>44341</c:v>
                </c:pt>
                <c:pt idx="860">
                  <c:v>44342</c:v>
                </c:pt>
                <c:pt idx="861">
                  <c:v>44343</c:v>
                </c:pt>
                <c:pt idx="862">
                  <c:v>44344</c:v>
                </c:pt>
                <c:pt idx="863">
                  <c:v>44348</c:v>
                </c:pt>
                <c:pt idx="864">
                  <c:v>44349</c:v>
                </c:pt>
                <c:pt idx="865">
                  <c:v>44350</c:v>
                </c:pt>
                <c:pt idx="866">
                  <c:v>44351</c:v>
                </c:pt>
                <c:pt idx="867">
                  <c:v>44354</c:v>
                </c:pt>
                <c:pt idx="868">
                  <c:v>44355</c:v>
                </c:pt>
                <c:pt idx="869">
                  <c:v>44356</c:v>
                </c:pt>
                <c:pt idx="870">
                  <c:v>44357</c:v>
                </c:pt>
                <c:pt idx="871">
                  <c:v>44358</c:v>
                </c:pt>
                <c:pt idx="872">
                  <c:v>44361</c:v>
                </c:pt>
                <c:pt idx="873">
                  <c:v>44362</c:v>
                </c:pt>
                <c:pt idx="874">
                  <c:v>44363</c:v>
                </c:pt>
                <c:pt idx="875">
                  <c:v>44364</c:v>
                </c:pt>
                <c:pt idx="876">
                  <c:v>44365</c:v>
                </c:pt>
                <c:pt idx="877">
                  <c:v>44368</c:v>
                </c:pt>
                <c:pt idx="878">
                  <c:v>44369</c:v>
                </c:pt>
                <c:pt idx="879">
                  <c:v>44370</c:v>
                </c:pt>
                <c:pt idx="880">
                  <c:v>44371</c:v>
                </c:pt>
                <c:pt idx="881">
                  <c:v>44372</c:v>
                </c:pt>
                <c:pt idx="882">
                  <c:v>44375</c:v>
                </c:pt>
                <c:pt idx="883">
                  <c:v>44376</c:v>
                </c:pt>
                <c:pt idx="884">
                  <c:v>44377</c:v>
                </c:pt>
                <c:pt idx="885">
                  <c:v>44378</c:v>
                </c:pt>
                <c:pt idx="886">
                  <c:v>44379</c:v>
                </c:pt>
                <c:pt idx="887">
                  <c:v>44383</c:v>
                </c:pt>
                <c:pt idx="888">
                  <c:v>44384</c:v>
                </c:pt>
                <c:pt idx="889">
                  <c:v>44385</c:v>
                </c:pt>
                <c:pt idx="890">
                  <c:v>44386</c:v>
                </c:pt>
                <c:pt idx="891">
                  <c:v>44389</c:v>
                </c:pt>
                <c:pt idx="892">
                  <c:v>44390</c:v>
                </c:pt>
                <c:pt idx="893">
                  <c:v>44391</c:v>
                </c:pt>
                <c:pt idx="894">
                  <c:v>44392</c:v>
                </c:pt>
                <c:pt idx="895">
                  <c:v>44393</c:v>
                </c:pt>
                <c:pt idx="896">
                  <c:v>44396</c:v>
                </c:pt>
                <c:pt idx="897">
                  <c:v>44397</c:v>
                </c:pt>
                <c:pt idx="898">
                  <c:v>44398</c:v>
                </c:pt>
                <c:pt idx="899">
                  <c:v>44399</c:v>
                </c:pt>
                <c:pt idx="900">
                  <c:v>44400</c:v>
                </c:pt>
                <c:pt idx="901">
                  <c:v>44403</c:v>
                </c:pt>
                <c:pt idx="902">
                  <c:v>44404</c:v>
                </c:pt>
                <c:pt idx="903">
                  <c:v>44405</c:v>
                </c:pt>
                <c:pt idx="904">
                  <c:v>44406</c:v>
                </c:pt>
                <c:pt idx="905">
                  <c:v>44407</c:v>
                </c:pt>
                <c:pt idx="906">
                  <c:v>44410</c:v>
                </c:pt>
                <c:pt idx="907">
                  <c:v>44411</c:v>
                </c:pt>
                <c:pt idx="908">
                  <c:v>44412</c:v>
                </c:pt>
                <c:pt idx="909">
                  <c:v>44413</c:v>
                </c:pt>
                <c:pt idx="910">
                  <c:v>44414</c:v>
                </c:pt>
                <c:pt idx="911">
                  <c:v>44417</c:v>
                </c:pt>
                <c:pt idx="912">
                  <c:v>44418</c:v>
                </c:pt>
                <c:pt idx="913">
                  <c:v>44419</c:v>
                </c:pt>
                <c:pt idx="914">
                  <c:v>44420</c:v>
                </c:pt>
                <c:pt idx="915">
                  <c:v>44421</c:v>
                </c:pt>
                <c:pt idx="916">
                  <c:v>44424</c:v>
                </c:pt>
                <c:pt idx="917">
                  <c:v>44425</c:v>
                </c:pt>
                <c:pt idx="918">
                  <c:v>44426</c:v>
                </c:pt>
                <c:pt idx="919">
                  <c:v>44427</c:v>
                </c:pt>
                <c:pt idx="920">
                  <c:v>44428</c:v>
                </c:pt>
                <c:pt idx="921">
                  <c:v>44431</c:v>
                </c:pt>
                <c:pt idx="922">
                  <c:v>44432</c:v>
                </c:pt>
                <c:pt idx="923">
                  <c:v>44433</c:v>
                </c:pt>
                <c:pt idx="924">
                  <c:v>44434</c:v>
                </c:pt>
                <c:pt idx="925">
                  <c:v>44435</c:v>
                </c:pt>
                <c:pt idx="926">
                  <c:v>44438</c:v>
                </c:pt>
                <c:pt idx="927">
                  <c:v>44439</c:v>
                </c:pt>
                <c:pt idx="928">
                  <c:v>44440</c:v>
                </c:pt>
                <c:pt idx="929">
                  <c:v>44441</c:v>
                </c:pt>
                <c:pt idx="930">
                  <c:v>44442</c:v>
                </c:pt>
                <c:pt idx="931">
                  <c:v>44446</c:v>
                </c:pt>
                <c:pt idx="932">
                  <c:v>44447</c:v>
                </c:pt>
                <c:pt idx="933">
                  <c:v>44448</c:v>
                </c:pt>
                <c:pt idx="934">
                  <c:v>44449</c:v>
                </c:pt>
                <c:pt idx="935">
                  <c:v>44452</c:v>
                </c:pt>
                <c:pt idx="936">
                  <c:v>44453</c:v>
                </c:pt>
                <c:pt idx="937">
                  <c:v>44454</c:v>
                </c:pt>
                <c:pt idx="938">
                  <c:v>44455</c:v>
                </c:pt>
                <c:pt idx="939">
                  <c:v>44456</c:v>
                </c:pt>
                <c:pt idx="940">
                  <c:v>44459</c:v>
                </c:pt>
                <c:pt idx="941">
                  <c:v>44460</c:v>
                </c:pt>
                <c:pt idx="942">
                  <c:v>44461</c:v>
                </c:pt>
                <c:pt idx="943">
                  <c:v>44462</c:v>
                </c:pt>
                <c:pt idx="944">
                  <c:v>44463</c:v>
                </c:pt>
                <c:pt idx="945">
                  <c:v>44466</c:v>
                </c:pt>
                <c:pt idx="946">
                  <c:v>44467</c:v>
                </c:pt>
                <c:pt idx="947">
                  <c:v>44468</c:v>
                </c:pt>
                <c:pt idx="948">
                  <c:v>44469</c:v>
                </c:pt>
                <c:pt idx="949">
                  <c:v>44470</c:v>
                </c:pt>
                <c:pt idx="950">
                  <c:v>44473</c:v>
                </c:pt>
                <c:pt idx="951">
                  <c:v>44474</c:v>
                </c:pt>
                <c:pt idx="952">
                  <c:v>44475</c:v>
                </c:pt>
                <c:pt idx="953">
                  <c:v>44476</c:v>
                </c:pt>
                <c:pt idx="954">
                  <c:v>44477</c:v>
                </c:pt>
                <c:pt idx="955">
                  <c:v>44480</c:v>
                </c:pt>
                <c:pt idx="956">
                  <c:v>44481</c:v>
                </c:pt>
                <c:pt idx="957">
                  <c:v>44482</c:v>
                </c:pt>
                <c:pt idx="958">
                  <c:v>44483</c:v>
                </c:pt>
                <c:pt idx="959">
                  <c:v>44484</c:v>
                </c:pt>
                <c:pt idx="960">
                  <c:v>44487</c:v>
                </c:pt>
                <c:pt idx="961">
                  <c:v>44488</c:v>
                </c:pt>
                <c:pt idx="962">
                  <c:v>44489</c:v>
                </c:pt>
                <c:pt idx="963">
                  <c:v>44490</c:v>
                </c:pt>
                <c:pt idx="964">
                  <c:v>44491</c:v>
                </c:pt>
                <c:pt idx="965">
                  <c:v>44494</c:v>
                </c:pt>
                <c:pt idx="966">
                  <c:v>44495</c:v>
                </c:pt>
                <c:pt idx="967">
                  <c:v>44496</c:v>
                </c:pt>
                <c:pt idx="968">
                  <c:v>44497</c:v>
                </c:pt>
                <c:pt idx="969">
                  <c:v>44498</c:v>
                </c:pt>
                <c:pt idx="970">
                  <c:v>44501</c:v>
                </c:pt>
                <c:pt idx="971">
                  <c:v>44502</c:v>
                </c:pt>
                <c:pt idx="972">
                  <c:v>44503</c:v>
                </c:pt>
                <c:pt idx="973">
                  <c:v>44504</c:v>
                </c:pt>
                <c:pt idx="974">
                  <c:v>44505</c:v>
                </c:pt>
                <c:pt idx="975">
                  <c:v>44508</c:v>
                </c:pt>
                <c:pt idx="976">
                  <c:v>44509</c:v>
                </c:pt>
                <c:pt idx="977">
                  <c:v>44510</c:v>
                </c:pt>
                <c:pt idx="978">
                  <c:v>44511</c:v>
                </c:pt>
                <c:pt idx="979">
                  <c:v>44512</c:v>
                </c:pt>
                <c:pt idx="980">
                  <c:v>44515</c:v>
                </c:pt>
                <c:pt idx="981">
                  <c:v>44516</c:v>
                </c:pt>
                <c:pt idx="982">
                  <c:v>44517</c:v>
                </c:pt>
                <c:pt idx="983">
                  <c:v>44518</c:v>
                </c:pt>
                <c:pt idx="984">
                  <c:v>44519</c:v>
                </c:pt>
                <c:pt idx="985">
                  <c:v>44522</c:v>
                </c:pt>
                <c:pt idx="986">
                  <c:v>44523</c:v>
                </c:pt>
                <c:pt idx="987">
                  <c:v>44524</c:v>
                </c:pt>
                <c:pt idx="988">
                  <c:v>44526</c:v>
                </c:pt>
                <c:pt idx="989">
                  <c:v>44529</c:v>
                </c:pt>
                <c:pt idx="990">
                  <c:v>44530</c:v>
                </c:pt>
                <c:pt idx="991">
                  <c:v>44531</c:v>
                </c:pt>
                <c:pt idx="992">
                  <c:v>44532</c:v>
                </c:pt>
                <c:pt idx="993">
                  <c:v>44533</c:v>
                </c:pt>
                <c:pt idx="994">
                  <c:v>44536</c:v>
                </c:pt>
                <c:pt idx="995">
                  <c:v>44537</c:v>
                </c:pt>
                <c:pt idx="996">
                  <c:v>44538</c:v>
                </c:pt>
                <c:pt idx="997">
                  <c:v>44539</c:v>
                </c:pt>
                <c:pt idx="998">
                  <c:v>44540</c:v>
                </c:pt>
                <c:pt idx="999">
                  <c:v>44543</c:v>
                </c:pt>
                <c:pt idx="1000">
                  <c:v>44544</c:v>
                </c:pt>
                <c:pt idx="1001">
                  <c:v>44545</c:v>
                </c:pt>
                <c:pt idx="1002">
                  <c:v>44546</c:v>
                </c:pt>
                <c:pt idx="1003">
                  <c:v>44547</c:v>
                </c:pt>
                <c:pt idx="1004">
                  <c:v>44550</c:v>
                </c:pt>
                <c:pt idx="1005">
                  <c:v>44551</c:v>
                </c:pt>
                <c:pt idx="1006">
                  <c:v>44552</c:v>
                </c:pt>
                <c:pt idx="1007">
                  <c:v>44553</c:v>
                </c:pt>
                <c:pt idx="1008">
                  <c:v>44557</c:v>
                </c:pt>
                <c:pt idx="1009">
                  <c:v>44558</c:v>
                </c:pt>
                <c:pt idx="1010">
                  <c:v>44559</c:v>
                </c:pt>
                <c:pt idx="1011">
                  <c:v>44560</c:v>
                </c:pt>
                <c:pt idx="1012">
                  <c:v>44564</c:v>
                </c:pt>
                <c:pt idx="1013">
                  <c:v>44565</c:v>
                </c:pt>
                <c:pt idx="1014">
                  <c:v>44566</c:v>
                </c:pt>
                <c:pt idx="1015">
                  <c:v>44567</c:v>
                </c:pt>
                <c:pt idx="1016">
                  <c:v>44568</c:v>
                </c:pt>
                <c:pt idx="1017">
                  <c:v>44571</c:v>
                </c:pt>
                <c:pt idx="1018">
                  <c:v>44572</c:v>
                </c:pt>
                <c:pt idx="1019">
                  <c:v>44573</c:v>
                </c:pt>
                <c:pt idx="1020">
                  <c:v>44574</c:v>
                </c:pt>
                <c:pt idx="1021">
                  <c:v>44575</c:v>
                </c:pt>
                <c:pt idx="1022">
                  <c:v>44579</c:v>
                </c:pt>
                <c:pt idx="1023">
                  <c:v>44580</c:v>
                </c:pt>
                <c:pt idx="1024">
                  <c:v>44581</c:v>
                </c:pt>
                <c:pt idx="1025">
                  <c:v>44582</c:v>
                </c:pt>
                <c:pt idx="1026">
                  <c:v>44585</c:v>
                </c:pt>
                <c:pt idx="1027">
                  <c:v>44586</c:v>
                </c:pt>
                <c:pt idx="1028">
                  <c:v>44587</c:v>
                </c:pt>
                <c:pt idx="1029">
                  <c:v>44588</c:v>
                </c:pt>
                <c:pt idx="1030">
                  <c:v>44589</c:v>
                </c:pt>
                <c:pt idx="1031">
                  <c:v>44592</c:v>
                </c:pt>
                <c:pt idx="1032">
                  <c:v>44593</c:v>
                </c:pt>
                <c:pt idx="1033">
                  <c:v>44594</c:v>
                </c:pt>
                <c:pt idx="1034">
                  <c:v>44595</c:v>
                </c:pt>
                <c:pt idx="1035">
                  <c:v>44596</c:v>
                </c:pt>
                <c:pt idx="1036">
                  <c:v>44599</c:v>
                </c:pt>
                <c:pt idx="1037">
                  <c:v>44600</c:v>
                </c:pt>
                <c:pt idx="1038">
                  <c:v>44601</c:v>
                </c:pt>
                <c:pt idx="1039">
                  <c:v>44602</c:v>
                </c:pt>
                <c:pt idx="1040">
                  <c:v>44603</c:v>
                </c:pt>
                <c:pt idx="1041">
                  <c:v>44606</c:v>
                </c:pt>
                <c:pt idx="1042">
                  <c:v>44607</c:v>
                </c:pt>
                <c:pt idx="1043">
                  <c:v>44608</c:v>
                </c:pt>
                <c:pt idx="1044">
                  <c:v>44609</c:v>
                </c:pt>
                <c:pt idx="1045">
                  <c:v>44610</c:v>
                </c:pt>
                <c:pt idx="1046">
                  <c:v>44614</c:v>
                </c:pt>
                <c:pt idx="1047">
                  <c:v>44615</c:v>
                </c:pt>
                <c:pt idx="1048">
                  <c:v>44616</c:v>
                </c:pt>
                <c:pt idx="1049">
                  <c:v>44617</c:v>
                </c:pt>
                <c:pt idx="1050">
                  <c:v>44620</c:v>
                </c:pt>
                <c:pt idx="1051">
                  <c:v>44621</c:v>
                </c:pt>
                <c:pt idx="1052">
                  <c:v>44622</c:v>
                </c:pt>
                <c:pt idx="1053">
                  <c:v>44623</c:v>
                </c:pt>
                <c:pt idx="1054">
                  <c:v>44624</c:v>
                </c:pt>
                <c:pt idx="1055">
                  <c:v>44627</c:v>
                </c:pt>
                <c:pt idx="1056">
                  <c:v>44628</c:v>
                </c:pt>
                <c:pt idx="1057">
                  <c:v>44629</c:v>
                </c:pt>
                <c:pt idx="1058">
                  <c:v>44630</c:v>
                </c:pt>
                <c:pt idx="1059">
                  <c:v>44631</c:v>
                </c:pt>
                <c:pt idx="1060">
                  <c:v>44634</c:v>
                </c:pt>
                <c:pt idx="1061">
                  <c:v>44635</c:v>
                </c:pt>
                <c:pt idx="1062">
                  <c:v>44636</c:v>
                </c:pt>
                <c:pt idx="1063">
                  <c:v>44637</c:v>
                </c:pt>
                <c:pt idx="1064">
                  <c:v>44638</c:v>
                </c:pt>
                <c:pt idx="1065">
                  <c:v>44641</c:v>
                </c:pt>
                <c:pt idx="1066">
                  <c:v>44642</c:v>
                </c:pt>
                <c:pt idx="1067">
                  <c:v>44643</c:v>
                </c:pt>
                <c:pt idx="1068">
                  <c:v>44644</c:v>
                </c:pt>
                <c:pt idx="1069">
                  <c:v>44645</c:v>
                </c:pt>
                <c:pt idx="1070">
                  <c:v>44648</c:v>
                </c:pt>
                <c:pt idx="1071">
                  <c:v>44649</c:v>
                </c:pt>
                <c:pt idx="1072">
                  <c:v>44650</c:v>
                </c:pt>
                <c:pt idx="1073">
                  <c:v>44651</c:v>
                </c:pt>
                <c:pt idx="1074">
                  <c:v>44652</c:v>
                </c:pt>
                <c:pt idx="1075">
                  <c:v>44655</c:v>
                </c:pt>
                <c:pt idx="1076">
                  <c:v>44656</c:v>
                </c:pt>
                <c:pt idx="1077">
                  <c:v>44657</c:v>
                </c:pt>
                <c:pt idx="1078">
                  <c:v>44658</c:v>
                </c:pt>
                <c:pt idx="1079">
                  <c:v>44659</c:v>
                </c:pt>
                <c:pt idx="1080">
                  <c:v>44662</c:v>
                </c:pt>
                <c:pt idx="1081">
                  <c:v>44663</c:v>
                </c:pt>
                <c:pt idx="1082">
                  <c:v>44664</c:v>
                </c:pt>
                <c:pt idx="1083">
                  <c:v>44665</c:v>
                </c:pt>
                <c:pt idx="1084">
                  <c:v>44669</c:v>
                </c:pt>
                <c:pt idx="1085">
                  <c:v>44670</c:v>
                </c:pt>
                <c:pt idx="1086">
                  <c:v>44671</c:v>
                </c:pt>
                <c:pt idx="1087">
                  <c:v>44672</c:v>
                </c:pt>
                <c:pt idx="1088">
                  <c:v>44673</c:v>
                </c:pt>
                <c:pt idx="1089">
                  <c:v>44676</c:v>
                </c:pt>
                <c:pt idx="1090">
                  <c:v>44677</c:v>
                </c:pt>
                <c:pt idx="1091">
                  <c:v>44678</c:v>
                </c:pt>
                <c:pt idx="1092">
                  <c:v>44679</c:v>
                </c:pt>
                <c:pt idx="1093">
                  <c:v>44680</c:v>
                </c:pt>
                <c:pt idx="1094">
                  <c:v>44683</c:v>
                </c:pt>
                <c:pt idx="1095">
                  <c:v>44684</c:v>
                </c:pt>
                <c:pt idx="1096">
                  <c:v>44685</c:v>
                </c:pt>
                <c:pt idx="1097">
                  <c:v>44686</c:v>
                </c:pt>
                <c:pt idx="1098">
                  <c:v>44687</c:v>
                </c:pt>
                <c:pt idx="1099">
                  <c:v>44690</c:v>
                </c:pt>
                <c:pt idx="1100">
                  <c:v>44691</c:v>
                </c:pt>
                <c:pt idx="1101">
                  <c:v>44692</c:v>
                </c:pt>
                <c:pt idx="1102">
                  <c:v>44693</c:v>
                </c:pt>
                <c:pt idx="1103">
                  <c:v>44694</c:v>
                </c:pt>
                <c:pt idx="1104">
                  <c:v>44697</c:v>
                </c:pt>
                <c:pt idx="1105">
                  <c:v>44698</c:v>
                </c:pt>
                <c:pt idx="1106">
                  <c:v>44699</c:v>
                </c:pt>
                <c:pt idx="1107">
                  <c:v>44700</c:v>
                </c:pt>
                <c:pt idx="1108">
                  <c:v>44701</c:v>
                </c:pt>
                <c:pt idx="1109">
                  <c:v>44704</c:v>
                </c:pt>
                <c:pt idx="1110">
                  <c:v>44705</c:v>
                </c:pt>
                <c:pt idx="1111">
                  <c:v>44706</c:v>
                </c:pt>
                <c:pt idx="1112">
                  <c:v>44707</c:v>
                </c:pt>
                <c:pt idx="1113">
                  <c:v>44708</c:v>
                </c:pt>
                <c:pt idx="1114">
                  <c:v>44712</c:v>
                </c:pt>
                <c:pt idx="1115">
                  <c:v>44713</c:v>
                </c:pt>
                <c:pt idx="1116">
                  <c:v>44714</c:v>
                </c:pt>
                <c:pt idx="1117">
                  <c:v>44715</c:v>
                </c:pt>
                <c:pt idx="1118">
                  <c:v>44718</c:v>
                </c:pt>
                <c:pt idx="1119">
                  <c:v>44719</c:v>
                </c:pt>
                <c:pt idx="1120">
                  <c:v>44720</c:v>
                </c:pt>
                <c:pt idx="1121">
                  <c:v>44721</c:v>
                </c:pt>
                <c:pt idx="1122">
                  <c:v>44722</c:v>
                </c:pt>
                <c:pt idx="1123">
                  <c:v>44725</c:v>
                </c:pt>
                <c:pt idx="1124">
                  <c:v>44726</c:v>
                </c:pt>
                <c:pt idx="1125">
                  <c:v>44727</c:v>
                </c:pt>
                <c:pt idx="1126">
                  <c:v>44728</c:v>
                </c:pt>
                <c:pt idx="1127">
                  <c:v>44729</c:v>
                </c:pt>
                <c:pt idx="1128">
                  <c:v>44733</c:v>
                </c:pt>
                <c:pt idx="1129">
                  <c:v>44734</c:v>
                </c:pt>
                <c:pt idx="1130">
                  <c:v>44735</c:v>
                </c:pt>
                <c:pt idx="1131">
                  <c:v>44736</c:v>
                </c:pt>
                <c:pt idx="1132">
                  <c:v>44739</c:v>
                </c:pt>
                <c:pt idx="1133">
                  <c:v>44740</c:v>
                </c:pt>
                <c:pt idx="1134">
                  <c:v>44741</c:v>
                </c:pt>
                <c:pt idx="1135">
                  <c:v>44742</c:v>
                </c:pt>
                <c:pt idx="1136">
                  <c:v>44743</c:v>
                </c:pt>
                <c:pt idx="1137">
                  <c:v>44747</c:v>
                </c:pt>
                <c:pt idx="1138">
                  <c:v>44748</c:v>
                </c:pt>
                <c:pt idx="1139">
                  <c:v>44749</c:v>
                </c:pt>
                <c:pt idx="1140">
                  <c:v>44750</c:v>
                </c:pt>
                <c:pt idx="1141">
                  <c:v>44753</c:v>
                </c:pt>
                <c:pt idx="1142">
                  <c:v>44754</c:v>
                </c:pt>
                <c:pt idx="1143">
                  <c:v>44755</c:v>
                </c:pt>
                <c:pt idx="1144">
                  <c:v>44756</c:v>
                </c:pt>
                <c:pt idx="1145">
                  <c:v>44757</c:v>
                </c:pt>
                <c:pt idx="1146">
                  <c:v>44760</c:v>
                </c:pt>
                <c:pt idx="1147">
                  <c:v>44761</c:v>
                </c:pt>
                <c:pt idx="1148">
                  <c:v>44762</c:v>
                </c:pt>
                <c:pt idx="1149">
                  <c:v>44763</c:v>
                </c:pt>
                <c:pt idx="1150">
                  <c:v>44764</c:v>
                </c:pt>
                <c:pt idx="1151">
                  <c:v>44767</c:v>
                </c:pt>
                <c:pt idx="1152">
                  <c:v>44768</c:v>
                </c:pt>
                <c:pt idx="1153">
                  <c:v>44769</c:v>
                </c:pt>
                <c:pt idx="1154">
                  <c:v>44770</c:v>
                </c:pt>
                <c:pt idx="1155">
                  <c:v>44771</c:v>
                </c:pt>
                <c:pt idx="1156">
                  <c:v>44774</c:v>
                </c:pt>
                <c:pt idx="1157">
                  <c:v>44775</c:v>
                </c:pt>
                <c:pt idx="1158">
                  <c:v>44776</c:v>
                </c:pt>
                <c:pt idx="1159">
                  <c:v>44777</c:v>
                </c:pt>
                <c:pt idx="1160">
                  <c:v>44778</c:v>
                </c:pt>
                <c:pt idx="1161">
                  <c:v>44781</c:v>
                </c:pt>
                <c:pt idx="1162">
                  <c:v>44782</c:v>
                </c:pt>
                <c:pt idx="1163">
                  <c:v>44783</c:v>
                </c:pt>
                <c:pt idx="1164">
                  <c:v>44784</c:v>
                </c:pt>
                <c:pt idx="1165">
                  <c:v>44785</c:v>
                </c:pt>
                <c:pt idx="1166">
                  <c:v>44788</c:v>
                </c:pt>
                <c:pt idx="1167">
                  <c:v>44789</c:v>
                </c:pt>
                <c:pt idx="1168">
                  <c:v>44790</c:v>
                </c:pt>
                <c:pt idx="1169">
                  <c:v>44791</c:v>
                </c:pt>
                <c:pt idx="1170">
                  <c:v>44792</c:v>
                </c:pt>
                <c:pt idx="1171">
                  <c:v>44795</c:v>
                </c:pt>
                <c:pt idx="1172">
                  <c:v>44796</c:v>
                </c:pt>
                <c:pt idx="1173">
                  <c:v>44797</c:v>
                </c:pt>
                <c:pt idx="1174">
                  <c:v>44798</c:v>
                </c:pt>
                <c:pt idx="1175">
                  <c:v>44799</c:v>
                </c:pt>
                <c:pt idx="1176">
                  <c:v>44802</c:v>
                </c:pt>
                <c:pt idx="1177">
                  <c:v>44803</c:v>
                </c:pt>
                <c:pt idx="1178">
                  <c:v>44804</c:v>
                </c:pt>
                <c:pt idx="1179">
                  <c:v>44805</c:v>
                </c:pt>
                <c:pt idx="1180">
                  <c:v>44806</c:v>
                </c:pt>
                <c:pt idx="1181">
                  <c:v>44810</c:v>
                </c:pt>
                <c:pt idx="1182">
                  <c:v>44811</c:v>
                </c:pt>
                <c:pt idx="1183">
                  <c:v>44812</c:v>
                </c:pt>
                <c:pt idx="1184">
                  <c:v>44813</c:v>
                </c:pt>
                <c:pt idx="1185">
                  <c:v>44816</c:v>
                </c:pt>
                <c:pt idx="1186">
                  <c:v>44817</c:v>
                </c:pt>
                <c:pt idx="1187">
                  <c:v>44818</c:v>
                </c:pt>
                <c:pt idx="1188">
                  <c:v>44819</c:v>
                </c:pt>
                <c:pt idx="1189">
                  <c:v>44820</c:v>
                </c:pt>
                <c:pt idx="1190">
                  <c:v>44823</c:v>
                </c:pt>
                <c:pt idx="1191">
                  <c:v>44824</c:v>
                </c:pt>
                <c:pt idx="1192">
                  <c:v>44825</c:v>
                </c:pt>
                <c:pt idx="1193">
                  <c:v>44826</c:v>
                </c:pt>
                <c:pt idx="1194">
                  <c:v>44827</c:v>
                </c:pt>
                <c:pt idx="1195">
                  <c:v>44830</c:v>
                </c:pt>
                <c:pt idx="1196">
                  <c:v>44831</c:v>
                </c:pt>
                <c:pt idx="1197">
                  <c:v>44832</c:v>
                </c:pt>
                <c:pt idx="1198">
                  <c:v>44833</c:v>
                </c:pt>
                <c:pt idx="1199">
                  <c:v>44834</c:v>
                </c:pt>
                <c:pt idx="1200">
                  <c:v>44837</c:v>
                </c:pt>
                <c:pt idx="1201">
                  <c:v>44838</c:v>
                </c:pt>
                <c:pt idx="1202">
                  <c:v>44839</c:v>
                </c:pt>
                <c:pt idx="1203">
                  <c:v>44840</c:v>
                </c:pt>
                <c:pt idx="1204">
                  <c:v>44841</c:v>
                </c:pt>
                <c:pt idx="1205">
                  <c:v>44844</c:v>
                </c:pt>
                <c:pt idx="1206">
                  <c:v>44845</c:v>
                </c:pt>
                <c:pt idx="1207">
                  <c:v>44846</c:v>
                </c:pt>
                <c:pt idx="1208">
                  <c:v>44847</c:v>
                </c:pt>
                <c:pt idx="1209">
                  <c:v>44848</c:v>
                </c:pt>
                <c:pt idx="1210">
                  <c:v>44851</c:v>
                </c:pt>
                <c:pt idx="1211">
                  <c:v>44852</c:v>
                </c:pt>
                <c:pt idx="1212">
                  <c:v>44853</c:v>
                </c:pt>
                <c:pt idx="1213">
                  <c:v>44854</c:v>
                </c:pt>
                <c:pt idx="1214">
                  <c:v>44855</c:v>
                </c:pt>
                <c:pt idx="1215">
                  <c:v>44858</c:v>
                </c:pt>
                <c:pt idx="1216">
                  <c:v>44859</c:v>
                </c:pt>
                <c:pt idx="1217">
                  <c:v>44860</c:v>
                </c:pt>
                <c:pt idx="1218">
                  <c:v>44861</c:v>
                </c:pt>
                <c:pt idx="1219">
                  <c:v>44862</c:v>
                </c:pt>
                <c:pt idx="1220">
                  <c:v>44865</c:v>
                </c:pt>
                <c:pt idx="1221">
                  <c:v>44866</c:v>
                </c:pt>
                <c:pt idx="1222">
                  <c:v>44867</c:v>
                </c:pt>
                <c:pt idx="1223">
                  <c:v>44868</c:v>
                </c:pt>
                <c:pt idx="1224">
                  <c:v>44869</c:v>
                </c:pt>
                <c:pt idx="1225">
                  <c:v>44872</c:v>
                </c:pt>
                <c:pt idx="1226">
                  <c:v>44873</c:v>
                </c:pt>
                <c:pt idx="1227">
                  <c:v>44874</c:v>
                </c:pt>
                <c:pt idx="1228">
                  <c:v>44875</c:v>
                </c:pt>
                <c:pt idx="1229">
                  <c:v>44876</c:v>
                </c:pt>
                <c:pt idx="1230">
                  <c:v>44879</c:v>
                </c:pt>
                <c:pt idx="1231">
                  <c:v>44880</c:v>
                </c:pt>
                <c:pt idx="1232">
                  <c:v>44881</c:v>
                </c:pt>
                <c:pt idx="1233">
                  <c:v>44882</c:v>
                </c:pt>
                <c:pt idx="1234">
                  <c:v>44883</c:v>
                </c:pt>
                <c:pt idx="1235">
                  <c:v>44886</c:v>
                </c:pt>
                <c:pt idx="1236">
                  <c:v>44887</c:v>
                </c:pt>
                <c:pt idx="1237">
                  <c:v>44888</c:v>
                </c:pt>
                <c:pt idx="1238">
                  <c:v>44890</c:v>
                </c:pt>
                <c:pt idx="1239">
                  <c:v>44893</c:v>
                </c:pt>
                <c:pt idx="1240">
                  <c:v>44894</c:v>
                </c:pt>
                <c:pt idx="1241">
                  <c:v>44895</c:v>
                </c:pt>
                <c:pt idx="1242">
                  <c:v>44896</c:v>
                </c:pt>
                <c:pt idx="1243">
                  <c:v>44897</c:v>
                </c:pt>
                <c:pt idx="1244">
                  <c:v>44900</c:v>
                </c:pt>
                <c:pt idx="1245">
                  <c:v>44901</c:v>
                </c:pt>
                <c:pt idx="1246">
                  <c:v>44902</c:v>
                </c:pt>
                <c:pt idx="1247">
                  <c:v>44903</c:v>
                </c:pt>
                <c:pt idx="1248">
                  <c:v>44904</c:v>
                </c:pt>
                <c:pt idx="1249">
                  <c:v>44907</c:v>
                </c:pt>
                <c:pt idx="1250">
                  <c:v>44908</c:v>
                </c:pt>
                <c:pt idx="1251">
                  <c:v>44909</c:v>
                </c:pt>
                <c:pt idx="1252">
                  <c:v>44910</c:v>
                </c:pt>
                <c:pt idx="1253">
                  <c:v>44911</c:v>
                </c:pt>
                <c:pt idx="1254">
                  <c:v>44914</c:v>
                </c:pt>
                <c:pt idx="1255">
                  <c:v>44915</c:v>
                </c:pt>
                <c:pt idx="1256">
                  <c:v>44916</c:v>
                </c:pt>
                <c:pt idx="1257">
                  <c:v>44917</c:v>
                </c:pt>
                <c:pt idx="1258">
                  <c:v>44918</c:v>
                </c:pt>
                <c:pt idx="1259">
                  <c:v>44922</c:v>
                </c:pt>
                <c:pt idx="1260">
                  <c:v>44923</c:v>
                </c:pt>
                <c:pt idx="1261">
                  <c:v>44924</c:v>
                </c:pt>
                <c:pt idx="1262">
                  <c:v>44925</c:v>
                </c:pt>
                <c:pt idx="1263">
                  <c:v>44929</c:v>
                </c:pt>
                <c:pt idx="1264">
                  <c:v>44930</c:v>
                </c:pt>
                <c:pt idx="1265">
                  <c:v>44931</c:v>
                </c:pt>
                <c:pt idx="1266">
                  <c:v>44932</c:v>
                </c:pt>
                <c:pt idx="1267">
                  <c:v>44935</c:v>
                </c:pt>
                <c:pt idx="1268">
                  <c:v>44936</c:v>
                </c:pt>
                <c:pt idx="1269">
                  <c:v>44937</c:v>
                </c:pt>
                <c:pt idx="1270">
                  <c:v>44938</c:v>
                </c:pt>
                <c:pt idx="1271">
                  <c:v>44939</c:v>
                </c:pt>
                <c:pt idx="1272">
                  <c:v>44943</c:v>
                </c:pt>
                <c:pt idx="1273">
                  <c:v>44944</c:v>
                </c:pt>
                <c:pt idx="1274">
                  <c:v>44945</c:v>
                </c:pt>
                <c:pt idx="1275">
                  <c:v>44946</c:v>
                </c:pt>
                <c:pt idx="1276">
                  <c:v>44949</c:v>
                </c:pt>
                <c:pt idx="1277">
                  <c:v>44950</c:v>
                </c:pt>
                <c:pt idx="1278">
                  <c:v>44951</c:v>
                </c:pt>
                <c:pt idx="1279">
                  <c:v>44952</c:v>
                </c:pt>
                <c:pt idx="1280">
                  <c:v>44953</c:v>
                </c:pt>
                <c:pt idx="1281">
                  <c:v>44956</c:v>
                </c:pt>
                <c:pt idx="1282">
                  <c:v>44957</c:v>
                </c:pt>
                <c:pt idx="1283">
                  <c:v>44958</c:v>
                </c:pt>
                <c:pt idx="1284">
                  <c:v>44959</c:v>
                </c:pt>
                <c:pt idx="1285">
                  <c:v>44960</c:v>
                </c:pt>
                <c:pt idx="1286">
                  <c:v>44963</c:v>
                </c:pt>
                <c:pt idx="1287">
                  <c:v>44964</c:v>
                </c:pt>
                <c:pt idx="1288">
                  <c:v>44965</c:v>
                </c:pt>
                <c:pt idx="1289">
                  <c:v>44966</c:v>
                </c:pt>
                <c:pt idx="1290">
                  <c:v>44967</c:v>
                </c:pt>
                <c:pt idx="1291">
                  <c:v>44970</c:v>
                </c:pt>
                <c:pt idx="1292">
                  <c:v>44971</c:v>
                </c:pt>
                <c:pt idx="1293">
                  <c:v>44972</c:v>
                </c:pt>
                <c:pt idx="1294">
                  <c:v>44973</c:v>
                </c:pt>
                <c:pt idx="1295">
                  <c:v>44974</c:v>
                </c:pt>
                <c:pt idx="1296">
                  <c:v>44978</c:v>
                </c:pt>
                <c:pt idx="1297">
                  <c:v>44979</c:v>
                </c:pt>
                <c:pt idx="1298">
                  <c:v>44980</c:v>
                </c:pt>
                <c:pt idx="1299">
                  <c:v>44981</c:v>
                </c:pt>
                <c:pt idx="1300">
                  <c:v>44984</c:v>
                </c:pt>
                <c:pt idx="1301">
                  <c:v>44985</c:v>
                </c:pt>
                <c:pt idx="1302">
                  <c:v>44986</c:v>
                </c:pt>
                <c:pt idx="1303">
                  <c:v>44987</c:v>
                </c:pt>
                <c:pt idx="1304">
                  <c:v>44988</c:v>
                </c:pt>
                <c:pt idx="1305">
                  <c:v>44991</c:v>
                </c:pt>
                <c:pt idx="1306">
                  <c:v>44992</c:v>
                </c:pt>
                <c:pt idx="1307">
                  <c:v>44993</c:v>
                </c:pt>
                <c:pt idx="1308">
                  <c:v>44994</c:v>
                </c:pt>
                <c:pt idx="1309">
                  <c:v>44995</c:v>
                </c:pt>
                <c:pt idx="1310">
                  <c:v>44998</c:v>
                </c:pt>
                <c:pt idx="1311">
                  <c:v>44999</c:v>
                </c:pt>
                <c:pt idx="1312">
                  <c:v>45000</c:v>
                </c:pt>
                <c:pt idx="1313">
                  <c:v>45001</c:v>
                </c:pt>
                <c:pt idx="1314">
                  <c:v>45002</c:v>
                </c:pt>
                <c:pt idx="1315">
                  <c:v>45005</c:v>
                </c:pt>
                <c:pt idx="1316">
                  <c:v>45006</c:v>
                </c:pt>
                <c:pt idx="1317">
                  <c:v>45007</c:v>
                </c:pt>
                <c:pt idx="1318">
                  <c:v>45008</c:v>
                </c:pt>
                <c:pt idx="1319">
                  <c:v>45009</c:v>
                </c:pt>
                <c:pt idx="1320">
                  <c:v>45012</c:v>
                </c:pt>
                <c:pt idx="1321">
                  <c:v>45013</c:v>
                </c:pt>
                <c:pt idx="1322">
                  <c:v>45014</c:v>
                </c:pt>
                <c:pt idx="1323">
                  <c:v>45015</c:v>
                </c:pt>
                <c:pt idx="1324">
                  <c:v>45016</c:v>
                </c:pt>
                <c:pt idx="1325">
                  <c:v>45019</c:v>
                </c:pt>
                <c:pt idx="1326">
                  <c:v>45020</c:v>
                </c:pt>
                <c:pt idx="1327">
                  <c:v>45021</c:v>
                </c:pt>
                <c:pt idx="1328">
                  <c:v>45022</c:v>
                </c:pt>
                <c:pt idx="1329">
                  <c:v>45026</c:v>
                </c:pt>
                <c:pt idx="1330">
                  <c:v>45027</c:v>
                </c:pt>
                <c:pt idx="1331">
                  <c:v>45028</c:v>
                </c:pt>
                <c:pt idx="1332">
                  <c:v>45029</c:v>
                </c:pt>
                <c:pt idx="1333">
                  <c:v>45030</c:v>
                </c:pt>
                <c:pt idx="1334">
                  <c:v>45033</c:v>
                </c:pt>
                <c:pt idx="1335">
                  <c:v>45034</c:v>
                </c:pt>
                <c:pt idx="1336">
                  <c:v>45035</c:v>
                </c:pt>
                <c:pt idx="1337">
                  <c:v>45036</c:v>
                </c:pt>
                <c:pt idx="1338">
                  <c:v>45037</c:v>
                </c:pt>
                <c:pt idx="1339">
                  <c:v>45040</c:v>
                </c:pt>
                <c:pt idx="1340">
                  <c:v>45041</c:v>
                </c:pt>
                <c:pt idx="1341">
                  <c:v>45042</c:v>
                </c:pt>
                <c:pt idx="1342">
                  <c:v>45043</c:v>
                </c:pt>
                <c:pt idx="1343">
                  <c:v>45044</c:v>
                </c:pt>
                <c:pt idx="1344">
                  <c:v>45047</c:v>
                </c:pt>
                <c:pt idx="1345">
                  <c:v>45048</c:v>
                </c:pt>
                <c:pt idx="1346">
                  <c:v>45049</c:v>
                </c:pt>
                <c:pt idx="1347">
                  <c:v>45050</c:v>
                </c:pt>
                <c:pt idx="1348">
                  <c:v>45051</c:v>
                </c:pt>
                <c:pt idx="1349">
                  <c:v>45054</c:v>
                </c:pt>
                <c:pt idx="1350">
                  <c:v>45055</c:v>
                </c:pt>
                <c:pt idx="1351">
                  <c:v>45056</c:v>
                </c:pt>
                <c:pt idx="1352">
                  <c:v>45057</c:v>
                </c:pt>
                <c:pt idx="1353">
                  <c:v>45058</c:v>
                </c:pt>
                <c:pt idx="1354">
                  <c:v>45061</c:v>
                </c:pt>
                <c:pt idx="1355">
                  <c:v>45062</c:v>
                </c:pt>
                <c:pt idx="1356">
                  <c:v>45063</c:v>
                </c:pt>
                <c:pt idx="1357">
                  <c:v>45064</c:v>
                </c:pt>
                <c:pt idx="1358">
                  <c:v>45065</c:v>
                </c:pt>
                <c:pt idx="1359">
                  <c:v>45068</c:v>
                </c:pt>
                <c:pt idx="1360">
                  <c:v>45069</c:v>
                </c:pt>
                <c:pt idx="1361">
                  <c:v>45070</c:v>
                </c:pt>
                <c:pt idx="1362">
                  <c:v>45071</c:v>
                </c:pt>
                <c:pt idx="1363">
                  <c:v>45072</c:v>
                </c:pt>
                <c:pt idx="1364">
                  <c:v>45076</c:v>
                </c:pt>
                <c:pt idx="1365">
                  <c:v>45077</c:v>
                </c:pt>
                <c:pt idx="1366">
                  <c:v>45078</c:v>
                </c:pt>
                <c:pt idx="1367">
                  <c:v>45079</c:v>
                </c:pt>
                <c:pt idx="1368">
                  <c:v>45082</c:v>
                </c:pt>
                <c:pt idx="1369">
                  <c:v>45083</c:v>
                </c:pt>
                <c:pt idx="1370">
                  <c:v>45084</c:v>
                </c:pt>
                <c:pt idx="1371">
                  <c:v>45085</c:v>
                </c:pt>
                <c:pt idx="1372">
                  <c:v>45086</c:v>
                </c:pt>
                <c:pt idx="1373">
                  <c:v>45089</c:v>
                </c:pt>
                <c:pt idx="1374">
                  <c:v>45090</c:v>
                </c:pt>
                <c:pt idx="1375">
                  <c:v>45091</c:v>
                </c:pt>
                <c:pt idx="1376">
                  <c:v>45092</c:v>
                </c:pt>
                <c:pt idx="1377">
                  <c:v>45093</c:v>
                </c:pt>
                <c:pt idx="1378">
                  <c:v>45097</c:v>
                </c:pt>
                <c:pt idx="1379">
                  <c:v>45098</c:v>
                </c:pt>
                <c:pt idx="1380">
                  <c:v>45099</c:v>
                </c:pt>
                <c:pt idx="1381">
                  <c:v>45100</c:v>
                </c:pt>
                <c:pt idx="1382">
                  <c:v>45103</c:v>
                </c:pt>
                <c:pt idx="1383">
                  <c:v>45104</c:v>
                </c:pt>
                <c:pt idx="1384">
                  <c:v>45105</c:v>
                </c:pt>
                <c:pt idx="1385">
                  <c:v>45106</c:v>
                </c:pt>
                <c:pt idx="1386">
                  <c:v>45107</c:v>
                </c:pt>
                <c:pt idx="1387">
                  <c:v>45110</c:v>
                </c:pt>
                <c:pt idx="1388">
                  <c:v>45112</c:v>
                </c:pt>
                <c:pt idx="1389">
                  <c:v>45113</c:v>
                </c:pt>
                <c:pt idx="1390">
                  <c:v>45114</c:v>
                </c:pt>
                <c:pt idx="1391">
                  <c:v>45117</c:v>
                </c:pt>
                <c:pt idx="1392">
                  <c:v>45118</c:v>
                </c:pt>
                <c:pt idx="1393">
                  <c:v>45119</c:v>
                </c:pt>
                <c:pt idx="1394">
                  <c:v>45120</c:v>
                </c:pt>
                <c:pt idx="1395">
                  <c:v>45121</c:v>
                </c:pt>
                <c:pt idx="1396">
                  <c:v>45124</c:v>
                </c:pt>
                <c:pt idx="1397">
                  <c:v>45125</c:v>
                </c:pt>
                <c:pt idx="1398">
                  <c:v>45126</c:v>
                </c:pt>
                <c:pt idx="1399">
                  <c:v>45127</c:v>
                </c:pt>
                <c:pt idx="1400">
                  <c:v>45128</c:v>
                </c:pt>
                <c:pt idx="1401">
                  <c:v>45131</c:v>
                </c:pt>
                <c:pt idx="1402">
                  <c:v>45132</c:v>
                </c:pt>
                <c:pt idx="1403">
                  <c:v>45133</c:v>
                </c:pt>
                <c:pt idx="1404">
                  <c:v>45134</c:v>
                </c:pt>
                <c:pt idx="1405">
                  <c:v>45135</c:v>
                </c:pt>
                <c:pt idx="1406">
                  <c:v>45138</c:v>
                </c:pt>
                <c:pt idx="1407">
                  <c:v>45139</c:v>
                </c:pt>
                <c:pt idx="1408">
                  <c:v>45140</c:v>
                </c:pt>
                <c:pt idx="1409">
                  <c:v>45141</c:v>
                </c:pt>
                <c:pt idx="1410">
                  <c:v>45142</c:v>
                </c:pt>
                <c:pt idx="1411">
                  <c:v>45145</c:v>
                </c:pt>
                <c:pt idx="1412">
                  <c:v>45146</c:v>
                </c:pt>
                <c:pt idx="1413">
                  <c:v>45147</c:v>
                </c:pt>
                <c:pt idx="1414">
                  <c:v>45148</c:v>
                </c:pt>
                <c:pt idx="1415">
                  <c:v>45149</c:v>
                </c:pt>
                <c:pt idx="1416">
                  <c:v>45152</c:v>
                </c:pt>
                <c:pt idx="1417">
                  <c:v>45153</c:v>
                </c:pt>
                <c:pt idx="1418">
                  <c:v>45154</c:v>
                </c:pt>
                <c:pt idx="1419">
                  <c:v>45155</c:v>
                </c:pt>
                <c:pt idx="1420">
                  <c:v>45156</c:v>
                </c:pt>
                <c:pt idx="1421">
                  <c:v>45159</c:v>
                </c:pt>
                <c:pt idx="1422">
                  <c:v>45160</c:v>
                </c:pt>
                <c:pt idx="1423">
                  <c:v>45161</c:v>
                </c:pt>
                <c:pt idx="1424">
                  <c:v>45162</c:v>
                </c:pt>
                <c:pt idx="1425">
                  <c:v>45163</c:v>
                </c:pt>
                <c:pt idx="1426">
                  <c:v>45166</c:v>
                </c:pt>
                <c:pt idx="1427">
                  <c:v>45167</c:v>
                </c:pt>
                <c:pt idx="1428">
                  <c:v>45168</c:v>
                </c:pt>
                <c:pt idx="1429">
                  <c:v>45169</c:v>
                </c:pt>
                <c:pt idx="1430">
                  <c:v>45170</c:v>
                </c:pt>
                <c:pt idx="1431">
                  <c:v>45174</c:v>
                </c:pt>
                <c:pt idx="1432">
                  <c:v>45175</c:v>
                </c:pt>
                <c:pt idx="1433">
                  <c:v>45176</c:v>
                </c:pt>
                <c:pt idx="1434">
                  <c:v>45177</c:v>
                </c:pt>
                <c:pt idx="1435">
                  <c:v>45180</c:v>
                </c:pt>
                <c:pt idx="1436">
                  <c:v>45181</c:v>
                </c:pt>
                <c:pt idx="1437">
                  <c:v>45182</c:v>
                </c:pt>
                <c:pt idx="1438">
                  <c:v>45183</c:v>
                </c:pt>
                <c:pt idx="1439">
                  <c:v>45184</c:v>
                </c:pt>
                <c:pt idx="1440">
                  <c:v>45187</c:v>
                </c:pt>
                <c:pt idx="1441">
                  <c:v>45188</c:v>
                </c:pt>
                <c:pt idx="1442">
                  <c:v>45189</c:v>
                </c:pt>
                <c:pt idx="1443">
                  <c:v>45190</c:v>
                </c:pt>
                <c:pt idx="1444">
                  <c:v>45191</c:v>
                </c:pt>
                <c:pt idx="1445">
                  <c:v>45194</c:v>
                </c:pt>
                <c:pt idx="1446">
                  <c:v>45195</c:v>
                </c:pt>
                <c:pt idx="1447">
                  <c:v>45196</c:v>
                </c:pt>
                <c:pt idx="1448">
                  <c:v>45197</c:v>
                </c:pt>
                <c:pt idx="1449">
                  <c:v>45198</c:v>
                </c:pt>
                <c:pt idx="1450">
                  <c:v>45201</c:v>
                </c:pt>
                <c:pt idx="1451">
                  <c:v>45202</c:v>
                </c:pt>
                <c:pt idx="1452">
                  <c:v>45203</c:v>
                </c:pt>
                <c:pt idx="1453">
                  <c:v>45204</c:v>
                </c:pt>
                <c:pt idx="1454">
                  <c:v>45205</c:v>
                </c:pt>
                <c:pt idx="1455">
                  <c:v>45208</c:v>
                </c:pt>
                <c:pt idx="1456">
                  <c:v>45209</c:v>
                </c:pt>
                <c:pt idx="1457">
                  <c:v>45210</c:v>
                </c:pt>
                <c:pt idx="1458">
                  <c:v>45211</c:v>
                </c:pt>
                <c:pt idx="1459">
                  <c:v>45212</c:v>
                </c:pt>
                <c:pt idx="1460">
                  <c:v>45215</c:v>
                </c:pt>
                <c:pt idx="1461">
                  <c:v>45216</c:v>
                </c:pt>
                <c:pt idx="1462">
                  <c:v>45217</c:v>
                </c:pt>
                <c:pt idx="1463">
                  <c:v>45218</c:v>
                </c:pt>
                <c:pt idx="1464">
                  <c:v>45219</c:v>
                </c:pt>
                <c:pt idx="1465">
                  <c:v>45222</c:v>
                </c:pt>
                <c:pt idx="1466">
                  <c:v>45223</c:v>
                </c:pt>
                <c:pt idx="1467">
                  <c:v>45224</c:v>
                </c:pt>
                <c:pt idx="1468">
                  <c:v>45225</c:v>
                </c:pt>
                <c:pt idx="1469">
                  <c:v>45226</c:v>
                </c:pt>
                <c:pt idx="1470">
                  <c:v>45229</c:v>
                </c:pt>
                <c:pt idx="1471">
                  <c:v>45230</c:v>
                </c:pt>
                <c:pt idx="1472">
                  <c:v>45231</c:v>
                </c:pt>
                <c:pt idx="1473">
                  <c:v>45232</c:v>
                </c:pt>
                <c:pt idx="1474">
                  <c:v>45233</c:v>
                </c:pt>
                <c:pt idx="1475">
                  <c:v>45236</c:v>
                </c:pt>
                <c:pt idx="1476">
                  <c:v>45237</c:v>
                </c:pt>
                <c:pt idx="1477">
                  <c:v>45238</c:v>
                </c:pt>
                <c:pt idx="1478">
                  <c:v>45239</c:v>
                </c:pt>
                <c:pt idx="1479">
                  <c:v>45240</c:v>
                </c:pt>
                <c:pt idx="1480">
                  <c:v>45243</c:v>
                </c:pt>
                <c:pt idx="1481">
                  <c:v>45244</c:v>
                </c:pt>
                <c:pt idx="1482">
                  <c:v>45245</c:v>
                </c:pt>
                <c:pt idx="1483">
                  <c:v>45246</c:v>
                </c:pt>
                <c:pt idx="1484">
                  <c:v>45247</c:v>
                </c:pt>
                <c:pt idx="1485">
                  <c:v>45250</c:v>
                </c:pt>
                <c:pt idx="1486">
                  <c:v>45251</c:v>
                </c:pt>
                <c:pt idx="1487">
                  <c:v>45252</c:v>
                </c:pt>
                <c:pt idx="1488">
                  <c:v>45254</c:v>
                </c:pt>
                <c:pt idx="1489">
                  <c:v>45257</c:v>
                </c:pt>
                <c:pt idx="1490">
                  <c:v>45258</c:v>
                </c:pt>
                <c:pt idx="1491">
                  <c:v>45259</c:v>
                </c:pt>
                <c:pt idx="1492">
                  <c:v>45260</c:v>
                </c:pt>
                <c:pt idx="1493">
                  <c:v>45261</c:v>
                </c:pt>
                <c:pt idx="1494">
                  <c:v>45264</c:v>
                </c:pt>
                <c:pt idx="1495">
                  <c:v>45265</c:v>
                </c:pt>
                <c:pt idx="1496">
                  <c:v>45266</c:v>
                </c:pt>
                <c:pt idx="1497">
                  <c:v>45267</c:v>
                </c:pt>
                <c:pt idx="1498">
                  <c:v>45268</c:v>
                </c:pt>
                <c:pt idx="1499">
                  <c:v>45271</c:v>
                </c:pt>
                <c:pt idx="1500">
                  <c:v>45272</c:v>
                </c:pt>
                <c:pt idx="1501">
                  <c:v>45273</c:v>
                </c:pt>
                <c:pt idx="1502">
                  <c:v>45274</c:v>
                </c:pt>
                <c:pt idx="1503">
                  <c:v>45275</c:v>
                </c:pt>
                <c:pt idx="1504">
                  <c:v>45278</c:v>
                </c:pt>
                <c:pt idx="1505">
                  <c:v>45279</c:v>
                </c:pt>
                <c:pt idx="1506">
                  <c:v>45280</c:v>
                </c:pt>
                <c:pt idx="1507">
                  <c:v>45281</c:v>
                </c:pt>
                <c:pt idx="1508">
                  <c:v>45282</c:v>
                </c:pt>
                <c:pt idx="1509">
                  <c:v>45286</c:v>
                </c:pt>
                <c:pt idx="1510">
                  <c:v>45287</c:v>
                </c:pt>
                <c:pt idx="1511">
                  <c:v>45288</c:v>
                </c:pt>
                <c:pt idx="1512">
                  <c:v>45289</c:v>
                </c:pt>
                <c:pt idx="1513">
                  <c:v>45293</c:v>
                </c:pt>
                <c:pt idx="1514">
                  <c:v>45294</c:v>
                </c:pt>
                <c:pt idx="1515">
                  <c:v>45295</c:v>
                </c:pt>
                <c:pt idx="1516">
                  <c:v>45296</c:v>
                </c:pt>
                <c:pt idx="1517">
                  <c:v>45299</c:v>
                </c:pt>
                <c:pt idx="1518">
                  <c:v>45300</c:v>
                </c:pt>
                <c:pt idx="1519">
                  <c:v>45301</c:v>
                </c:pt>
                <c:pt idx="1520">
                  <c:v>45302</c:v>
                </c:pt>
                <c:pt idx="1521">
                  <c:v>45303</c:v>
                </c:pt>
                <c:pt idx="1522">
                  <c:v>45307</c:v>
                </c:pt>
                <c:pt idx="1523">
                  <c:v>45308</c:v>
                </c:pt>
                <c:pt idx="1524">
                  <c:v>45309</c:v>
                </c:pt>
                <c:pt idx="1525">
                  <c:v>45310</c:v>
                </c:pt>
                <c:pt idx="1526">
                  <c:v>45313</c:v>
                </c:pt>
                <c:pt idx="1527">
                  <c:v>45314</c:v>
                </c:pt>
                <c:pt idx="1528">
                  <c:v>45315</c:v>
                </c:pt>
                <c:pt idx="1529">
                  <c:v>45316</c:v>
                </c:pt>
                <c:pt idx="1530">
                  <c:v>45317</c:v>
                </c:pt>
                <c:pt idx="1531">
                  <c:v>45320</c:v>
                </c:pt>
                <c:pt idx="1532">
                  <c:v>45321</c:v>
                </c:pt>
                <c:pt idx="1533">
                  <c:v>45322</c:v>
                </c:pt>
                <c:pt idx="1534">
                  <c:v>45323</c:v>
                </c:pt>
                <c:pt idx="1535">
                  <c:v>45324</c:v>
                </c:pt>
                <c:pt idx="1536">
                  <c:v>45327</c:v>
                </c:pt>
                <c:pt idx="1537">
                  <c:v>45328</c:v>
                </c:pt>
                <c:pt idx="1538">
                  <c:v>45329</c:v>
                </c:pt>
                <c:pt idx="1539">
                  <c:v>45330</c:v>
                </c:pt>
                <c:pt idx="1540">
                  <c:v>45331</c:v>
                </c:pt>
                <c:pt idx="1541">
                  <c:v>45334</c:v>
                </c:pt>
                <c:pt idx="1542">
                  <c:v>45335</c:v>
                </c:pt>
                <c:pt idx="1543">
                  <c:v>45336</c:v>
                </c:pt>
                <c:pt idx="1544">
                  <c:v>45337</c:v>
                </c:pt>
                <c:pt idx="1545">
                  <c:v>45338</c:v>
                </c:pt>
                <c:pt idx="1546">
                  <c:v>45342</c:v>
                </c:pt>
                <c:pt idx="1547">
                  <c:v>45343</c:v>
                </c:pt>
                <c:pt idx="1548">
                  <c:v>45344</c:v>
                </c:pt>
                <c:pt idx="1549">
                  <c:v>45345</c:v>
                </c:pt>
                <c:pt idx="1550">
                  <c:v>45348</c:v>
                </c:pt>
                <c:pt idx="1551">
                  <c:v>45349</c:v>
                </c:pt>
                <c:pt idx="1552">
                  <c:v>45350</c:v>
                </c:pt>
                <c:pt idx="1553">
                  <c:v>45351</c:v>
                </c:pt>
                <c:pt idx="1554">
                  <c:v>45352</c:v>
                </c:pt>
                <c:pt idx="1555">
                  <c:v>45355</c:v>
                </c:pt>
                <c:pt idx="1556">
                  <c:v>45356</c:v>
                </c:pt>
                <c:pt idx="1557">
                  <c:v>45357</c:v>
                </c:pt>
                <c:pt idx="1558">
                  <c:v>45358</c:v>
                </c:pt>
                <c:pt idx="1559">
                  <c:v>45359</c:v>
                </c:pt>
                <c:pt idx="1560">
                  <c:v>45362</c:v>
                </c:pt>
                <c:pt idx="1561">
                  <c:v>45363</c:v>
                </c:pt>
                <c:pt idx="1562">
                  <c:v>45364</c:v>
                </c:pt>
                <c:pt idx="1563">
                  <c:v>45365</c:v>
                </c:pt>
                <c:pt idx="1564">
                  <c:v>45366</c:v>
                </c:pt>
                <c:pt idx="1565">
                  <c:v>45369</c:v>
                </c:pt>
                <c:pt idx="1566">
                  <c:v>45370</c:v>
                </c:pt>
                <c:pt idx="1567">
                  <c:v>45371</c:v>
                </c:pt>
                <c:pt idx="1568">
                  <c:v>45372</c:v>
                </c:pt>
                <c:pt idx="1569">
                  <c:v>45373</c:v>
                </c:pt>
                <c:pt idx="1570">
                  <c:v>45376</c:v>
                </c:pt>
                <c:pt idx="1571">
                  <c:v>45377</c:v>
                </c:pt>
                <c:pt idx="1572">
                  <c:v>45378</c:v>
                </c:pt>
                <c:pt idx="1573">
                  <c:v>45379</c:v>
                </c:pt>
                <c:pt idx="1574">
                  <c:v>45383</c:v>
                </c:pt>
                <c:pt idx="1575">
                  <c:v>45384</c:v>
                </c:pt>
                <c:pt idx="1576">
                  <c:v>45385</c:v>
                </c:pt>
                <c:pt idx="1577">
                  <c:v>45386</c:v>
                </c:pt>
                <c:pt idx="1578">
                  <c:v>45387</c:v>
                </c:pt>
                <c:pt idx="1579">
                  <c:v>45390</c:v>
                </c:pt>
                <c:pt idx="1580">
                  <c:v>45391</c:v>
                </c:pt>
                <c:pt idx="1581">
                  <c:v>45392</c:v>
                </c:pt>
                <c:pt idx="1582">
                  <c:v>45393</c:v>
                </c:pt>
                <c:pt idx="1583">
                  <c:v>45394</c:v>
                </c:pt>
                <c:pt idx="1584">
                  <c:v>45397</c:v>
                </c:pt>
                <c:pt idx="1585">
                  <c:v>45398</c:v>
                </c:pt>
                <c:pt idx="1586">
                  <c:v>45399</c:v>
                </c:pt>
                <c:pt idx="1587">
                  <c:v>45400</c:v>
                </c:pt>
                <c:pt idx="1588">
                  <c:v>45401</c:v>
                </c:pt>
                <c:pt idx="1589">
                  <c:v>45404</c:v>
                </c:pt>
                <c:pt idx="1590">
                  <c:v>45405</c:v>
                </c:pt>
                <c:pt idx="1591">
                  <c:v>45406</c:v>
                </c:pt>
                <c:pt idx="1592">
                  <c:v>45407</c:v>
                </c:pt>
                <c:pt idx="1593">
                  <c:v>45408</c:v>
                </c:pt>
                <c:pt idx="1594">
                  <c:v>45411</c:v>
                </c:pt>
                <c:pt idx="1595">
                  <c:v>45412</c:v>
                </c:pt>
                <c:pt idx="1596">
                  <c:v>45413</c:v>
                </c:pt>
                <c:pt idx="1597">
                  <c:v>45414</c:v>
                </c:pt>
                <c:pt idx="1598">
                  <c:v>45415</c:v>
                </c:pt>
                <c:pt idx="1599">
                  <c:v>45418</c:v>
                </c:pt>
                <c:pt idx="1600">
                  <c:v>45419</c:v>
                </c:pt>
                <c:pt idx="1601">
                  <c:v>45420</c:v>
                </c:pt>
                <c:pt idx="1602">
                  <c:v>45421</c:v>
                </c:pt>
                <c:pt idx="1603">
                  <c:v>45422</c:v>
                </c:pt>
                <c:pt idx="1604">
                  <c:v>45425</c:v>
                </c:pt>
                <c:pt idx="1605">
                  <c:v>45426</c:v>
                </c:pt>
                <c:pt idx="1606">
                  <c:v>45427</c:v>
                </c:pt>
                <c:pt idx="1607">
                  <c:v>45428</c:v>
                </c:pt>
                <c:pt idx="1608">
                  <c:v>45429</c:v>
                </c:pt>
                <c:pt idx="1609">
                  <c:v>45432</c:v>
                </c:pt>
                <c:pt idx="1610">
                  <c:v>45433</c:v>
                </c:pt>
                <c:pt idx="1611">
                  <c:v>45434</c:v>
                </c:pt>
                <c:pt idx="1612">
                  <c:v>45435</c:v>
                </c:pt>
                <c:pt idx="1613">
                  <c:v>45436</c:v>
                </c:pt>
                <c:pt idx="1614">
                  <c:v>45439</c:v>
                </c:pt>
                <c:pt idx="1615">
                  <c:v>45440</c:v>
                </c:pt>
                <c:pt idx="1616">
                  <c:v>45441</c:v>
                </c:pt>
                <c:pt idx="1617">
                  <c:v>45442</c:v>
                </c:pt>
                <c:pt idx="1618">
                  <c:v>45443</c:v>
                </c:pt>
                <c:pt idx="1619">
                  <c:v>45446</c:v>
                </c:pt>
                <c:pt idx="1620">
                  <c:v>45447</c:v>
                </c:pt>
                <c:pt idx="1621">
                  <c:v>45448</c:v>
                </c:pt>
                <c:pt idx="1622">
                  <c:v>45449</c:v>
                </c:pt>
                <c:pt idx="1623">
                  <c:v>45450</c:v>
                </c:pt>
                <c:pt idx="1624">
                  <c:v>45453</c:v>
                </c:pt>
                <c:pt idx="1625">
                  <c:v>45454</c:v>
                </c:pt>
                <c:pt idx="1626">
                  <c:v>45455</c:v>
                </c:pt>
                <c:pt idx="1627">
                  <c:v>45456</c:v>
                </c:pt>
                <c:pt idx="1628">
                  <c:v>45457</c:v>
                </c:pt>
                <c:pt idx="1629">
                  <c:v>45460</c:v>
                </c:pt>
                <c:pt idx="1630">
                  <c:v>45461</c:v>
                </c:pt>
                <c:pt idx="1631">
                  <c:v>45462</c:v>
                </c:pt>
                <c:pt idx="1632">
                  <c:v>45463</c:v>
                </c:pt>
                <c:pt idx="1633">
                  <c:v>45464</c:v>
                </c:pt>
                <c:pt idx="1634">
                  <c:v>45467</c:v>
                </c:pt>
                <c:pt idx="1635">
                  <c:v>45468</c:v>
                </c:pt>
                <c:pt idx="1636">
                  <c:v>45469</c:v>
                </c:pt>
                <c:pt idx="1637">
                  <c:v>45470</c:v>
                </c:pt>
                <c:pt idx="1638">
                  <c:v>45471</c:v>
                </c:pt>
                <c:pt idx="1639">
                  <c:v>45474</c:v>
                </c:pt>
                <c:pt idx="1640">
                  <c:v>45475</c:v>
                </c:pt>
                <c:pt idx="1641">
                  <c:v>45476</c:v>
                </c:pt>
                <c:pt idx="1642">
                  <c:v>45477</c:v>
                </c:pt>
                <c:pt idx="1643">
                  <c:v>45478</c:v>
                </c:pt>
                <c:pt idx="1644">
                  <c:v>45481</c:v>
                </c:pt>
                <c:pt idx="1645">
                  <c:v>45482</c:v>
                </c:pt>
                <c:pt idx="1646">
                  <c:v>45483</c:v>
                </c:pt>
                <c:pt idx="1647">
                  <c:v>45484</c:v>
                </c:pt>
                <c:pt idx="1648">
                  <c:v>45485</c:v>
                </c:pt>
                <c:pt idx="1649">
                  <c:v>45488</c:v>
                </c:pt>
                <c:pt idx="1650">
                  <c:v>45489</c:v>
                </c:pt>
                <c:pt idx="1651">
                  <c:v>45490</c:v>
                </c:pt>
                <c:pt idx="1652">
                  <c:v>45491</c:v>
                </c:pt>
                <c:pt idx="1653">
                  <c:v>45492</c:v>
                </c:pt>
                <c:pt idx="1654">
                  <c:v>45495</c:v>
                </c:pt>
                <c:pt idx="1655">
                  <c:v>45496</c:v>
                </c:pt>
                <c:pt idx="1656">
                  <c:v>45497</c:v>
                </c:pt>
                <c:pt idx="1657">
                  <c:v>45498</c:v>
                </c:pt>
                <c:pt idx="1658">
                  <c:v>45499</c:v>
                </c:pt>
                <c:pt idx="1659">
                  <c:v>45502</c:v>
                </c:pt>
                <c:pt idx="1660">
                  <c:v>45503</c:v>
                </c:pt>
                <c:pt idx="1661">
                  <c:v>45504</c:v>
                </c:pt>
                <c:pt idx="1662">
                  <c:v>45505</c:v>
                </c:pt>
                <c:pt idx="1663">
                  <c:v>45506</c:v>
                </c:pt>
                <c:pt idx="1664">
                  <c:v>45509</c:v>
                </c:pt>
                <c:pt idx="1665">
                  <c:v>45510</c:v>
                </c:pt>
                <c:pt idx="1666">
                  <c:v>45511</c:v>
                </c:pt>
                <c:pt idx="1667">
                  <c:v>45512</c:v>
                </c:pt>
                <c:pt idx="1668">
                  <c:v>45513</c:v>
                </c:pt>
                <c:pt idx="1669">
                  <c:v>45516</c:v>
                </c:pt>
                <c:pt idx="1670">
                  <c:v>45517</c:v>
                </c:pt>
                <c:pt idx="1671">
                  <c:v>45518</c:v>
                </c:pt>
                <c:pt idx="1672">
                  <c:v>45519</c:v>
                </c:pt>
                <c:pt idx="1673">
                  <c:v>45520</c:v>
                </c:pt>
                <c:pt idx="1674">
                  <c:v>45523</c:v>
                </c:pt>
                <c:pt idx="1675">
                  <c:v>45524</c:v>
                </c:pt>
                <c:pt idx="1676">
                  <c:v>45525</c:v>
                </c:pt>
                <c:pt idx="1677">
                  <c:v>45526</c:v>
                </c:pt>
                <c:pt idx="1678">
                  <c:v>45527</c:v>
                </c:pt>
                <c:pt idx="1679">
                  <c:v>45530</c:v>
                </c:pt>
                <c:pt idx="1680">
                  <c:v>45531</c:v>
                </c:pt>
                <c:pt idx="1681">
                  <c:v>45532</c:v>
                </c:pt>
                <c:pt idx="1682">
                  <c:v>45533</c:v>
                </c:pt>
                <c:pt idx="1683">
                  <c:v>45534</c:v>
                </c:pt>
                <c:pt idx="1684">
                  <c:v>45537</c:v>
                </c:pt>
                <c:pt idx="1685">
                  <c:v>45538</c:v>
                </c:pt>
                <c:pt idx="1686">
                  <c:v>45539</c:v>
                </c:pt>
                <c:pt idx="1687">
                  <c:v>45540</c:v>
                </c:pt>
                <c:pt idx="1688">
                  <c:v>45541</c:v>
                </c:pt>
                <c:pt idx="1689">
                  <c:v>45544</c:v>
                </c:pt>
                <c:pt idx="1690">
                  <c:v>45545</c:v>
                </c:pt>
                <c:pt idx="1691">
                  <c:v>45546</c:v>
                </c:pt>
                <c:pt idx="1692">
                  <c:v>45547</c:v>
                </c:pt>
                <c:pt idx="1693">
                  <c:v>45548</c:v>
                </c:pt>
                <c:pt idx="1694">
                  <c:v>45551</c:v>
                </c:pt>
                <c:pt idx="1695">
                  <c:v>45552</c:v>
                </c:pt>
                <c:pt idx="1696">
                  <c:v>45553</c:v>
                </c:pt>
                <c:pt idx="1697">
                  <c:v>45554</c:v>
                </c:pt>
                <c:pt idx="1698">
                  <c:v>45555</c:v>
                </c:pt>
                <c:pt idx="1699">
                  <c:v>45558</c:v>
                </c:pt>
                <c:pt idx="1700">
                  <c:v>45559</c:v>
                </c:pt>
                <c:pt idx="1701">
                  <c:v>45560</c:v>
                </c:pt>
                <c:pt idx="1702">
                  <c:v>45561</c:v>
                </c:pt>
                <c:pt idx="1703">
                  <c:v>45562</c:v>
                </c:pt>
                <c:pt idx="1704">
                  <c:v>45565</c:v>
                </c:pt>
                <c:pt idx="1705">
                  <c:v>45566</c:v>
                </c:pt>
                <c:pt idx="1706">
                  <c:v>45567</c:v>
                </c:pt>
                <c:pt idx="1707">
                  <c:v>45568</c:v>
                </c:pt>
                <c:pt idx="1708">
                  <c:v>45569</c:v>
                </c:pt>
                <c:pt idx="1709">
                  <c:v>45572</c:v>
                </c:pt>
                <c:pt idx="1710">
                  <c:v>45573</c:v>
                </c:pt>
                <c:pt idx="1711">
                  <c:v>45574</c:v>
                </c:pt>
                <c:pt idx="1712">
                  <c:v>45575</c:v>
                </c:pt>
                <c:pt idx="1713">
                  <c:v>45576</c:v>
                </c:pt>
                <c:pt idx="1714">
                  <c:v>45579</c:v>
                </c:pt>
                <c:pt idx="1715">
                  <c:v>45580</c:v>
                </c:pt>
                <c:pt idx="1716">
                  <c:v>45581</c:v>
                </c:pt>
                <c:pt idx="1717">
                  <c:v>45582</c:v>
                </c:pt>
                <c:pt idx="1718">
                  <c:v>45583</c:v>
                </c:pt>
                <c:pt idx="1719">
                  <c:v>45586</c:v>
                </c:pt>
                <c:pt idx="1720">
                  <c:v>45587</c:v>
                </c:pt>
                <c:pt idx="1721">
                  <c:v>45588</c:v>
                </c:pt>
                <c:pt idx="1722">
                  <c:v>45589</c:v>
                </c:pt>
                <c:pt idx="1723">
                  <c:v>45590</c:v>
                </c:pt>
                <c:pt idx="1724">
                  <c:v>45593</c:v>
                </c:pt>
                <c:pt idx="1725">
                  <c:v>45594</c:v>
                </c:pt>
                <c:pt idx="1726">
                  <c:v>45595</c:v>
                </c:pt>
                <c:pt idx="1727">
                  <c:v>45596</c:v>
                </c:pt>
                <c:pt idx="1728">
                  <c:v>45597</c:v>
                </c:pt>
                <c:pt idx="1729">
                  <c:v>45600</c:v>
                </c:pt>
                <c:pt idx="1730">
                  <c:v>45601</c:v>
                </c:pt>
                <c:pt idx="1731">
                  <c:v>45602</c:v>
                </c:pt>
                <c:pt idx="1732">
                  <c:v>45603</c:v>
                </c:pt>
                <c:pt idx="1733">
                  <c:v>45604</c:v>
                </c:pt>
                <c:pt idx="1734">
                  <c:v>45607</c:v>
                </c:pt>
                <c:pt idx="1735">
                  <c:v>45608</c:v>
                </c:pt>
                <c:pt idx="1736">
                  <c:v>45609</c:v>
                </c:pt>
                <c:pt idx="1737">
                  <c:v>45610</c:v>
                </c:pt>
                <c:pt idx="1738">
                  <c:v>45611</c:v>
                </c:pt>
                <c:pt idx="1739">
                  <c:v>45614</c:v>
                </c:pt>
                <c:pt idx="1740">
                  <c:v>45615</c:v>
                </c:pt>
                <c:pt idx="1741">
                  <c:v>45616</c:v>
                </c:pt>
                <c:pt idx="1742">
                  <c:v>45617</c:v>
                </c:pt>
                <c:pt idx="1743">
                  <c:v>45618</c:v>
                </c:pt>
                <c:pt idx="1744">
                  <c:v>45621</c:v>
                </c:pt>
                <c:pt idx="1745">
                  <c:v>45622</c:v>
                </c:pt>
                <c:pt idx="1746">
                  <c:v>45623</c:v>
                </c:pt>
                <c:pt idx="1747">
                  <c:v>45624</c:v>
                </c:pt>
                <c:pt idx="1748">
                  <c:v>45625</c:v>
                </c:pt>
                <c:pt idx="1749">
                  <c:v>45628</c:v>
                </c:pt>
                <c:pt idx="1750">
                  <c:v>45629</c:v>
                </c:pt>
                <c:pt idx="1751">
                  <c:v>45630</c:v>
                </c:pt>
                <c:pt idx="1752">
                  <c:v>45631</c:v>
                </c:pt>
                <c:pt idx="1753">
                  <c:v>45632</c:v>
                </c:pt>
                <c:pt idx="1754">
                  <c:v>45635</c:v>
                </c:pt>
                <c:pt idx="1755">
                  <c:v>45636</c:v>
                </c:pt>
                <c:pt idx="1756">
                  <c:v>45637</c:v>
                </c:pt>
                <c:pt idx="1757">
                  <c:v>45638</c:v>
                </c:pt>
                <c:pt idx="1758">
                  <c:v>45639</c:v>
                </c:pt>
                <c:pt idx="1759">
                  <c:v>45642</c:v>
                </c:pt>
                <c:pt idx="1760">
                  <c:v>45643</c:v>
                </c:pt>
                <c:pt idx="1761">
                  <c:v>45644</c:v>
                </c:pt>
                <c:pt idx="1762">
                  <c:v>45645</c:v>
                </c:pt>
                <c:pt idx="1763">
                  <c:v>45646</c:v>
                </c:pt>
                <c:pt idx="1764">
                  <c:v>45649</c:v>
                </c:pt>
                <c:pt idx="1765">
                  <c:v>45650</c:v>
                </c:pt>
                <c:pt idx="1766">
                  <c:v>45652</c:v>
                </c:pt>
                <c:pt idx="1767">
                  <c:v>45653</c:v>
                </c:pt>
                <c:pt idx="1768">
                  <c:v>45656</c:v>
                </c:pt>
                <c:pt idx="1769">
                  <c:v>45657</c:v>
                </c:pt>
                <c:pt idx="1770">
                  <c:v>45659</c:v>
                </c:pt>
                <c:pt idx="1771">
                  <c:v>45660</c:v>
                </c:pt>
                <c:pt idx="1772">
                  <c:v>45663</c:v>
                </c:pt>
                <c:pt idx="1773">
                  <c:v>45664</c:v>
                </c:pt>
                <c:pt idx="1774">
                  <c:v>45665</c:v>
                </c:pt>
                <c:pt idx="1775">
                  <c:v>45666</c:v>
                </c:pt>
                <c:pt idx="1776">
                  <c:v>45667</c:v>
                </c:pt>
                <c:pt idx="1777">
                  <c:v>45670</c:v>
                </c:pt>
                <c:pt idx="1778">
                  <c:v>45671</c:v>
                </c:pt>
                <c:pt idx="1779">
                  <c:v>45672</c:v>
                </c:pt>
                <c:pt idx="1780">
                  <c:v>45673</c:v>
                </c:pt>
                <c:pt idx="1781">
                  <c:v>45674</c:v>
                </c:pt>
                <c:pt idx="1782">
                  <c:v>45677</c:v>
                </c:pt>
                <c:pt idx="1783">
                  <c:v>45678</c:v>
                </c:pt>
                <c:pt idx="1784">
                  <c:v>45679</c:v>
                </c:pt>
                <c:pt idx="1785">
                  <c:v>45680</c:v>
                </c:pt>
                <c:pt idx="1786">
                  <c:v>45681</c:v>
                </c:pt>
                <c:pt idx="1787">
                  <c:v>45684</c:v>
                </c:pt>
                <c:pt idx="1788">
                  <c:v>45685</c:v>
                </c:pt>
                <c:pt idx="1789">
                  <c:v>45686</c:v>
                </c:pt>
                <c:pt idx="1790">
                  <c:v>45687</c:v>
                </c:pt>
                <c:pt idx="1791">
                  <c:v>45688</c:v>
                </c:pt>
                <c:pt idx="1792">
                  <c:v>45691</c:v>
                </c:pt>
                <c:pt idx="1793">
                  <c:v>45692</c:v>
                </c:pt>
                <c:pt idx="1794">
                  <c:v>45693</c:v>
                </c:pt>
                <c:pt idx="1795">
                  <c:v>45694</c:v>
                </c:pt>
                <c:pt idx="1796">
                  <c:v>45695</c:v>
                </c:pt>
                <c:pt idx="1797">
                  <c:v>45698</c:v>
                </c:pt>
                <c:pt idx="1798">
                  <c:v>45699</c:v>
                </c:pt>
                <c:pt idx="1799">
                  <c:v>45700</c:v>
                </c:pt>
                <c:pt idx="1800">
                  <c:v>45701</c:v>
                </c:pt>
                <c:pt idx="1801">
                  <c:v>45702</c:v>
                </c:pt>
                <c:pt idx="1802">
                  <c:v>45705</c:v>
                </c:pt>
                <c:pt idx="1803">
                  <c:v>45706</c:v>
                </c:pt>
                <c:pt idx="1804">
                  <c:v>45707</c:v>
                </c:pt>
                <c:pt idx="1805">
                  <c:v>45708</c:v>
                </c:pt>
                <c:pt idx="1806">
                  <c:v>45709</c:v>
                </c:pt>
                <c:pt idx="1807">
                  <c:v>45712</c:v>
                </c:pt>
                <c:pt idx="1808">
                  <c:v>45713</c:v>
                </c:pt>
                <c:pt idx="1809">
                  <c:v>45714</c:v>
                </c:pt>
                <c:pt idx="1810">
                  <c:v>45715</c:v>
                </c:pt>
                <c:pt idx="1811">
                  <c:v>45716</c:v>
                </c:pt>
                <c:pt idx="1812">
                  <c:v>45719</c:v>
                </c:pt>
                <c:pt idx="1813">
                  <c:v>45720</c:v>
                </c:pt>
                <c:pt idx="1814">
                  <c:v>45721</c:v>
                </c:pt>
                <c:pt idx="1815">
                  <c:v>45722</c:v>
                </c:pt>
                <c:pt idx="1816">
                  <c:v>45723</c:v>
                </c:pt>
                <c:pt idx="1817">
                  <c:v>45726</c:v>
                </c:pt>
                <c:pt idx="1818">
                  <c:v>45727</c:v>
                </c:pt>
                <c:pt idx="1819">
                  <c:v>45728</c:v>
                </c:pt>
                <c:pt idx="1820">
                  <c:v>45729</c:v>
                </c:pt>
                <c:pt idx="1821">
                  <c:v>45730</c:v>
                </c:pt>
                <c:pt idx="1822">
                  <c:v>45733</c:v>
                </c:pt>
                <c:pt idx="1823">
                  <c:v>45734</c:v>
                </c:pt>
                <c:pt idx="1824">
                  <c:v>45735</c:v>
                </c:pt>
                <c:pt idx="1825">
                  <c:v>45736</c:v>
                </c:pt>
                <c:pt idx="1826">
                  <c:v>45737</c:v>
                </c:pt>
                <c:pt idx="1827">
                  <c:v>45740</c:v>
                </c:pt>
                <c:pt idx="1828">
                  <c:v>45741</c:v>
                </c:pt>
                <c:pt idx="1829">
                  <c:v>45742</c:v>
                </c:pt>
                <c:pt idx="1830">
                  <c:v>45743</c:v>
                </c:pt>
                <c:pt idx="1831">
                  <c:v>45744</c:v>
                </c:pt>
                <c:pt idx="1832">
                  <c:v>45747</c:v>
                </c:pt>
                <c:pt idx="1833">
                  <c:v>45748</c:v>
                </c:pt>
                <c:pt idx="1834">
                  <c:v>45749</c:v>
                </c:pt>
                <c:pt idx="1835">
                  <c:v>45750</c:v>
                </c:pt>
                <c:pt idx="1836">
                  <c:v>45751</c:v>
                </c:pt>
                <c:pt idx="1837">
                  <c:v>45754</c:v>
                </c:pt>
                <c:pt idx="1838">
                  <c:v>45755</c:v>
                </c:pt>
                <c:pt idx="1839">
                  <c:v>45756</c:v>
                </c:pt>
                <c:pt idx="1840">
                  <c:v>45757</c:v>
                </c:pt>
                <c:pt idx="1841">
                  <c:v>45758</c:v>
                </c:pt>
                <c:pt idx="1842">
                  <c:v>45761</c:v>
                </c:pt>
                <c:pt idx="1843">
                  <c:v>45762</c:v>
                </c:pt>
                <c:pt idx="1844">
                  <c:v>45763</c:v>
                </c:pt>
                <c:pt idx="1845">
                  <c:v>45764</c:v>
                </c:pt>
                <c:pt idx="1846">
                  <c:v>45768</c:v>
                </c:pt>
                <c:pt idx="1847">
                  <c:v>45769</c:v>
                </c:pt>
                <c:pt idx="1848">
                  <c:v>45770</c:v>
                </c:pt>
                <c:pt idx="1849">
                  <c:v>45771</c:v>
                </c:pt>
                <c:pt idx="1850">
                  <c:v>45772</c:v>
                </c:pt>
                <c:pt idx="1851">
                  <c:v>45775</c:v>
                </c:pt>
                <c:pt idx="1852">
                  <c:v>45776</c:v>
                </c:pt>
                <c:pt idx="1853">
                  <c:v>45777</c:v>
                </c:pt>
                <c:pt idx="1854">
                  <c:v>45778</c:v>
                </c:pt>
                <c:pt idx="1855">
                  <c:v>45779</c:v>
                </c:pt>
                <c:pt idx="1856">
                  <c:v>45782</c:v>
                </c:pt>
                <c:pt idx="1857">
                  <c:v>45783</c:v>
                </c:pt>
                <c:pt idx="1858">
                  <c:v>45784</c:v>
                </c:pt>
                <c:pt idx="1859">
                  <c:v>45785</c:v>
                </c:pt>
                <c:pt idx="1860">
                  <c:v>45786</c:v>
                </c:pt>
                <c:pt idx="1861">
                  <c:v>45789</c:v>
                </c:pt>
                <c:pt idx="1862">
                  <c:v>45790</c:v>
                </c:pt>
                <c:pt idx="1863">
                  <c:v>45791</c:v>
                </c:pt>
                <c:pt idx="1864">
                  <c:v>45792</c:v>
                </c:pt>
                <c:pt idx="1865">
                  <c:v>45793</c:v>
                </c:pt>
                <c:pt idx="1866">
                  <c:v>45796</c:v>
                </c:pt>
                <c:pt idx="1867">
                  <c:v>45797</c:v>
                </c:pt>
                <c:pt idx="1868">
                  <c:v>45798</c:v>
                </c:pt>
                <c:pt idx="1869">
                  <c:v>45799</c:v>
                </c:pt>
                <c:pt idx="1870">
                  <c:v>45800</c:v>
                </c:pt>
                <c:pt idx="1871">
                  <c:v>45803</c:v>
                </c:pt>
                <c:pt idx="1872">
                  <c:v>45804</c:v>
                </c:pt>
                <c:pt idx="1873">
                  <c:v>45805</c:v>
                </c:pt>
                <c:pt idx="1874">
                  <c:v>45806</c:v>
                </c:pt>
                <c:pt idx="1875">
                  <c:v>45807</c:v>
                </c:pt>
                <c:pt idx="1876">
                  <c:v>45810</c:v>
                </c:pt>
                <c:pt idx="1877">
                  <c:v>45811</c:v>
                </c:pt>
                <c:pt idx="1878">
                  <c:v>45812</c:v>
                </c:pt>
                <c:pt idx="1879">
                  <c:v>45813</c:v>
                </c:pt>
                <c:pt idx="1880">
                  <c:v>45814</c:v>
                </c:pt>
                <c:pt idx="1881">
                  <c:v>45817</c:v>
                </c:pt>
                <c:pt idx="1882">
                  <c:v>45818</c:v>
                </c:pt>
                <c:pt idx="1883">
                  <c:v>45819</c:v>
                </c:pt>
                <c:pt idx="1884">
                  <c:v>45820</c:v>
                </c:pt>
                <c:pt idx="1885">
                  <c:v>45821</c:v>
                </c:pt>
                <c:pt idx="1886">
                  <c:v>45824</c:v>
                </c:pt>
                <c:pt idx="1887">
                  <c:v>45825</c:v>
                </c:pt>
                <c:pt idx="1888">
                  <c:v>45826</c:v>
                </c:pt>
                <c:pt idx="1889">
                  <c:v>45827</c:v>
                </c:pt>
                <c:pt idx="1890">
                  <c:v>45828</c:v>
                </c:pt>
                <c:pt idx="1891">
                  <c:v>45831</c:v>
                </c:pt>
                <c:pt idx="1892">
                  <c:v>45832</c:v>
                </c:pt>
                <c:pt idx="1893">
                  <c:v>45833</c:v>
                </c:pt>
                <c:pt idx="1894">
                  <c:v>45834</c:v>
                </c:pt>
                <c:pt idx="1895">
                  <c:v>45835</c:v>
                </c:pt>
                <c:pt idx="1896">
                  <c:v>45838</c:v>
                </c:pt>
                <c:pt idx="1897">
                  <c:v>45839</c:v>
                </c:pt>
                <c:pt idx="1898">
                  <c:v>45840</c:v>
                </c:pt>
                <c:pt idx="1899">
                  <c:v>45841</c:v>
                </c:pt>
                <c:pt idx="1900">
                  <c:v>45842</c:v>
                </c:pt>
                <c:pt idx="1901">
                  <c:v>45845</c:v>
                </c:pt>
                <c:pt idx="1902">
                  <c:v>45846</c:v>
                </c:pt>
                <c:pt idx="1903">
                  <c:v>45847</c:v>
                </c:pt>
                <c:pt idx="1904">
                  <c:v>45848</c:v>
                </c:pt>
                <c:pt idx="1905">
                  <c:v>45849</c:v>
                </c:pt>
                <c:pt idx="1906">
                  <c:v>45852</c:v>
                </c:pt>
                <c:pt idx="1907">
                  <c:v>45853</c:v>
                </c:pt>
                <c:pt idx="1908">
                  <c:v>45854</c:v>
                </c:pt>
                <c:pt idx="1909">
                  <c:v>45855</c:v>
                </c:pt>
                <c:pt idx="1910">
                  <c:v>45856</c:v>
                </c:pt>
                <c:pt idx="1911">
                  <c:v>45859</c:v>
                </c:pt>
                <c:pt idx="1912">
                  <c:v>45860</c:v>
                </c:pt>
                <c:pt idx="1913">
                  <c:v>45861</c:v>
                </c:pt>
                <c:pt idx="1914">
                  <c:v>45862</c:v>
                </c:pt>
                <c:pt idx="1915">
                  <c:v>45863</c:v>
                </c:pt>
                <c:pt idx="1916">
                  <c:v>45866</c:v>
                </c:pt>
                <c:pt idx="1917">
                  <c:v>45867</c:v>
                </c:pt>
                <c:pt idx="1918">
                  <c:v>45868</c:v>
                </c:pt>
                <c:pt idx="1919">
                  <c:v>45869</c:v>
                </c:pt>
                <c:pt idx="1920">
                  <c:v>45870</c:v>
                </c:pt>
                <c:pt idx="1921">
                  <c:v>45873</c:v>
                </c:pt>
                <c:pt idx="1922">
                  <c:v>45874</c:v>
                </c:pt>
                <c:pt idx="1923">
                  <c:v>45875</c:v>
                </c:pt>
                <c:pt idx="1924">
                  <c:v>45876</c:v>
                </c:pt>
                <c:pt idx="1925">
                  <c:v>45877</c:v>
                </c:pt>
                <c:pt idx="1926">
                  <c:v>45880</c:v>
                </c:pt>
                <c:pt idx="1927">
                  <c:v>45881</c:v>
                </c:pt>
                <c:pt idx="1928">
                  <c:v>45882</c:v>
                </c:pt>
                <c:pt idx="1929">
                  <c:v>45883</c:v>
                </c:pt>
                <c:pt idx="1930">
                  <c:v>45884</c:v>
                </c:pt>
                <c:pt idx="1931">
                  <c:v>45887</c:v>
                </c:pt>
                <c:pt idx="1932">
                  <c:v>45888</c:v>
                </c:pt>
                <c:pt idx="1933">
                  <c:v>45889</c:v>
                </c:pt>
                <c:pt idx="1934">
                  <c:v>45890</c:v>
                </c:pt>
                <c:pt idx="1935">
                  <c:v>45891</c:v>
                </c:pt>
                <c:pt idx="1936">
                  <c:v>45894</c:v>
                </c:pt>
                <c:pt idx="1937">
                  <c:v>45895</c:v>
                </c:pt>
                <c:pt idx="1938">
                  <c:v>45896</c:v>
                </c:pt>
                <c:pt idx="1939">
                  <c:v>45897</c:v>
                </c:pt>
                <c:pt idx="1940">
                  <c:v>45898</c:v>
                </c:pt>
                <c:pt idx="1941">
                  <c:v>45901</c:v>
                </c:pt>
                <c:pt idx="1942">
                  <c:v>45902</c:v>
                </c:pt>
                <c:pt idx="1943">
                  <c:v>45903</c:v>
                </c:pt>
                <c:pt idx="1944">
                  <c:v>45904</c:v>
                </c:pt>
                <c:pt idx="1945">
                  <c:v>45905</c:v>
                </c:pt>
                <c:pt idx="1946">
                  <c:v>45908</c:v>
                </c:pt>
                <c:pt idx="1947">
                  <c:v>45909</c:v>
                </c:pt>
                <c:pt idx="1948">
                  <c:v>45910</c:v>
                </c:pt>
                <c:pt idx="1949">
                  <c:v>45911</c:v>
                </c:pt>
                <c:pt idx="1950">
                  <c:v>45912</c:v>
                </c:pt>
                <c:pt idx="1951">
                  <c:v>45915</c:v>
                </c:pt>
                <c:pt idx="1952">
                  <c:v>45916</c:v>
                </c:pt>
                <c:pt idx="1953">
                  <c:v>45917</c:v>
                </c:pt>
                <c:pt idx="1954">
                  <c:v>45918</c:v>
                </c:pt>
                <c:pt idx="1955">
                  <c:v>45919</c:v>
                </c:pt>
                <c:pt idx="1956">
                  <c:v>45922</c:v>
                </c:pt>
                <c:pt idx="1957">
                  <c:v>45923</c:v>
                </c:pt>
                <c:pt idx="1958">
                  <c:v>45924</c:v>
                </c:pt>
                <c:pt idx="1959">
                  <c:v>45925</c:v>
                </c:pt>
                <c:pt idx="1960">
                  <c:v>45926</c:v>
                </c:pt>
                <c:pt idx="1961">
                  <c:v>45929</c:v>
                </c:pt>
                <c:pt idx="1962">
                  <c:v>45930</c:v>
                </c:pt>
                <c:pt idx="1963">
                  <c:v>45931</c:v>
                </c:pt>
                <c:pt idx="1964">
                  <c:v>45932</c:v>
                </c:pt>
                <c:pt idx="1965">
                  <c:v>45933</c:v>
                </c:pt>
                <c:pt idx="1966">
                  <c:v>45936</c:v>
                </c:pt>
                <c:pt idx="1967">
                  <c:v>45937</c:v>
                </c:pt>
                <c:pt idx="1968">
                  <c:v>45938</c:v>
                </c:pt>
                <c:pt idx="1969">
                  <c:v>45939</c:v>
                </c:pt>
                <c:pt idx="1970">
                  <c:v>45940</c:v>
                </c:pt>
                <c:pt idx="1971">
                  <c:v>45943</c:v>
                </c:pt>
                <c:pt idx="1972">
                  <c:v>45944</c:v>
                </c:pt>
                <c:pt idx="1973">
                  <c:v>45945</c:v>
                </c:pt>
                <c:pt idx="1974">
                  <c:v>45946</c:v>
                </c:pt>
                <c:pt idx="1975">
                  <c:v>45947</c:v>
                </c:pt>
                <c:pt idx="1976">
                  <c:v>45950</c:v>
                </c:pt>
                <c:pt idx="1977">
                  <c:v>45951</c:v>
                </c:pt>
                <c:pt idx="1978">
                  <c:v>45952</c:v>
                </c:pt>
                <c:pt idx="1979">
                  <c:v>45953</c:v>
                </c:pt>
                <c:pt idx="1980">
                  <c:v>45954</c:v>
                </c:pt>
                <c:pt idx="1981">
                  <c:v>45957</c:v>
                </c:pt>
                <c:pt idx="1982">
                  <c:v>45958</c:v>
                </c:pt>
              </c:numCache>
            </c:numRef>
          </c:cat>
          <c:val>
            <c:numRef>
              <c:f>data!$C$2:$C$1984</c:f>
              <c:numCache>
                <c:formatCode>General</c:formatCode>
                <c:ptCount val="1983"/>
                <c:pt idx="375" formatCode="&quot;$&quot;#,##0.00">
                  <c:v>0.28000000000000003</c:v>
                </c:pt>
                <c:pt idx="384" formatCode="&quot;$&quot;#,##0.00">
                  <c:v>0.27</c:v>
                </c:pt>
                <c:pt idx="389" formatCode="&quot;$&quot;#,##0.00">
                  <c:v>0.27</c:v>
                </c:pt>
                <c:pt idx="394" formatCode="&quot;$&quot;#,##0.00">
                  <c:v>0.28000000000000003</c:v>
                </c:pt>
                <c:pt idx="399" formatCode="&quot;$&quot;#,##0.00">
                  <c:v>0.28000000000000003</c:v>
                </c:pt>
                <c:pt idx="404" formatCode="&quot;$&quot;#,##0.00">
                  <c:v>0.28000000000000003</c:v>
                </c:pt>
                <c:pt idx="409" formatCode="&quot;$&quot;#,##0.00">
                  <c:v>0.28000000000000003</c:v>
                </c:pt>
                <c:pt idx="414" formatCode="&quot;$&quot;#,##0.00">
                  <c:v>0.28000000000000003</c:v>
                </c:pt>
                <c:pt idx="419" formatCode="&quot;$&quot;#,##0.00">
                  <c:v>0.28000000000000003</c:v>
                </c:pt>
                <c:pt idx="423" formatCode="&quot;$&quot;#,##0.00">
                  <c:v>0.28000000000000003</c:v>
                </c:pt>
                <c:pt idx="428" formatCode="&quot;$&quot;#,##0.00">
                  <c:v>0.28999999999999998</c:v>
                </c:pt>
                <c:pt idx="433" formatCode="&quot;$&quot;#,##0.00">
                  <c:v>0.28999999999999998</c:v>
                </c:pt>
                <c:pt idx="438" formatCode="&quot;$&quot;#,##0.00">
                  <c:v>0.28999999999999998</c:v>
                </c:pt>
                <c:pt idx="443" formatCode="&quot;$&quot;#,##0.00">
                  <c:v>0.28999999999999998</c:v>
                </c:pt>
                <c:pt idx="448" formatCode="&quot;$&quot;#,##0.00">
                  <c:v>0.28999999999999998</c:v>
                </c:pt>
                <c:pt idx="453" formatCode="&quot;$&quot;#,##0.00">
                  <c:v>0.28999999999999998</c:v>
                </c:pt>
                <c:pt idx="458" formatCode="&quot;$&quot;#,##0.00">
                  <c:v>0.28999999999999998</c:v>
                </c:pt>
                <c:pt idx="463" formatCode="&quot;$&quot;#,##0.00">
                  <c:v>0.28999999999999998</c:v>
                </c:pt>
                <c:pt idx="468" formatCode="&quot;$&quot;#,##0.00">
                  <c:v>0.28999999999999998</c:v>
                </c:pt>
                <c:pt idx="473" formatCode="&quot;$&quot;#,##0.00">
                  <c:v>0.28999999999999998</c:v>
                </c:pt>
                <c:pt idx="478" formatCode="&quot;$&quot;#,##0.00">
                  <c:v>0.28999999999999998</c:v>
                </c:pt>
                <c:pt idx="487" formatCode="&quot;$&quot;#,##0.00">
                  <c:v>0.28999999999999998</c:v>
                </c:pt>
                <c:pt idx="492" formatCode="&quot;$&quot;#,##0.00">
                  <c:v>0.3</c:v>
                </c:pt>
                <c:pt idx="497" formatCode="&quot;$&quot;#,##0.00">
                  <c:v>0.3</c:v>
                </c:pt>
                <c:pt idx="505" formatCode="&quot;$&quot;#,##0.00">
                  <c:v>0.3</c:v>
                </c:pt>
                <c:pt idx="510" formatCode="&quot;$&quot;#,##0.00">
                  <c:v>0.35</c:v>
                </c:pt>
                <c:pt idx="515" formatCode="&quot;$&quot;#,##0.00">
                  <c:v>0.35</c:v>
                </c:pt>
                <c:pt idx="519" formatCode="&quot;$&quot;#,##0.00">
                  <c:v>0.35</c:v>
                </c:pt>
                <c:pt idx="524" formatCode="&quot;$&quot;#,##0.00">
                  <c:v>0.36</c:v>
                </c:pt>
                <c:pt idx="529" formatCode="&quot;$&quot;#,##0.00">
                  <c:v>0.36</c:v>
                </c:pt>
                <c:pt idx="534" formatCode="&quot;$&quot;#,##0.00">
                  <c:v>0.36</c:v>
                </c:pt>
                <c:pt idx="538" formatCode="&quot;$&quot;#,##0.00">
                  <c:v>0.36</c:v>
                </c:pt>
                <c:pt idx="543" formatCode="&quot;$&quot;#,##0.00">
                  <c:v>0.36</c:v>
                </c:pt>
                <c:pt idx="563" formatCode="&quot;$&quot;#,##0.00">
                  <c:v>0.31</c:v>
                </c:pt>
                <c:pt idx="568" formatCode="&quot;$&quot;#,##0.00">
                  <c:v>0.31</c:v>
                </c:pt>
                <c:pt idx="573" formatCode="&quot;$&quot;#,##0.00">
                  <c:v>0.31</c:v>
                </c:pt>
                <c:pt idx="577" formatCode="&quot;$&quot;#,##0.00">
                  <c:v>0.31</c:v>
                </c:pt>
                <c:pt idx="582" formatCode="&quot;$&quot;#,##0.00">
                  <c:v>0.31</c:v>
                </c:pt>
                <c:pt idx="587" formatCode="&quot;$&quot;#,##0.00">
                  <c:v>0.31</c:v>
                </c:pt>
                <c:pt idx="592" formatCode="&quot;$&quot;#,##0.00">
                  <c:v>0.31</c:v>
                </c:pt>
                <c:pt idx="597" formatCode="&quot;$&quot;#,##0.00">
                  <c:v>0.31</c:v>
                </c:pt>
                <c:pt idx="602" formatCode="&quot;$&quot;#,##0.00">
                  <c:v>0.31</c:v>
                </c:pt>
                <c:pt idx="606" formatCode="&quot;$&quot;#,##0.00">
                  <c:v>0.31</c:v>
                </c:pt>
                <c:pt idx="611" formatCode="&quot;$&quot;#,##0.00">
                  <c:v>0.31</c:v>
                </c:pt>
                <c:pt idx="616" formatCode="&quot;$&quot;#,##0.00">
                  <c:v>0.31</c:v>
                </c:pt>
                <c:pt idx="621" formatCode="&quot;$&quot;#,##0.00">
                  <c:v>0.33</c:v>
                </c:pt>
                <c:pt idx="626" formatCode="&quot;$&quot;#,##0.00">
                  <c:v>0.33</c:v>
                </c:pt>
                <c:pt idx="631" formatCode="&quot;$&quot;#,##0.00">
                  <c:v>0.33</c:v>
                </c:pt>
                <c:pt idx="636" formatCode="&quot;$&quot;#,##0.00">
                  <c:v>0.33</c:v>
                </c:pt>
                <c:pt idx="641" formatCode="&quot;$&quot;#,##0.00">
                  <c:v>0.33</c:v>
                </c:pt>
                <c:pt idx="646" formatCode="&quot;$&quot;#,##0.00">
                  <c:v>0.33</c:v>
                </c:pt>
                <c:pt idx="651" formatCode="&quot;$&quot;#,##0.00">
                  <c:v>0.33</c:v>
                </c:pt>
                <c:pt idx="656" formatCode="&quot;$&quot;#,##0.00">
                  <c:v>0.33</c:v>
                </c:pt>
                <c:pt idx="661" formatCode="&quot;$&quot;#,##0.00">
                  <c:v>0.33</c:v>
                </c:pt>
                <c:pt idx="666" formatCode="&quot;$&quot;#,##0.00">
                  <c:v>0.35</c:v>
                </c:pt>
                <c:pt idx="671" formatCode="&quot;$&quot;#,##0.00">
                  <c:v>0.35</c:v>
                </c:pt>
                <c:pt idx="676" formatCode="&quot;$&quot;#,##0.00">
                  <c:v>0.35</c:v>
                </c:pt>
                <c:pt idx="680" formatCode="&quot;$&quot;#,##0.00">
                  <c:v>0.34</c:v>
                </c:pt>
                <c:pt idx="685" formatCode="&quot;$&quot;#,##0.00">
                  <c:v>0.34</c:v>
                </c:pt>
                <c:pt idx="690" formatCode="&quot;$&quot;#,##0.00">
                  <c:v>0.34</c:v>
                </c:pt>
                <c:pt idx="695" formatCode="&quot;$&quot;#,##0.00">
                  <c:v>0.33</c:v>
                </c:pt>
                <c:pt idx="700" formatCode="&quot;$&quot;#,##0.00">
                  <c:v>0.33</c:v>
                </c:pt>
                <c:pt idx="705" formatCode="&quot;$&quot;#,##0.00">
                  <c:v>0.33</c:v>
                </c:pt>
                <c:pt idx="710" formatCode="&quot;$&quot;#,##0.00">
                  <c:v>0.33</c:v>
                </c:pt>
                <c:pt idx="715" formatCode="&quot;$&quot;#,##0.00">
                  <c:v>0.33</c:v>
                </c:pt>
                <c:pt idx="720" formatCode="&quot;$&quot;#,##0.00">
                  <c:v>0.33</c:v>
                </c:pt>
                <c:pt idx="725" formatCode="&quot;$&quot;#,##0.00">
                  <c:v>0.33</c:v>
                </c:pt>
                <c:pt idx="730" formatCode="&quot;$&quot;#,##0.00">
                  <c:v>0.33</c:v>
                </c:pt>
                <c:pt idx="740" formatCode="&quot;$&quot;#,##0.00">
                  <c:v>0.33</c:v>
                </c:pt>
                <c:pt idx="745" formatCode="&quot;$&quot;#,##0.00">
                  <c:v>0.33</c:v>
                </c:pt>
                <c:pt idx="750" formatCode="&quot;$&quot;#,##0.00">
                  <c:v>0.36</c:v>
                </c:pt>
                <c:pt idx="760" formatCode="&quot;$&quot;#,##0.00">
                  <c:v>0.36</c:v>
                </c:pt>
                <c:pt idx="764" formatCode="&quot;$&quot;#,##0.00">
                  <c:v>0.36</c:v>
                </c:pt>
                <c:pt idx="769" formatCode="&quot;$&quot;#,##0.00">
                  <c:v>0.39</c:v>
                </c:pt>
                <c:pt idx="773" formatCode="&quot;$&quot;#,##0.00">
                  <c:v>0.39</c:v>
                </c:pt>
                <c:pt idx="778" formatCode="&quot;$&quot;#,##0.00">
                  <c:v>0.39</c:v>
                </c:pt>
                <c:pt idx="783" formatCode="&quot;$&quot;#,##0.00">
                  <c:v>0.39</c:v>
                </c:pt>
                <c:pt idx="788" formatCode="&quot;$&quot;#,##0.00">
                  <c:v>0.39</c:v>
                </c:pt>
                <c:pt idx="792" formatCode="&quot;$&quot;#,##0.00">
                  <c:v>0.39</c:v>
                </c:pt>
                <c:pt idx="797" formatCode="&quot;$&quot;#,##0.00">
                  <c:v>0.39</c:v>
                </c:pt>
                <c:pt idx="802" formatCode="&quot;$&quot;#,##0.00">
                  <c:v>0.4</c:v>
                </c:pt>
                <c:pt idx="807" formatCode="&quot;$&quot;#,##0.00">
                  <c:v>0.4</c:v>
                </c:pt>
                <c:pt idx="812" formatCode="&quot;$&quot;#,##0.00">
                  <c:v>0.44</c:v>
                </c:pt>
                <c:pt idx="817" formatCode="&quot;$&quot;#,##0.00">
                  <c:v>0.48</c:v>
                </c:pt>
                <c:pt idx="822" formatCode="&quot;$&quot;#,##0.00">
                  <c:v>0.48</c:v>
                </c:pt>
                <c:pt idx="826" formatCode="&quot;$&quot;#,##0.00">
                  <c:v>0.48</c:v>
                </c:pt>
                <c:pt idx="831" formatCode="&quot;$&quot;#,##0.00">
                  <c:v>0.48</c:v>
                </c:pt>
                <c:pt idx="836" formatCode="&quot;$&quot;#,##0.00">
                  <c:v>0.48</c:v>
                </c:pt>
                <c:pt idx="841" formatCode="&quot;$&quot;#,##0.00">
                  <c:v>0.49</c:v>
                </c:pt>
                <c:pt idx="846" formatCode="&quot;$&quot;#,##0.00">
                  <c:v>0.49</c:v>
                </c:pt>
                <c:pt idx="851" formatCode="&quot;$&quot;#,##0.00">
                  <c:v>0.54</c:v>
                </c:pt>
                <c:pt idx="856" formatCode="&quot;$&quot;#,##0.00">
                  <c:v>0.54</c:v>
                </c:pt>
                <c:pt idx="861" formatCode="&quot;$&quot;#,##0.00">
                  <c:v>0.54</c:v>
                </c:pt>
                <c:pt idx="865" formatCode="&quot;$&quot;#,##0.00">
                  <c:v>0.55000000000000004</c:v>
                </c:pt>
                <c:pt idx="870" formatCode="&quot;$&quot;#,##0.00">
                  <c:v>0.55000000000000004</c:v>
                </c:pt>
                <c:pt idx="875" formatCode="&quot;$&quot;#,##0.00">
                  <c:v>0.55000000000000004</c:v>
                </c:pt>
                <c:pt idx="880" formatCode="&quot;$&quot;#,##0.00">
                  <c:v>0.55000000000000004</c:v>
                </c:pt>
                <c:pt idx="885" formatCode="&quot;$&quot;#,##0.00">
                  <c:v>0.55000000000000004</c:v>
                </c:pt>
                <c:pt idx="889" formatCode="&quot;$&quot;#,##0.00">
                  <c:v>0.55000000000000004</c:v>
                </c:pt>
                <c:pt idx="894" formatCode="&quot;$&quot;#,##0.00">
                  <c:v>0.55000000000000004</c:v>
                </c:pt>
                <c:pt idx="899" formatCode="&quot;$&quot;#,##0.00">
                  <c:v>0.5</c:v>
                </c:pt>
                <c:pt idx="904" formatCode="&quot;$&quot;#,##0.00">
                  <c:v>0.5</c:v>
                </c:pt>
                <c:pt idx="909" formatCode="&quot;$&quot;#,##0.00">
                  <c:v>0.5</c:v>
                </c:pt>
                <c:pt idx="914" formatCode="&quot;$&quot;#,##0.00">
                  <c:v>0.5</c:v>
                </c:pt>
                <c:pt idx="919" formatCode="&quot;$&quot;#,##0.00">
                  <c:v>0.5</c:v>
                </c:pt>
                <c:pt idx="924" formatCode="&quot;$&quot;#,##0.00">
                  <c:v>0.49</c:v>
                </c:pt>
                <c:pt idx="929" formatCode="&quot;$&quot;#,##0.00">
                  <c:v>0.49</c:v>
                </c:pt>
                <c:pt idx="933" formatCode="&quot;$&quot;#,##0.00">
                  <c:v>0.49</c:v>
                </c:pt>
                <c:pt idx="938" formatCode="&quot;$&quot;#,##0.00">
                  <c:v>0.49</c:v>
                </c:pt>
                <c:pt idx="943" formatCode="&quot;$&quot;#,##0.00">
                  <c:v>0.49</c:v>
                </c:pt>
                <c:pt idx="948" formatCode="&quot;$&quot;#,##0.00">
                  <c:v>0.49</c:v>
                </c:pt>
                <c:pt idx="953" formatCode="&quot;$&quot;#,##0.00">
                  <c:v>0.5</c:v>
                </c:pt>
                <c:pt idx="958" formatCode="&quot;$&quot;#,##0.00">
                  <c:v>0.51</c:v>
                </c:pt>
                <c:pt idx="963" formatCode="&quot;$&quot;#,##0.00">
                  <c:v>0.52</c:v>
                </c:pt>
                <c:pt idx="968" formatCode="&quot;$&quot;#,##0.00">
                  <c:v>0.56000000000000005</c:v>
                </c:pt>
                <c:pt idx="973" formatCode="&quot;$&quot;#,##0.00">
                  <c:v>0.56000000000000005</c:v>
                </c:pt>
                <c:pt idx="978" formatCode="&quot;$&quot;#,##0.00">
                  <c:v>0.56000000000000005</c:v>
                </c:pt>
                <c:pt idx="983" formatCode="&quot;$&quot;#,##0.00">
                  <c:v>0.56000000000000005</c:v>
                </c:pt>
                <c:pt idx="992" formatCode="&quot;$&quot;#,##0.00">
                  <c:v>0.56000000000000005</c:v>
                </c:pt>
                <c:pt idx="997" formatCode="&quot;$&quot;#,##0.00">
                  <c:v>0.56000000000000005</c:v>
                </c:pt>
                <c:pt idx="998" formatCode="&quot;$&quot;#,##0.00">
                  <c:v>0.56000000000000005</c:v>
                </c:pt>
                <c:pt idx="1002" formatCode="&quot;$&quot;#,##0.00">
                  <c:v>0.56000000000000005</c:v>
                </c:pt>
                <c:pt idx="1011" formatCode="&quot;$&quot;#,##0.00">
                  <c:v>0.56000000000000005</c:v>
                </c:pt>
                <c:pt idx="1015" formatCode="&quot;$&quot;#,##0.00">
                  <c:v>0.56999999999999995</c:v>
                </c:pt>
                <c:pt idx="1203" formatCode="&quot;$&quot;#,##0.00">
                  <c:v>0.52</c:v>
                </c:pt>
                <c:pt idx="1208" formatCode="&quot;$&quot;#,##0.00">
                  <c:v>0.47</c:v>
                </c:pt>
                <c:pt idx="1213" formatCode="&quot;$&quot;#,##0.00">
                  <c:v>0.45</c:v>
                </c:pt>
                <c:pt idx="1218" formatCode="&quot;$&quot;#,##0.00">
                  <c:v>0.42</c:v>
                </c:pt>
                <c:pt idx="1223" formatCode="&quot;$&quot;#,##0.00">
                  <c:v>0.43</c:v>
                </c:pt>
                <c:pt idx="1228" formatCode="&quot;$&quot;#,##0.00">
                  <c:v>0.43</c:v>
                </c:pt>
                <c:pt idx="1233" formatCode="&quot;$&quot;#,##0.00">
                  <c:v>0.44</c:v>
                </c:pt>
                <c:pt idx="1242" formatCode="&quot;$&quot;#,##0.00">
                  <c:v>0.45</c:v>
                </c:pt>
                <c:pt idx="1247" formatCode="&quot;$&quot;#,##0.00">
                  <c:v>0.45</c:v>
                </c:pt>
                <c:pt idx="1252" formatCode="&quot;$&quot;#,##0.00">
                  <c:v>0.45</c:v>
                </c:pt>
                <c:pt idx="1261" formatCode="&quot;$&quot;#,##0.00">
                  <c:v>0.47</c:v>
                </c:pt>
                <c:pt idx="1265" formatCode="&quot;$&quot;#,##0.00">
                  <c:v>0.47</c:v>
                </c:pt>
                <c:pt idx="1270" formatCode="&quot;$&quot;#,##0.00">
                  <c:v>0.47</c:v>
                </c:pt>
                <c:pt idx="1274" formatCode="&quot;$&quot;#,##0.00">
                  <c:v>0.45</c:v>
                </c:pt>
                <c:pt idx="1279" formatCode="&quot;$&quot;#,##0.00">
                  <c:v>0.45</c:v>
                </c:pt>
                <c:pt idx="1284" formatCode="&quot;$&quot;#,##0.00">
                  <c:v>0.45</c:v>
                </c:pt>
                <c:pt idx="1289" formatCode="&quot;$&quot;#,##0.00">
                  <c:v>0.45</c:v>
                </c:pt>
                <c:pt idx="1294" formatCode="&quot;$&quot;#,##0.00">
                  <c:v>0.45</c:v>
                </c:pt>
                <c:pt idx="1298" formatCode="&quot;$&quot;#,##0.00">
                  <c:v>0.45</c:v>
                </c:pt>
                <c:pt idx="1303" formatCode="&quot;$&quot;#,##0.00">
                  <c:v>0.48</c:v>
                </c:pt>
                <c:pt idx="1308" formatCode="&quot;$&quot;#,##0.00">
                  <c:v>0.48</c:v>
                </c:pt>
                <c:pt idx="1313" formatCode="&quot;$&quot;#,##0.00">
                  <c:v>0.48</c:v>
                </c:pt>
                <c:pt idx="1318" formatCode="&quot;$&quot;#,##0.00">
                  <c:v>0.45</c:v>
                </c:pt>
                <c:pt idx="1323" formatCode="&quot;$&quot;#,##0.00">
                  <c:v>0.45</c:v>
                </c:pt>
                <c:pt idx="1328" formatCode="&quot;$&quot;#,##0.00">
                  <c:v>0.45</c:v>
                </c:pt>
                <c:pt idx="1332" formatCode="&quot;$&quot;#,##0.00">
                  <c:v>0.44</c:v>
                </c:pt>
                <c:pt idx="1352" formatCode="&quot;$&quot;#,##0.00">
                  <c:v>0.44</c:v>
                </c:pt>
                <c:pt idx="1357" formatCode="&quot;$&quot;#,##0.00">
                  <c:v>0.38</c:v>
                </c:pt>
                <c:pt idx="1362" formatCode="&quot;$&quot;#,##0.00">
                  <c:v>0.38</c:v>
                </c:pt>
                <c:pt idx="1366" formatCode="&quot;$&quot;#,##0.00">
                  <c:v>0.38</c:v>
                </c:pt>
                <c:pt idx="1371" formatCode="&quot;$&quot;#,##0.00">
                  <c:v>0.37</c:v>
                </c:pt>
                <c:pt idx="1376" formatCode="&quot;$&quot;#,##0.00">
                  <c:v>0.37</c:v>
                </c:pt>
                <c:pt idx="1380" formatCode="&quot;$&quot;#,##0.00">
                  <c:v>0.37</c:v>
                </c:pt>
                <c:pt idx="1385" formatCode="&quot;$&quot;#,##0.00">
                  <c:v>0.37</c:v>
                </c:pt>
                <c:pt idx="1389" formatCode="&quot;$&quot;#,##0.00">
                  <c:v>0.37</c:v>
                </c:pt>
                <c:pt idx="1394" formatCode="&quot;$&quot;#,##0.00">
                  <c:v>0.38</c:v>
                </c:pt>
                <c:pt idx="1399" formatCode="&quot;$&quot;#,##0.00">
                  <c:v>0.38</c:v>
                </c:pt>
                <c:pt idx="1404" formatCode="&quot;$&quot;#,##0.00">
                  <c:v>0.4</c:v>
                </c:pt>
                <c:pt idx="1409" formatCode="&quot;$&quot;#,##0.00">
                  <c:v>0.4</c:v>
                </c:pt>
                <c:pt idx="1414" formatCode="&quot;$&quot;#,##0.00">
                  <c:v>0.4</c:v>
                </c:pt>
                <c:pt idx="1419" formatCode="&quot;$&quot;#,##0.00">
                  <c:v>0.4</c:v>
                </c:pt>
                <c:pt idx="1424" formatCode="&quot;$&quot;#,##0.00">
                  <c:v>0.4</c:v>
                </c:pt>
                <c:pt idx="1429" formatCode="&quot;$&quot;#,##0.00">
                  <c:v>0.4</c:v>
                </c:pt>
                <c:pt idx="1433" formatCode="&quot;$&quot;#,##0.00">
                  <c:v>0.4</c:v>
                </c:pt>
                <c:pt idx="1443" formatCode="&quot;$&quot;#,##0.00">
                  <c:v>0.39</c:v>
                </c:pt>
                <c:pt idx="1448" formatCode="&quot;$&quot;#,##0.00">
                  <c:v>0.39</c:v>
                </c:pt>
                <c:pt idx="1453" formatCode="&quot;$&quot;#,##0.00">
                  <c:v>0.39</c:v>
                </c:pt>
                <c:pt idx="1458" formatCode="&quot;$&quot;#,##0.00">
                  <c:v>0.39</c:v>
                </c:pt>
                <c:pt idx="1463" formatCode="&quot;$&quot;#,##0.00">
                  <c:v>0.39</c:v>
                </c:pt>
                <c:pt idx="1468" formatCode="&quot;$&quot;#,##0.00">
                  <c:v>0.39</c:v>
                </c:pt>
                <c:pt idx="1473" formatCode="&quot;$&quot;#,##0.00">
                  <c:v>0.35</c:v>
                </c:pt>
                <c:pt idx="1478" formatCode="&quot;$&quot;#,##0.00">
                  <c:v>0.35</c:v>
                </c:pt>
                <c:pt idx="1483" formatCode="&quot;$&quot;#,##0.00">
                  <c:v>0.35</c:v>
                </c:pt>
                <c:pt idx="1492" formatCode="&quot;$&quot;#,##0.00">
                  <c:v>0.35</c:v>
                </c:pt>
                <c:pt idx="1497" formatCode="&quot;$&quot;#,##0.00">
                  <c:v>0.35</c:v>
                </c:pt>
                <c:pt idx="1502" formatCode="&quot;$&quot;#,##0.00">
                  <c:v>0.36</c:v>
                </c:pt>
                <c:pt idx="1507" formatCode="&quot;$&quot;#,##0.00">
                  <c:v>0.36</c:v>
                </c:pt>
                <c:pt idx="1515" formatCode="&quot;$&quot;#,##0.00">
                  <c:v>0.37</c:v>
                </c:pt>
                <c:pt idx="1520" formatCode="&quot;$&quot;#,##0.00">
                  <c:v>0.37</c:v>
                </c:pt>
                <c:pt idx="1524" formatCode="&quot;$&quot;#,##0.00">
                  <c:v>0.37</c:v>
                </c:pt>
                <c:pt idx="1529" formatCode="&quot;$&quot;#,##0.00">
                  <c:v>0.37</c:v>
                </c:pt>
                <c:pt idx="1534" formatCode="&quot;$&quot;#,##0.00">
                  <c:v>0.37</c:v>
                </c:pt>
                <c:pt idx="1539" formatCode="&quot;$&quot;#,##0.00">
                  <c:v>0.37</c:v>
                </c:pt>
                <c:pt idx="1544" formatCode="&quot;$&quot;#,##0.00">
                  <c:v>0.37</c:v>
                </c:pt>
                <c:pt idx="1548" formatCode="&quot;$&quot;#,##0.00">
                  <c:v>0.37</c:v>
                </c:pt>
                <c:pt idx="1553" formatCode="&quot;$&quot;#,##0.00">
                  <c:v>0.37</c:v>
                </c:pt>
                <c:pt idx="1558" formatCode="&quot;$&quot;#,##0.00">
                  <c:v>0.38</c:v>
                </c:pt>
                <c:pt idx="1563" formatCode="&quot;$&quot;#,##0.00">
                  <c:v>0.38</c:v>
                </c:pt>
                <c:pt idx="1568" formatCode="&quot;$&quot;#,##0.00">
                  <c:v>0.38</c:v>
                </c:pt>
                <c:pt idx="1573" formatCode="&quot;$&quot;#,##0.00">
                  <c:v>0.39</c:v>
                </c:pt>
                <c:pt idx="1577" formatCode="&quot;$&quot;#,##0.00">
                  <c:v>0.4</c:v>
                </c:pt>
                <c:pt idx="1582" formatCode="&quot;$&quot;#,##0.00">
                  <c:v>0.4</c:v>
                </c:pt>
                <c:pt idx="1587" formatCode="&quot;$&quot;#,##0.00">
                  <c:v>0.39</c:v>
                </c:pt>
                <c:pt idx="1592" formatCode="&quot;$&quot;#,##0.00">
                  <c:v>0.39</c:v>
                </c:pt>
                <c:pt idx="1597" formatCode="&quot;$&quot;#,##0.00">
                  <c:v>0.39</c:v>
                </c:pt>
                <c:pt idx="1602" formatCode="&quot;$&quot;#,##0.00">
                  <c:v>0.39</c:v>
                </c:pt>
                <c:pt idx="1607" formatCode="&quot;$&quot;#,##0.00">
                  <c:v>0.39</c:v>
                </c:pt>
                <c:pt idx="1612" formatCode="&quot;$&quot;#,##0.00">
                  <c:v>0.39</c:v>
                </c:pt>
                <c:pt idx="1617" formatCode="&quot;$&quot;#,##0.00">
                  <c:v>0.39</c:v>
                </c:pt>
                <c:pt idx="1622" formatCode="&quot;$&quot;#,##0.00">
                  <c:v>0.39</c:v>
                </c:pt>
                <c:pt idx="1627" formatCode="&quot;$&quot;#,##0.00">
                  <c:v>0.39</c:v>
                </c:pt>
                <c:pt idx="1632" formatCode="&quot;$&quot;#,##0.00">
                  <c:v>0.39</c:v>
                </c:pt>
                <c:pt idx="1637" formatCode="&quot;$&quot;#,##0.00">
                  <c:v>0.38</c:v>
                </c:pt>
                <c:pt idx="1642" formatCode="&quot;$&quot;#,##0.00">
                  <c:v>0.38</c:v>
                </c:pt>
                <c:pt idx="1647" formatCode="&quot;$&quot;#,##0.00">
                  <c:v>0.38</c:v>
                </c:pt>
                <c:pt idx="1651" formatCode="&quot;$&quot;#,##0.00">
                  <c:v>0.38</c:v>
                </c:pt>
                <c:pt idx="1652" formatCode="&quot;$&quot;#,##0.00">
                  <c:v>0.38</c:v>
                </c:pt>
                <c:pt idx="1653" formatCode="&quot;$&quot;#,##0.00">
                  <c:v>0.4</c:v>
                </c:pt>
                <c:pt idx="1654" formatCode="&quot;$&quot;#,##0.00">
                  <c:v>0.4</c:v>
                </c:pt>
                <c:pt idx="1655" formatCode="&quot;$&quot;#,##0.00">
                  <c:v>0.4</c:v>
                </c:pt>
                <c:pt idx="1656" formatCode="&quot;$&quot;#,##0.00">
                  <c:v>0.4</c:v>
                </c:pt>
                <c:pt idx="1657" formatCode="&quot;$&quot;#,##0.00">
                  <c:v>0.4</c:v>
                </c:pt>
                <c:pt idx="1658" formatCode="&quot;$&quot;#,##0.00">
                  <c:v>0.4</c:v>
                </c:pt>
                <c:pt idx="1659" formatCode="&quot;$&quot;#,##0.00">
                  <c:v>0.4</c:v>
                </c:pt>
                <c:pt idx="1660" formatCode="&quot;$&quot;#,##0.00">
                  <c:v>0.4</c:v>
                </c:pt>
                <c:pt idx="1661" formatCode="&quot;$&quot;#,##0.00">
                  <c:v>0.4</c:v>
                </c:pt>
                <c:pt idx="1662" formatCode="&quot;$&quot;#,##0.00">
                  <c:v>0.4</c:v>
                </c:pt>
                <c:pt idx="1663" formatCode="&quot;$&quot;#,##0.00">
                  <c:v>0.41</c:v>
                </c:pt>
                <c:pt idx="1664" formatCode="&quot;$&quot;#,##0.00">
                  <c:v>0.41</c:v>
                </c:pt>
                <c:pt idx="1665" formatCode="&quot;$&quot;#,##0.00">
                  <c:v>0.41</c:v>
                </c:pt>
                <c:pt idx="1666" formatCode="&quot;$&quot;#,##0.00">
                  <c:v>0.4</c:v>
                </c:pt>
                <c:pt idx="1667" formatCode="&quot;$&quot;#,##0.00">
                  <c:v>0.4</c:v>
                </c:pt>
                <c:pt idx="1668" formatCode="&quot;$&quot;#,##0.00">
                  <c:v>0.4</c:v>
                </c:pt>
                <c:pt idx="1669" formatCode="&quot;$&quot;#,##0.00">
                  <c:v>0.4</c:v>
                </c:pt>
                <c:pt idx="1670" formatCode="&quot;$&quot;#,##0.00">
                  <c:v>0.4</c:v>
                </c:pt>
                <c:pt idx="1671" formatCode="&quot;$&quot;#,##0.00">
                  <c:v>0.4</c:v>
                </c:pt>
                <c:pt idx="1672" formatCode="&quot;$&quot;#,##0.00">
                  <c:v>0.4</c:v>
                </c:pt>
                <c:pt idx="1673" formatCode="&quot;$&quot;#,##0.00">
                  <c:v>0.4</c:v>
                </c:pt>
                <c:pt idx="1674" formatCode="&quot;$&quot;#,##0.00">
                  <c:v>0.4</c:v>
                </c:pt>
                <c:pt idx="1675" formatCode="&quot;$&quot;#,##0.00">
                  <c:v>0.4</c:v>
                </c:pt>
                <c:pt idx="1676" formatCode="&quot;$&quot;#,##0.00">
                  <c:v>0.4</c:v>
                </c:pt>
                <c:pt idx="1677" formatCode="&quot;$&quot;#,##0.00">
                  <c:v>0.4</c:v>
                </c:pt>
                <c:pt idx="1678" formatCode="&quot;$&quot;#,##0.00">
                  <c:v>0.4</c:v>
                </c:pt>
                <c:pt idx="1679" formatCode="&quot;$&quot;#,##0.00">
                  <c:v>0.4</c:v>
                </c:pt>
                <c:pt idx="1680" formatCode="&quot;$&quot;#,##0.00">
                  <c:v>0.4</c:v>
                </c:pt>
                <c:pt idx="1681" formatCode="&quot;$&quot;#,##0.00">
                  <c:v>0.4</c:v>
                </c:pt>
                <c:pt idx="1682" formatCode="&quot;$&quot;#,##0.00">
                  <c:v>0.39</c:v>
                </c:pt>
                <c:pt idx="1683" formatCode="&quot;$&quot;#,##0.00">
                  <c:v>0.4</c:v>
                </c:pt>
                <c:pt idx="1684" formatCode="&quot;$&quot;#,##0.00">
                  <c:v>0.4</c:v>
                </c:pt>
                <c:pt idx="1685" formatCode="&quot;$&quot;#,##0.00">
                  <c:v>0.4</c:v>
                </c:pt>
                <c:pt idx="1686" formatCode="&quot;$&quot;#,##0.00">
                  <c:v>0.4</c:v>
                </c:pt>
                <c:pt idx="1687" formatCode="&quot;$&quot;#,##0.00">
                  <c:v>0.4</c:v>
                </c:pt>
                <c:pt idx="1688" formatCode="&quot;$&quot;#,##0.00">
                  <c:v>0.4</c:v>
                </c:pt>
                <c:pt idx="1689" formatCode="&quot;$&quot;#,##0.00">
                  <c:v>0.4</c:v>
                </c:pt>
                <c:pt idx="1690" formatCode="&quot;$&quot;#,##0.00">
                  <c:v>0.4</c:v>
                </c:pt>
                <c:pt idx="1691" formatCode="&quot;$&quot;#,##0.00">
                  <c:v>0.4</c:v>
                </c:pt>
                <c:pt idx="1692" formatCode="&quot;$&quot;#,##0.00">
                  <c:v>0.39</c:v>
                </c:pt>
                <c:pt idx="1693" formatCode="&quot;$&quot;#,##0.00">
                  <c:v>0.39</c:v>
                </c:pt>
                <c:pt idx="1694" formatCode="&quot;$&quot;#,##0.00">
                  <c:v>0.39</c:v>
                </c:pt>
                <c:pt idx="1695" formatCode="&quot;$&quot;#,##0.00">
                  <c:v>0.39</c:v>
                </c:pt>
                <c:pt idx="1696" formatCode="&quot;$&quot;#,##0.00">
                  <c:v>0.39</c:v>
                </c:pt>
                <c:pt idx="1697" formatCode="&quot;$&quot;#,##0.00">
                  <c:v>0.39</c:v>
                </c:pt>
                <c:pt idx="1698" formatCode="&quot;$&quot;#,##0.00">
                  <c:v>0.39</c:v>
                </c:pt>
                <c:pt idx="1699" formatCode="&quot;$&quot;#,##0.00">
                  <c:v>0.39</c:v>
                </c:pt>
                <c:pt idx="1700" formatCode="&quot;$&quot;#,##0.00">
                  <c:v>0.39</c:v>
                </c:pt>
                <c:pt idx="1701" formatCode="&quot;$&quot;#,##0.00">
                  <c:v>0.38</c:v>
                </c:pt>
                <c:pt idx="1702" formatCode="&quot;$&quot;#,##0.00">
                  <c:v>0.38</c:v>
                </c:pt>
                <c:pt idx="1703" formatCode="&quot;$&quot;#,##0.00">
                  <c:v>0.38</c:v>
                </c:pt>
                <c:pt idx="1704" formatCode="&quot;$&quot;#,##0.00">
                  <c:v>0.38</c:v>
                </c:pt>
                <c:pt idx="1705" formatCode="&quot;$&quot;#,##0.00">
                  <c:v>0.38</c:v>
                </c:pt>
                <c:pt idx="1706" formatCode="&quot;$&quot;#,##0.00">
                  <c:v>0.38</c:v>
                </c:pt>
                <c:pt idx="1707" formatCode="&quot;$&quot;#,##0.00">
                  <c:v>0.38</c:v>
                </c:pt>
                <c:pt idx="1708" formatCode="&quot;$&quot;#,##0.00">
                  <c:v>0.38</c:v>
                </c:pt>
                <c:pt idx="1709" formatCode="&quot;$&quot;#,##0.00">
                  <c:v>0.38</c:v>
                </c:pt>
                <c:pt idx="1710" formatCode="&quot;$&quot;#,##0.00">
                  <c:v>0.38</c:v>
                </c:pt>
                <c:pt idx="1711" formatCode="&quot;$&quot;#,##0.00">
                  <c:v>0.38</c:v>
                </c:pt>
                <c:pt idx="1712" formatCode="&quot;$&quot;#,##0.00">
                  <c:v>0.38</c:v>
                </c:pt>
                <c:pt idx="1713" formatCode="&quot;$&quot;#,##0.00">
                  <c:v>0.38</c:v>
                </c:pt>
                <c:pt idx="1714" formatCode="&quot;$&quot;#,##0.00">
                  <c:v>0.38</c:v>
                </c:pt>
                <c:pt idx="1715" formatCode="&quot;$&quot;#,##0.00">
                  <c:v>0.38</c:v>
                </c:pt>
                <c:pt idx="1716" formatCode="&quot;$&quot;#,##0.00">
                  <c:v>0.38</c:v>
                </c:pt>
                <c:pt idx="1717" formatCode="&quot;$&quot;#,##0.00">
                  <c:v>0.38</c:v>
                </c:pt>
                <c:pt idx="1718" formatCode="&quot;$&quot;#,##0.00">
                  <c:v>0.38</c:v>
                </c:pt>
                <c:pt idx="1719" formatCode="&quot;$&quot;#,##0.00">
                  <c:v>0.38</c:v>
                </c:pt>
                <c:pt idx="1720" formatCode="&quot;$&quot;#,##0.00">
                  <c:v>0.38</c:v>
                </c:pt>
                <c:pt idx="1721" formatCode="&quot;$&quot;#,##0.00">
                  <c:v>0.38</c:v>
                </c:pt>
                <c:pt idx="1722" formatCode="&quot;$&quot;#,##0.00">
                  <c:v>0.38</c:v>
                </c:pt>
                <c:pt idx="1723" formatCode="&quot;$&quot;#,##0.00">
                  <c:v>0.38</c:v>
                </c:pt>
                <c:pt idx="1724" formatCode="&quot;$&quot;#,##0.00">
                  <c:v>0.38</c:v>
                </c:pt>
                <c:pt idx="1725" formatCode="&quot;$&quot;#,##0.00">
                  <c:v>0.38</c:v>
                </c:pt>
                <c:pt idx="1726" formatCode="&quot;$&quot;#,##0.00">
                  <c:v>0.38</c:v>
                </c:pt>
                <c:pt idx="1727" formatCode="&quot;$&quot;#,##0.00">
                  <c:v>0.38</c:v>
                </c:pt>
                <c:pt idx="1728" formatCode="&quot;$&quot;#,##0.00">
                  <c:v>0.38</c:v>
                </c:pt>
                <c:pt idx="1729" formatCode="&quot;$&quot;#,##0.00">
                  <c:v>0.38</c:v>
                </c:pt>
                <c:pt idx="1730" formatCode="&quot;$&quot;#,##0.00">
                  <c:v>0.38</c:v>
                </c:pt>
                <c:pt idx="1731" formatCode="&quot;$&quot;#,##0.00">
                  <c:v>0.39</c:v>
                </c:pt>
                <c:pt idx="1732" formatCode="&quot;$&quot;#,##0.00">
                  <c:v>0.4</c:v>
                </c:pt>
                <c:pt idx="1733" formatCode="&quot;$&quot;#,##0.00">
                  <c:v>0.4</c:v>
                </c:pt>
                <c:pt idx="1734" formatCode="&quot;$&quot;#,##0.00">
                  <c:v>0.4</c:v>
                </c:pt>
                <c:pt idx="1735" formatCode="&quot;$&quot;#,##0.00">
                  <c:v>0.4</c:v>
                </c:pt>
                <c:pt idx="1736" formatCode="&quot;$&quot;#,##0.00">
                  <c:v>0.4</c:v>
                </c:pt>
                <c:pt idx="1737" formatCode="&quot;$&quot;#,##0.00">
                  <c:v>0.4</c:v>
                </c:pt>
                <c:pt idx="1738" formatCode="&quot;$&quot;#,##0.00">
                  <c:v>0.42</c:v>
                </c:pt>
                <c:pt idx="1739" formatCode="&quot;$&quot;#,##0.00">
                  <c:v>0.42</c:v>
                </c:pt>
                <c:pt idx="1740" formatCode="&quot;$&quot;#,##0.00">
                  <c:v>0.42</c:v>
                </c:pt>
                <c:pt idx="1741" formatCode="&quot;$&quot;#,##0.00">
                  <c:v>0.42</c:v>
                </c:pt>
                <c:pt idx="1742" formatCode="&quot;$&quot;#,##0.00">
                  <c:v>0.42</c:v>
                </c:pt>
                <c:pt idx="1743" formatCode="&quot;$&quot;#,##0.00">
                  <c:v>0.42</c:v>
                </c:pt>
                <c:pt idx="1744" formatCode="&quot;$&quot;#,##0.00">
                  <c:v>0.42</c:v>
                </c:pt>
                <c:pt idx="1745" formatCode="&quot;$&quot;#,##0.00">
                  <c:v>0.42</c:v>
                </c:pt>
                <c:pt idx="1746" formatCode="&quot;$&quot;#,##0.00">
                  <c:v>0.42</c:v>
                </c:pt>
                <c:pt idx="1747" formatCode="&quot;$&quot;#,##0.00">
                  <c:v>0.42</c:v>
                </c:pt>
                <c:pt idx="1748" formatCode="&quot;$&quot;#,##0.00">
                  <c:v>0.42</c:v>
                </c:pt>
                <c:pt idx="1749" formatCode="&quot;$&quot;#,##0.00">
                  <c:v>0.42</c:v>
                </c:pt>
                <c:pt idx="1750" formatCode="&quot;$&quot;#,##0.00">
                  <c:v>0.42</c:v>
                </c:pt>
                <c:pt idx="1751" formatCode="&quot;$&quot;#,##0.00">
                  <c:v>0.42</c:v>
                </c:pt>
                <c:pt idx="1752" formatCode="&quot;$&quot;#,##0.00">
                  <c:v>0.42</c:v>
                </c:pt>
                <c:pt idx="1753" formatCode="&quot;$&quot;#,##0.00">
                  <c:v>0.42</c:v>
                </c:pt>
                <c:pt idx="1754" formatCode="&quot;$&quot;#,##0.00">
                  <c:v>0.42</c:v>
                </c:pt>
                <c:pt idx="1755" formatCode="&quot;$&quot;#,##0.00">
                  <c:v>0.42</c:v>
                </c:pt>
                <c:pt idx="1756" formatCode="&quot;$&quot;#,##0.00">
                  <c:v>0.42</c:v>
                </c:pt>
                <c:pt idx="1757" formatCode="&quot;$&quot;#,##0.00">
                  <c:v>0.43</c:v>
                </c:pt>
                <c:pt idx="1758" formatCode="&quot;$&quot;#,##0.00">
                  <c:v>0.45</c:v>
                </c:pt>
                <c:pt idx="1759" formatCode="&quot;$&quot;#,##0.00">
                  <c:v>0.45</c:v>
                </c:pt>
                <c:pt idx="1760" formatCode="&quot;$&quot;#,##0.00">
                  <c:v>0.45</c:v>
                </c:pt>
                <c:pt idx="1761" formatCode="&quot;$&quot;#,##0.00">
                  <c:v>0.45</c:v>
                </c:pt>
                <c:pt idx="1762" formatCode="&quot;$&quot;#,##0.00">
                  <c:v>0.45</c:v>
                </c:pt>
                <c:pt idx="1763" formatCode="&quot;$&quot;#,##0.00">
                  <c:v>0.45</c:v>
                </c:pt>
                <c:pt idx="1764" formatCode="&quot;$&quot;#,##0.00">
                  <c:v>0.45</c:v>
                </c:pt>
                <c:pt idx="1765" formatCode="&quot;$&quot;#,##0.00">
                  <c:v>0.45</c:v>
                </c:pt>
                <c:pt idx="1767" formatCode="&quot;$&quot;#,##0.00">
                  <c:v>0.45</c:v>
                </c:pt>
                <c:pt idx="1768" formatCode="&quot;$&quot;#,##0.00">
                  <c:v>0.45</c:v>
                </c:pt>
                <c:pt idx="1769" formatCode="&quot;$&quot;#,##0.00">
                  <c:v>0.45</c:v>
                </c:pt>
                <c:pt idx="1770" formatCode="&quot;$&quot;#,##0.00">
                  <c:v>0.45</c:v>
                </c:pt>
                <c:pt idx="1771" formatCode="&quot;$&quot;#,##0.00">
                  <c:v>0.45</c:v>
                </c:pt>
                <c:pt idx="1772" formatCode="&quot;$&quot;#,##0.00">
                  <c:v>0.45</c:v>
                </c:pt>
                <c:pt idx="1773" formatCode="&quot;$&quot;#,##0.00">
                  <c:v>0.45</c:v>
                </c:pt>
                <c:pt idx="1774" formatCode="&quot;$&quot;#,##0.00">
                  <c:v>0.45</c:v>
                </c:pt>
                <c:pt idx="1775" formatCode="&quot;$&quot;#,##0.00">
                  <c:v>0.45</c:v>
                </c:pt>
                <c:pt idx="1776" formatCode="&quot;$&quot;#,##0.00">
                  <c:v>0.45</c:v>
                </c:pt>
                <c:pt idx="1777" formatCode="&quot;$&quot;#,##0.00">
                  <c:v>0.45</c:v>
                </c:pt>
                <c:pt idx="1778" formatCode="&quot;$&quot;#,##0.00">
                  <c:v>0.45</c:v>
                </c:pt>
                <c:pt idx="1779" formatCode="&quot;$&quot;#,##0.00">
                  <c:v>0.45</c:v>
                </c:pt>
                <c:pt idx="1780" formatCode="&quot;$&quot;#,##0.00">
                  <c:v>0.45</c:v>
                </c:pt>
                <c:pt idx="1781" formatCode="&quot;$&quot;#,##0.00">
                  <c:v>0.45</c:v>
                </c:pt>
                <c:pt idx="1782" formatCode="&quot;$&quot;#,##0.00">
                  <c:v>0.44</c:v>
                </c:pt>
                <c:pt idx="1783" formatCode="&quot;$&quot;#,##0.00">
                  <c:v>0.44</c:v>
                </c:pt>
                <c:pt idx="1784" formatCode="&quot;$&quot;#,##0.00">
                  <c:v>0.44</c:v>
                </c:pt>
                <c:pt idx="1785" formatCode="&quot;$&quot;#,##0.00">
                  <c:v>0.44</c:v>
                </c:pt>
                <c:pt idx="1786" formatCode="&quot;$&quot;#,##0.00">
                  <c:v>0.44</c:v>
                </c:pt>
                <c:pt idx="1787" formatCode="&quot;$&quot;#,##0.00">
                  <c:v>0.44</c:v>
                </c:pt>
                <c:pt idx="1788" formatCode="&quot;$&quot;#,##0.00">
                  <c:v>0.44</c:v>
                </c:pt>
                <c:pt idx="1789" formatCode="&quot;$&quot;#,##0.00">
                  <c:v>0.44</c:v>
                </c:pt>
                <c:pt idx="1790" formatCode="&quot;$&quot;#,##0.00">
                  <c:v>0.44</c:v>
                </c:pt>
                <c:pt idx="1791" formatCode="&quot;$&quot;#,##0.00">
                  <c:v>0.44</c:v>
                </c:pt>
                <c:pt idx="1792" formatCode="&quot;$&quot;#,##0.00">
                  <c:v>0.44</c:v>
                </c:pt>
                <c:pt idx="1793" formatCode="&quot;$&quot;#,##0.00">
                  <c:v>0.44</c:v>
                </c:pt>
                <c:pt idx="1794" formatCode="&quot;$&quot;#,##0.00">
                  <c:v>0.44</c:v>
                </c:pt>
                <c:pt idx="1795" formatCode="&quot;$&quot;#,##0.00">
                  <c:v>0.44</c:v>
                </c:pt>
                <c:pt idx="1796" formatCode="&quot;$&quot;#,##0.00">
                  <c:v>0.44</c:v>
                </c:pt>
                <c:pt idx="1797" formatCode="&quot;$&quot;#,##0.00">
                  <c:v>0.44</c:v>
                </c:pt>
                <c:pt idx="1798" formatCode="&quot;$&quot;#,##0.00">
                  <c:v>0.44</c:v>
                </c:pt>
                <c:pt idx="1799" formatCode="&quot;$&quot;#,##0.00">
                  <c:v>0.44</c:v>
                </c:pt>
                <c:pt idx="1800" formatCode="&quot;$&quot;#,##0.00">
                  <c:v>0.44</c:v>
                </c:pt>
                <c:pt idx="1801" formatCode="&quot;$&quot;#,##0.00">
                  <c:v>0.44</c:v>
                </c:pt>
                <c:pt idx="1802" formatCode="&quot;$&quot;#,##0.00">
                  <c:v>0.44</c:v>
                </c:pt>
                <c:pt idx="1803" formatCode="&quot;$&quot;#,##0.00">
                  <c:v>0.44</c:v>
                </c:pt>
                <c:pt idx="1804" formatCode="&quot;$&quot;#,##0.00">
                  <c:v>0.44</c:v>
                </c:pt>
                <c:pt idx="1805" formatCode="&quot;$&quot;#,##0.00">
                  <c:v>0.44</c:v>
                </c:pt>
                <c:pt idx="1806" formatCode="&quot;$&quot;#,##0.00">
                  <c:v>0.44</c:v>
                </c:pt>
                <c:pt idx="1807" formatCode="&quot;$&quot;#,##0.00">
                  <c:v>0.44</c:v>
                </c:pt>
                <c:pt idx="1808" formatCode="&quot;$&quot;#,##0.00">
                  <c:v>0.44</c:v>
                </c:pt>
                <c:pt idx="1809" formatCode="&quot;$&quot;#,##0.00">
                  <c:v>0.48</c:v>
                </c:pt>
                <c:pt idx="1810" formatCode="&quot;$&quot;#,##0.00">
                  <c:v>0.48</c:v>
                </c:pt>
                <c:pt idx="1811" formatCode="&quot;$&quot;#,##0.00">
                  <c:v>0.48</c:v>
                </c:pt>
                <c:pt idx="1812" formatCode="&quot;$&quot;#,##0.00">
                  <c:v>0.48</c:v>
                </c:pt>
                <c:pt idx="1813" formatCode="&quot;$&quot;#,##0.00">
                  <c:v>0.46</c:v>
                </c:pt>
                <c:pt idx="1814" formatCode="&quot;$&quot;#,##0.00">
                  <c:v>0.46</c:v>
                </c:pt>
                <c:pt idx="1815" formatCode="&quot;$&quot;#,##0.00">
                  <c:v>0.46</c:v>
                </c:pt>
                <c:pt idx="1816" formatCode="&quot;$&quot;#,##0.00">
                  <c:v>0.46</c:v>
                </c:pt>
                <c:pt idx="1817" formatCode="&quot;$&quot;#,##0.00">
                  <c:v>0.46</c:v>
                </c:pt>
                <c:pt idx="1818" formatCode="&quot;$&quot;#,##0.00">
                  <c:v>0.46</c:v>
                </c:pt>
                <c:pt idx="1819" formatCode="&quot;$&quot;#,##0.00">
                  <c:v>0.47</c:v>
                </c:pt>
                <c:pt idx="1820" formatCode="&quot;$&quot;#,##0.00">
                  <c:v>0.47</c:v>
                </c:pt>
                <c:pt idx="1821" formatCode="&quot;$&quot;#,##0.00">
                  <c:v>0.47</c:v>
                </c:pt>
                <c:pt idx="1822" formatCode="&quot;$&quot;#,##0.00">
                  <c:v>0.47</c:v>
                </c:pt>
                <c:pt idx="1823" formatCode="&quot;$&quot;#,##0.00">
                  <c:v>0.47</c:v>
                </c:pt>
                <c:pt idx="1824" formatCode="&quot;$&quot;#,##0.00">
                  <c:v>0.45</c:v>
                </c:pt>
                <c:pt idx="1825" formatCode="&quot;$&quot;#,##0.00">
                  <c:v>0.45</c:v>
                </c:pt>
                <c:pt idx="1826" formatCode="&quot;$&quot;#,##0.00">
                  <c:v>0.45</c:v>
                </c:pt>
                <c:pt idx="1827" formatCode="&quot;$&quot;#,##0.00">
                  <c:v>0.45</c:v>
                </c:pt>
                <c:pt idx="1828" formatCode="&quot;$&quot;#,##0.00">
                  <c:v>0.45</c:v>
                </c:pt>
                <c:pt idx="1829" formatCode="&quot;$&quot;#,##0.00">
                  <c:v>0.46</c:v>
                </c:pt>
                <c:pt idx="1830" formatCode="&quot;$&quot;#,##0.00">
                  <c:v>0.47</c:v>
                </c:pt>
                <c:pt idx="1831" formatCode="&quot;$&quot;#,##0.00">
                  <c:v>0.47</c:v>
                </c:pt>
                <c:pt idx="1832" formatCode="&quot;$&quot;#,##0.00">
                  <c:v>0.47</c:v>
                </c:pt>
                <c:pt idx="1833" formatCode="&quot;$&quot;#,##0.00">
                  <c:v>0.47</c:v>
                </c:pt>
                <c:pt idx="1834" formatCode="&quot;$&quot;#,##0.00">
                  <c:v>0.47</c:v>
                </c:pt>
                <c:pt idx="1835" formatCode="&quot;$&quot;#,##0.00">
                  <c:v>0.47</c:v>
                </c:pt>
                <c:pt idx="1836" formatCode="&quot;$&quot;#,##0.00">
                  <c:v>0.47</c:v>
                </c:pt>
                <c:pt idx="1837" formatCode="&quot;$&quot;#,##0.00">
                  <c:v>0.47</c:v>
                </c:pt>
                <c:pt idx="1838" formatCode="&quot;$&quot;#,##0.00">
                  <c:v>0.47</c:v>
                </c:pt>
                <c:pt idx="1839" formatCode="&quot;$&quot;#,##0.00">
                  <c:v>0.47</c:v>
                </c:pt>
                <c:pt idx="1840" formatCode="&quot;$&quot;#,##0.00">
                  <c:v>0.47</c:v>
                </c:pt>
                <c:pt idx="1841" formatCode="&quot;$&quot;#,##0.00">
                  <c:v>0.47</c:v>
                </c:pt>
                <c:pt idx="1842" formatCode="&quot;$&quot;#,##0.00">
                  <c:v>0.47</c:v>
                </c:pt>
                <c:pt idx="1843" formatCode="&quot;$&quot;#,##0.00">
                  <c:v>0.47</c:v>
                </c:pt>
                <c:pt idx="1844" formatCode="&quot;$&quot;#,##0.00">
                  <c:v>0.47</c:v>
                </c:pt>
                <c:pt idx="1845" formatCode="&quot;$&quot;#,##0.00">
                  <c:v>0.47</c:v>
                </c:pt>
                <c:pt idx="1847" formatCode="&quot;$&quot;#,##0.00">
                  <c:v>0.47</c:v>
                </c:pt>
                <c:pt idx="1848" formatCode="&quot;$&quot;#,##0.00">
                  <c:v>0.47</c:v>
                </c:pt>
                <c:pt idx="1849" formatCode="&quot;$&quot;#,##0.00">
                  <c:v>0.44</c:v>
                </c:pt>
                <c:pt idx="1850" formatCode="&quot;$&quot;#,##0.00">
                  <c:v>0.44</c:v>
                </c:pt>
                <c:pt idx="1851" formatCode="&quot;$&quot;#,##0.00">
                  <c:v>0.44</c:v>
                </c:pt>
                <c:pt idx="1852" formatCode="&quot;$&quot;#,##0.00">
                  <c:v>0.44</c:v>
                </c:pt>
                <c:pt idx="1853" formatCode="&quot;$&quot;#,##0.00">
                  <c:v>0.44</c:v>
                </c:pt>
                <c:pt idx="1854" formatCode="&quot;$&quot;#,##0.00">
                  <c:v>0.44</c:v>
                </c:pt>
                <c:pt idx="1855" formatCode="&quot;$&quot;#,##0.00">
                  <c:v>0.44</c:v>
                </c:pt>
                <c:pt idx="1857" formatCode="&quot;$&quot;#,##0.00">
                  <c:v>0.44</c:v>
                </c:pt>
                <c:pt idx="1858" formatCode="&quot;$&quot;#,##0.00">
                  <c:v>0.44</c:v>
                </c:pt>
                <c:pt idx="1859" formatCode="&quot;$&quot;#,##0.00">
                  <c:v>0.44</c:v>
                </c:pt>
                <c:pt idx="1860" formatCode="&quot;$&quot;#,##0.00">
                  <c:v>0.44</c:v>
                </c:pt>
                <c:pt idx="1861" formatCode="&quot;$&quot;#,##0.00">
                  <c:v>0.44</c:v>
                </c:pt>
                <c:pt idx="1862" formatCode="&quot;$&quot;#,##0.00">
                  <c:v>0.45</c:v>
                </c:pt>
                <c:pt idx="1863" formatCode="&quot;$&quot;#,##0.00">
                  <c:v>0.45</c:v>
                </c:pt>
                <c:pt idx="1864" formatCode="&quot;$&quot;#,##0.00">
                  <c:v>0.44</c:v>
                </c:pt>
                <c:pt idx="1865" formatCode="&quot;$&quot;#,##0.00">
                  <c:v>0.44</c:v>
                </c:pt>
                <c:pt idx="1866" formatCode="&quot;$&quot;#,##0.00">
                  <c:v>0.44</c:v>
                </c:pt>
                <c:pt idx="1867" formatCode="&quot;$&quot;#,##0.00">
                  <c:v>0.44</c:v>
                </c:pt>
                <c:pt idx="1868" formatCode="&quot;$&quot;#,##0.00">
                  <c:v>0.44</c:v>
                </c:pt>
                <c:pt idx="1869" formatCode="&quot;$&quot;#,##0.00">
                  <c:v>0.44</c:v>
                </c:pt>
                <c:pt idx="1870" formatCode="&quot;$&quot;#,##0.00">
                  <c:v>0.44</c:v>
                </c:pt>
                <c:pt idx="1872" formatCode="&quot;$&quot;#,##0.00">
                  <c:v>0.44</c:v>
                </c:pt>
                <c:pt idx="1873" formatCode="&quot;$&quot;#,##0.00">
                  <c:v>0.44</c:v>
                </c:pt>
                <c:pt idx="1874" formatCode="&quot;$&quot;#,##0.00">
                  <c:v>0.44</c:v>
                </c:pt>
                <c:pt idx="1875" formatCode="&quot;$&quot;#,##0.00">
                  <c:v>0.44</c:v>
                </c:pt>
                <c:pt idx="1876" formatCode="&quot;$&quot;#,##0.00">
                  <c:v>0.44</c:v>
                </c:pt>
                <c:pt idx="1877" formatCode="&quot;$&quot;#,##0.00">
                  <c:v>0.44</c:v>
                </c:pt>
                <c:pt idx="1878" formatCode="&quot;$&quot;#,##0.00">
                  <c:v>0.44</c:v>
                </c:pt>
                <c:pt idx="1879" formatCode="&quot;$&quot;#,##0.00">
                  <c:v>0.44</c:v>
                </c:pt>
                <c:pt idx="1880" formatCode="&quot;$&quot;#,##0.00">
                  <c:v>0.44</c:v>
                </c:pt>
                <c:pt idx="1881" formatCode="&quot;$&quot;#,##0.00">
                  <c:v>0.44</c:v>
                </c:pt>
                <c:pt idx="1882" formatCode="&quot;$&quot;#,##0.00">
                  <c:v>0.45</c:v>
                </c:pt>
                <c:pt idx="1883" formatCode="&quot;$&quot;#,##0.00">
                  <c:v>0.45</c:v>
                </c:pt>
                <c:pt idx="1884" formatCode="&quot;$&quot;#,##0.00">
                  <c:v>0.45</c:v>
                </c:pt>
                <c:pt idx="1885" formatCode="&quot;$&quot;#,##0.00">
                  <c:v>0.45</c:v>
                </c:pt>
                <c:pt idx="1886" formatCode="&quot;$&quot;#,##0.00">
                  <c:v>0.45</c:v>
                </c:pt>
                <c:pt idx="1887" formatCode="&quot;$&quot;#,##0.00">
                  <c:v>0.45</c:v>
                </c:pt>
                <c:pt idx="1888" formatCode="&quot;$&quot;#,##0.00">
                  <c:v>0.45</c:v>
                </c:pt>
                <c:pt idx="1889" formatCode="&quot;$&quot;#,##0.00">
                  <c:v>0.45</c:v>
                </c:pt>
                <c:pt idx="1890" formatCode="&quot;$&quot;#,##0.00">
                  <c:v>0.45</c:v>
                </c:pt>
                <c:pt idx="1891" formatCode="&quot;$&quot;#,##0.00">
                  <c:v>0.45</c:v>
                </c:pt>
                <c:pt idx="1892" formatCode="&quot;$&quot;#,##0.00">
                  <c:v>0.48</c:v>
                </c:pt>
                <c:pt idx="1893" formatCode="&quot;$&quot;#,##0.00">
                  <c:v>0.48</c:v>
                </c:pt>
                <c:pt idx="1894" formatCode="&quot;$&quot;#,##0.00">
                  <c:v>0.48</c:v>
                </c:pt>
                <c:pt idx="1895" formatCode="&quot;$&quot;#,##0.00">
                  <c:v>0.48</c:v>
                </c:pt>
                <c:pt idx="1896" formatCode="&quot;$&quot;#,##0.00">
                  <c:v>0.48</c:v>
                </c:pt>
                <c:pt idx="1897" formatCode="&quot;$&quot;#,##0.00">
                  <c:v>0.48</c:v>
                </c:pt>
                <c:pt idx="1898" formatCode="&quot;$&quot;#,##0.00">
                  <c:v>0.49</c:v>
                </c:pt>
                <c:pt idx="1899" formatCode="&quot;$&quot;#,##0.00">
                  <c:v>0.49</c:v>
                </c:pt>
                <c:pt idx="1900" formatCode="&quot;$&quot;#,##0.00">
                  <c:v>0.49</c:v>
                </c:pt>
                <c:pt idx="1901" formatCode="&quot;$&quot;#,##0.00">
                  <c:v>0.49</c:v>
                </c:pt>
                <c:pt idx="1902" formatCode="&quot;$&quot;#,##0.00">
                  <c:v>0.49</c:v>
                </c:pt>
                <c:pt idx="1903" formatCode="&quot;$&quot;#,##0.00">
                  <c:v>0.49</c:v>
                </c:pt>
                <c:pt idx="1904" formatCode="&quot;$&quot;#,##0.00">
                  <c:v>0.49</c:v>
                </c:pt>
                <c:pt idx="1905" formatCode="&quot;$&quot;#,##0.00">
                  <c:v>0.49</c:v>
                </c:pt>
                <c:pt idx="1906" formatCode="&quot;$&quot;#,##0.00">
                  <c:v>0.49</c:v>
                </c:pt>
                <c:pt idx="1907" formatCode="&quot;$&quot;#,##0.00">
                  <c:v>0.49</c:v>
                </c:pt>
                <c:pt idx="1908" formatCode="&quot;$&quot;#,##0.00">
                  <c:v>0.49</c:v>
                </c:pt>
                <c:pt idx="1909" formatCode="&quot;$&quot;#,##0.00">
                  <c:v>0.49</c:v>
                </c:pt>
                <c:pt idx="1910" formatCode="&quot;$&quot;#,##0.00">
                  <c:v>0.49</c:v>
                </c:pt>
                <c:pt idx="1911" formatCode="&quot;$&quot;#,##0.00">
                  <c:v>0.49</c:v>
                </c:pt>
                <c:pt idx="1912" formatCode="&quot;$&quot;#,##0.00">
                  <c:v>0.49</c:v>
                </c:pt>
                <c:pt idx="1913" formatCode="&quot;$&quot;#,##0.00">
                  <c:v>0.49</c:v>
                </c:pt>
                <c:pt idx="1914" formatCode="&quot;$&quot;#,##0.00">
                  <c:v>0.49</c:v>
                </c:pt>
                <c:pt idx="1915" formatCode="&quot;$&quot;#,##0.00">
                  <c:v>0.49</c:v>
                </c:pt>
                <c:pt idx="1916" formatCode="&quot;$&quot;#,##0.00">
                  <c:v>0.49</c:v>
                </c:pt>
                <c:pt idx="1917" formatCode="&quot;$&quot;#,##0.00">
                  <c:v>0.49</c:v>
                </c:pt>
                <c:pt idx="1918" formatCode="&quot;$&quot;#,##0.00">
                  <c:v>0.49</c:v>
                </c:pt>
                <c:pt idx="1919" formatCode="&quot;$&quot;#,##0.00">
                  <c:v>0.49</c:v>
                </c:pt>
                <c:pt idx="1920" formatCode="&quot;$&quot;#,##0.00">
                  <c:v>0.49</c:v>
                </c:pt>
                <c:pt idx="1921" formatCode="&quot;$&quot;#,##0.00">
                  <c:v>0.49</c:v>
                </c:pt>
                <c:pt idx="1922" formatCode="&quot;$&quot;#,##0.00">
                  <c:v>0.49</c:v>
                </c:pt>
                <c:pt idx="1923" formatCode="&quot;$&quot;#,##0.00">
                  <c:v>0.49</c:v>
                </c:pt>
                <c:pt idx="1924" formatCode="&quot;$&quot;#,##0.00">
                  <c:v>0.49</c:v>
                </c:pt>
                <c:pt idx="1925" formatCode="&quot;$&quot;#,##0.00">
                  <c:v>0.49</c:v>
                </c:pt>
                <c:pt idx="1926" formatCode="&quot;$&quot;#,##0.00">
                  <c:v>0.49</c:v>
                </c:pt>
                <c:pt idx="1927" formatCode="&quot;$&quot;#,##0.00">
                  <c:v>0.49</c:v>
                </c:pt>
                <c:pt idx="1928" formatCode="&quot;$&quot;#,##0.00">
                  <c:v>0.49</c:v>
                </c:pt>
                <c:pt idx="1929" formatCode="&quot;$&quot;#,##0.00">
                  <c:v>0.49</c:v>
                </c:pt>
                <c:pt idx="1930" formatCode="&quot;$&quot;#,##0.00">
                  <c:v>0.49</c:v>
                </c:pt>
                <c:pt idx="1931" formatCode="&quot;$&quot;#,##0.00">
                  <c:v>0.49</c:v>
                </c:pt>
                <c:pt idx="1932" formatCode="&quot;$&quot;#,##0.00">
                  <c:v>0.49</c:v>
                </c:pt>
                <c:pt idx="1933" formatCode="&quot;$&quot;#,##0.00">
                  <c:v>0.49</c:v>
                </c:pt>
                <c:pt idx="1934" formatCode="&quot;$&quot;#,##0.00">
                  <c:v>0.49</c:v>
                </c:pt>
                <c:pt idx="1935" formatCode="&quot;$&quot;#,##0.00">
                  <c:v>0.49</c:v>
                </c:pt>
                <c:pt idx="1937" formatCode="&quot;$&quot;#,##0.00">
                  <c:v>0.49</c:v>
                </c:pt>
                <c:pt idx="1938" formatCode="&quot;$&quot;#,##0.00">
                  <c:v>0.49</c:v>
                </c:pt>
                <c:pt idx="1939" formatCode="&quot;$&quot;#,##0.00">
                  <c:v>0.49</c:v>
                </c:pt>
                <c:pt idx="1940" formatCode="&quot;$&quot;#,##0.00">
                  <c:v>0.49</c:v>
                </c:pt>
                <c:pt idx="1941" formatCode="&quot;$&quot;#,##0.00">
                  <c:v>0.49</c:v>
                </c:pt>
                <c:pt idx="1942" formatCode="&quot;$&quot;#,##0.00">
                  <c:v>0.49</c:v>
                </c:pt>
                <c:pt idx="1943" formatCode="&quot;$&quot;#,##0.00">
                  <c:v>0.49</c:v>
                </c:pt>
                <c:pt idx="1944" formatCode="&quot;$&quot;#,##0.00">
                  <c:v>0.49</c:v>
                </c:pt>
                <c:pt idx="1945" formatCode="&quot;$&quot;#,##0.00">
                  <c:v>0.49</c:v>
                </c:pt>
                <c:pt idx="1946" formatCode="&quot;$&quot;#,##0.00">
                  <c:v>0.5</c:v>
                </c:pt>
                <c:pt idx="1947" formatCode="&quot;$&quot;#,##0.00">
                  <c:v>0.5</c:v>
                </c:pt>
                <c:pt idx="1948" formatCode="&quot;$&quot;#,##0.00">
                  <c:v>0.5</c:v>
                </c:pt>
                <c:pt idx="1949" formatCode="&quot;$&quot;#,##0.00">
                  <c:v>0.5</c:v>
                </c:pt>
                <c:pt idx="1950" formatCode="&quot;$&quot;#,##0.00">
                  <c:v>0.5</c:v>
                </c:pt>
                <c:pt idx="1951" formatCode="&quot;$&quot;#,##0.00">
                  <c:v>0.5</c:v>
                </c:pt>
                <c:pt idx="1952" formatCode="&quot;$&quot;#,##0.00">
                  <c:v>0.5</c:v>
                </c:pt>
                <c:pt idx="1953" formatCode="&quot;$&quot;#,##0.00">
                  <c:v>0.5</c:v>
                </c:pt>
                <c:pt idx="1954" formatCode="&quot;$&quot;#,##0.00">
                  <c:v>0.5</c:v>
                </c:pt>
                <c:pt idx="1955" formatCode="&quot;$&quot;#,##0.00">
                  <c:v>0.5</c:v>
                </c:pt>
                <c:pt idx="1956" formatCode="&quot;$&quot;#,##0.00">
                  <c:v>0.5</c:v>
                </c:pt>
                <c:pt idx="1957" formatCode="&quot;$&quot;#,##0.00">
                  <c:v>0.5</c:v>
                </c:pt>
                <c:pt idx="1958" formatCode="&quot;$&quot;#,##0.00">
                  <c:v>0.51</c:v>
                </c:pt>
                <c:pt idx="1959" formatCode="&quot;$&quot;#,##0.00">
                  <c:v>0.51</c:v>
                </c:pt>
                <c:pt idx="1960" formatCode="&quot;$&quot;#,##0.00">
                  <c:v>0.51</c:v>
                </c:pt>
                <c:pt idx="1961" formatCode="&quot;$&quot;#,##0.00">
                  <c:v>0.51</c:v>
                </c:pt>
                <c:pt idx="1962" formatCode="&quot;$&quot;#,##0.00">
                  <c:v>0.51</c:v>
                </c:pt>
                <c:pt idx="1963" formatCode="&quot;$&quot;#,##0.00">
                  <c:v>0.51</c:v>
                </c:pt>
                <c:pt idx="1964" formatCode="&quot;$&quot;#,##0.00">
                  <c:v>0.51</c:v>
                </c:pt>
                <c:pt idx="1965" formatCode="&quot;$&quot;#,##0.00">
                  <c:v>0.51</c:v>
                </c:pt>
                <c:pt idx="1966" formatCode="&quot;$&quot;#,##0.00">
                  <c:v>0.51</c:v>
                </c:pt>
                <c:pt idx="1967" formatCode="&quot;$&quot;#,##0.00">
                  <c:v>0.51</c:v>
                </c:pt>
                <c:pt idx="1968" formatCode="&quot;$&quot;#,##0.00">
                  <c:v>0.51</c:v>
                </c:pt>
                <c:pt idx="1969" formatCode="&quot;$&quot;#,##0.00">
                  <c:v>0.51</c:v>
                </c:pt>
                <c:pt idx="1970" formatCode="&quot;$&quot;#,##0.00">
                  <c:v>0.51</c:v>
                </c:pt>
                <c:pt idx="1971" formatCode="&quot;$&quot;#,##0.00">
                  <c:v>0.51</c:v>
                </c:pt>
                <c:pt idx="1972" formatCode="&quot;$&quot;#,##0.00">
                  <c:v>0.51</c:v>
                </c:pt>
                <c:pt idx="1973" formatCode="&quot;$&quot;#,##0.00">
                  <c:v>0.51</c:v>
                </c:pt>
                <c:pt idx="1974" formatCode="&quot;$&quot;#,##0.00">
                  <c:v>0.51</c:v>
                </c:pt>
                <c:pt idx="1975" formatCode="&quot;$&quot;#,##0.00">
                  <c:v>0.51</c:v>
                </c:pt>
                <c:pt idx="1976" formatCode="&quot;$&quot;#,##0.00">
                  <c:v>0.51</c:v>
                </c:pt>
                <c:pt idx="1977" formatCode="&quot;$&quot;#,##0.00">
                  <c:v>0.51</c:v>
                </c:pt>
                <c:pt idx="1978" formatCode="&quot;$&quot;#,##0.00">
                  <c:v>0.51</c:v>
                </c:pt>
                <c:pt idx="1979" formatCode="&quot;$&quot;#,##0.00">
                  <c:v>0.51</c:v>
                </c:pt>
                <c:pt idx="1980" formatCode="&quot;$&quot;#,##0.00">
                  <c:v>0.51</c:v>
                </c:pt>
                <c:pt idx="1981" formatCode="&quot;$&quot;#,##0.00">
                  <c:v>0.51</c:v>
                </c:pt>
                <c:pt idx="1982" formatCode="&quot;$&quot;#,##0.00">
                  <c:v>0.51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374-4153-B055-1F987AE4F470}"/>
            </c:ext>
          </c:extLst>
        </c:ser>
        <c:ser>
          <c:idx val="2"/>
          <c:order val="2"/>
          <c:tx>
            <c:strRef>
              <c:f>data!$D$1</c:f>
              <c:strCache>
                <c:ptCount val="1"/>
                <c:pt idx="0">
                  <c:v>Crude Palm Oil (Malaysia)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data!$A$2:$A$1984</c:f>
              <c:numCache>
                <c:formatCode>m/d/yyyy</c:formatCode>
                <c:ptCount val="1983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43116</c:v>
                </c:pt>
                <c:pt idx="10">
                  <c:v>43117</c:v>
                </c:pt>
                <c:pt idx="11">
                  <c:v>43118</c:v>
                </c:pt>
                <c:pt idx="12">
                  <c:v>43119</c:v>
                </c:pt>
                <c:pt idx="13">
                  <c:v>43122</c:v>
                </c:pt>
                <c:pt idx="14">
                  <c:v>43123</c:v>
                </c:pt>
                <c:pt idx="15">
                  <c:v>43124</c:v>
                </c:pt>
                <c:pt idx="16">
                  <c:v>43125</c:v>
                </c:pt>
                <c:pt idx="17">
                  <c:v>43126</c:v>
                </c:pt>
                <c:pt idx="18">
                  <c:v>43129</c:v>
                </c:pt>
                <c:pt idx="19">
                  <c:v>43130</c:v>
                </c:pt>
                <c:pt idx="20">
                  <c:v>43131</c:v>
                </c:pt>
                <c:pt idx="21">
                  <c:v>43132</c:v>
                </c:pt>
                <c:pt idx="22">
                  <c:v>43133</c:v>
                </c:pt>
                <c:pt idx="23">
                  <c:v>43136</c:v>
                </c:pt>
                <c:pt idx="24">
                  <c:v>43137</c:v>
                </c:pt>
                <c:pt idx="25">
                  <c:v>43138</c:v>
                </c:pt>
                <c:pt idx="26">
                  <c:v>43139</c:v>
                </c:pt>
                <c:pt idx="27">
                  <c:v>43140</c:v>
                </c:pt>
                <c:pt idx="28">
                  <c:v>43143</c:v>
                </c:pt>
                <c:pt idx="29">
                  <c:v>43144</c:v>
                </c:pt>
                <c:pt idx="30">
                  <c:v>43145</c:v>
                </c:pt>
                <c:pt idx="31">
                  <c:v>43146</c:v>
                </c:pt>
                <c:pt idx="32">
                  <c:v>43147</c:v>
                </c:pt>
                <c:pt idx="33">
                  <c:v>43151</c:v>
                </c:pt>
                <c:pt idx="34">
                  <c:v>43152</c:v>
                </c:pt>
                <c:pt idx="35">
                  <c:v>43153</c:v>
                </c:pt>
                <c:pt idx="36">
                  <c:v>43154</c:v>
                </c:pt>
                <c:pt idx="37">
                  <c:v>43157</c:v>
                </c:pt>
                <c:pt idx="38">
                  <c:v>43158</c:v>
                </c:pt>
                <c:pt idx="39">
                  <c:v>43159</c:v>
                </c:pt>
                <c:pt idx="40">
                  <c:v>43160</c:v>
                </c:pt>
                <c:pt idx="41">
                  <c:v>43161</c:v>
                </c:pt>
                <c:pt idx="42">
                  <c:v>43164</c:v>
                </c:pt>
                <c:pt idx="43">
                  <c:v>43165</c:v>
                </c:pt>
                <c:pt idx="44">
                  <c:v>43166</c:v>
                </c:pt>
                <c:pt idx="45">
                  <c:v>43167</c:v>
                </c:pt>
                <c:pt idx="46">
                  <c:v>43168</c:v>
                </c:pt>
                <c:pt idx="47">
                  <c:v>43171</c:v>
                </c:pt>
                <c:pt idx="48">
                  <c:v>43172</c:v>
                </c:pt>
                <c:pt idx="49">
                  <c:v>43173</c:v>
                </c:pt>
                <c:pt idx="50">
                  <c:v>43174</c:v>
                </c:pt>
                <c:pt idx="51">
                  <c:v>43175</c:v>
                </c:pt>
                <c:pt idx="52">
                  <c:v>43178</c:v>
                </c:pt>
                <c:pt idx="53">
                  <c:v>43179</c:v>
                </c:pt>
                <c:pt idx="54">
                  <c:v>43180</c:v>
                </c:pt>
                <c:pt idx="55">
                  <c:v>43181</c:v>
                </c:pt>
                <c:pt idx="56">
                  <c:v>43182</c:v>
                </c:pt>
                <c:pt idx="57">
                  <c:v>43185</c:v>
                </c:pt>
                <c:pt idx="58">
                  <c:v>43186</c:v>
                </c:pt>
                <c:pt idx="59">
                  <c:v>43187</c:v>
                </c:pt>
                <c:pt idx="60">
                  <c:v>43188</c:v>
                </c:pt>
                <c:pt idx="61">
                  <c:v>43192</c:v>
                </c:pt>
                <c:pt idx="62">
                  <c:v>43193</c:v>
                </c:pt>
                <c:pt idx="63">
                  <c:v>43194</c:v>
                </c:pt>
                <c:pt idx="64">
                  <c:v>43195</c:v>
                </c:pt>
                <c:pt idx="65">
                  <c:v>43196</c:v>
                </c:pt>
                <c:pt idx="66">
                  <c:v>43199</c:v>
                </c:pt>
                <c:pt idx="67">
                  <c:v>43200</c:v>
                </c:pt>
                <c:pt idx="68">
                  <c:v>43201</c:v>
                </c:pt>
                <c:pt idx="69">
                  <c:v>43202</c:v>
                </c:pt>
                <c:pt idx="70">
                  <c:v>43203</c:v>
                </c:pt>
                <c:pt idx="71">
                  <c:v>43206</c:v>
                </c:pt>
                <c:pt idx="72">
                  <c:v>43207</c:v>
                </c:pt>
                <c:pt idx="73">
                  <c:v>43208</c:v>
                </c:pt>
                <c:pt idx="74">
                  <c:v>43209</c:v>
                </c:pt>
                <c:pt idx="75">
                  <c:v>43210</c:v>
                </c:pt>
                <c:pt idx="76">
                  <c:v>43213</c:v>
                </c:pt>
                <c:pt idx="77">
                  <c:v>43214</c:v>
                </c:pt>
                <c:pt idx="78">
                  <c:v>43215</c:v>
                </c:pt>
                <c:pt idx="79">
                  <c:v>43216</c:v>
                </c:pt>
                <c:pt idx="80">
                  <c:v>43217</c:v>
                </c:pt>
                <c:pt idx="81">
                  <c:v>43220</c:v>
                </c:pt>
                <c:pt idx="82">
                  <c:v>43221</c:v>
                </c:pt>
                <c:pt idx="83">
                  <c:v>43222</c:v>
                </c:pt>
                <c:pt idx="84">
                  <c:v>43223</c:v>
                </c:pt>
                <c:pt idx="85">
                  <c:v>43224</c:v>
                </c:pt>
                <c:pt idx="86">
                  <c:v>43227</c:v>
                </c:pt>
                <c:pt idx="87">
                  <c:v>43228</c:v>
                </c:pt>
                <c:pt idx="88">
                  <c:v>43229</c:v>
                </c:pt>
                <c:pt idx="89">
                  <c:v>43230</c:v>
                </c:pt>
                <c:pt idx="90">
                  <c:v>43231</c:v>
                </c:pt>
                <c:pt idx="91">
                  <c:v>43234</c:v>
                </c:pt>
                <c:pt idx="92">
                  <c:v>43235</c:v>
                </c:pt>
                <c:pt idx="93">
                  <c:v>43236</c:v>
                </c:pt>
                <c:pt idx="94">
                  <c:v>43237</c:v>
                </c:pt>
                <c:pt idx="95">
                  <c:v>43238</c:v>
                </c:pt>
                <c:pt idx="96">
                  <c:v>43241</c:v>
                </c:pt>
                <c:pt idx="97">
                  <c:v>43242</c:v>
                </c:pt>
                <c:pt idx="98">
                  <c:v>43243</c:v>
                </c:pt>
                <c:pt idx="99">
                  <c:v>43244</c:v>
                </c:pt>
                <c:pt idx="100">
                  <c:v>43245</c:v>
                </c:pt>
                <c:pt idx="101">
                  <c:v>43249</c:v>
                </c:pt>
                <c:pt idx="102">
                  <c:v>43250</c:v>
                </c:pt>
                <c:pt idx="103">
                  <c:v>43251</c:v>
                </c:pt>
                <c:pt idx="104">
                  <c:v>43252</c:v>
                </c:pt>
                <c:pt idx="105">
                  <c:v>43255</c:v>
                </c:pt>
                <c:pt idx="106">
                  <c:v>43256</c:v>
                </c:pt>
                <c:pt idx="107">
                  <c:v>43257</c:v>
                </c:pt>
                <c:pt idx="108">
                  <c:v>43258</c:v>
                </c:pt>
                <c:pt idx="109">
                  <c:v>43259</c:v>
                </c:pt>
                <c:pt idx="110">
                  <c:v>43262</c:v>
                </c:pt>
                <c:pt idx="111">
                  <c:v>43263</c:v>
                </c:pt>
                <c:pt idx="112">
                  <c:v>43264</c:v>
                </c:pt>
                <c:pt idx="113">
                  <c:v>43265</c:v>
                </c:pt>
                <c:pt idx="114">
                  <c:v>43266</c:v>
                </c:pt>
                <c:pt idx="115">
                  <c:v>43269</c:v>
                </c:pt>
                <c:pt idx="116">
                  <c:v>43270</c:v>
                </c:pt>
                <c:pt idx="117">
                  <c:v>43271</c:v>
                </c:pt>
                <c:pt idx="118">
                  <c:v>43272</c:v>
                </c:pt>
                <c:pt idx="119">
                  <c:v>43273</c:v>
                </c:pt>
                <c:pt idx="120">
                  <c:v>43276</c:v>
                </c:pt>
                <c:pt idx="121">
                  <c:v>43277</c:v>
                </c:pt>
                <c:pt idx="122">
                  <c:v>43278</c:v>
                </c:pt>
                <c:pt idx="123">
                  <c:v>43279</c:v>
                </c:pt>
                <c:pt idx="124">
                  <c:v>43280</c:v>
                </c:pt>
                <c:pt idx="125">
                  <c:v>43283</c:v>
                </c:pt>
                <c:pt idx="126">
                  <c:v>43284</c:v>
                </c:pt>
                <c:pt idx="127">
                  <c:v>43285</c:v>
                </c:pt>
                <c:pt idx="128">
                  <c:v>43286</c:v>
                </c:pt>
                <c:pt idx="129">
                  <c:v>43287</c:v>
                </c:pt>
                <c:pt idx="130">
                  <c:v>43290</c:v>
                </c:pt>
                <c:pt idx="131">
                  <c:v>43291</c:v>
                </c:pt>
                <c:pt idx="132">
                  <c:v>43292</c:v>
                </c:pt>
                <c:pt idx="133">
                  <c:v>43293</c:v>
                </c:pt>
                <c:pt idx="134">
                  <c:v>43294</c:v>
                </c:pt>
                <c:pt idx="135">
                  <c:v>43297</c:v>
                </c:pt>
                <c:pt idx="136">
                  <c:v>43298</c:v>
                </c:pt>
                <c:pt idx="137">
                  <c:v>43299</c:v>
                </c:pt>
                <c:pt idx="138">
                  <c:v>43300</c:v>
                </c:pt>
                <c:pt idx="139">
                  <c:v>43301</c:v>
                </c:pt>
                <c:pt idx="140">
                  <c:v>43304</c:v>
                </c:pt>
                <c:pt idx="141">
                  <c:v>43305</c:v>
                </c:pt>
                <c:pt idx="142">
                  <c:v>43306</c:v>
                </c:pt>
                <c:pt idx="143">
                  <c:v>43307</c:v>
                </c:pt>
                <c:pt idx="144">
                  <c:v>43308</c:v>
                </c:pt>
                <c:pt idx="145">
                  <c:v>43311</c:v>
                </c:pt>
                <c:pt idx="146">
                  <c:v>43312</c:v>
                </c:pt>
                <c:pt idx="147">
                  <c:v>43313</c:v>
                </c:pt>
                <c:pt idx="148">
                  <c:v>43314</c:v>
                </c:pt>
                <c:pt idx="149">
                  <c:v>43315</c:v>
                </c:pt>
                <c:pt idx="150">
                  <c:v>43318</c:v>
                </c:pt>
                <c:pt idx="151">
                  <c:v>43319</c:v>
                </c:pt>
                <c:pt idx="152">
                  <c:v>43320</c:v>
                </c:pt>
                <c:pt idx="153">
                  <c:v>43321</c:v>
                </c:pt>
                <c:pt idx="154">
                  <c:v>43322</c:v>
                </c:pt>
                <c:pt idx="155">
                  <c:v>43325</c:v>
                </c:pt>
                <c:pt idx="156">
                  <c:v>43326</c:v>
                </c:pt>
                <c:pt idx="157">
                  <c:v>43327</c:v>
                </c:pt>
                <c:pt idx="158">
                  <c:v>43328</c:v>
                </c:pt>
                <c:pt idx="159">
                  <c:v>43329</c:v>
                </c:pt>
                <c:pt idx="160">
                  <c:v>43332</c:v>
                </c:pt>
                <c:pt idx="161">
                  <c:v>43333</c:v>
                </c:pt>
                <c:pt idx="162">
                  <c:v>43334</c:v>
                </c:pt>
                <c:pt idx="163">
                  <c:v>43335</c:v>
                </c:pt>
                <c:pt idx="164">
                  <c:v>43336</c:v>
                </c:pt>
                <c:pt idx="165">
                  <c:v>43339</c:v>
                </c:pt>
                <c:pt idx="166">
                  <c:v>43340</c:v>
                </c:pt>
                <c:pt idx="167">
                  <c:v>43341</c:v>
                </c:pt>
                <c:pt idx="168">
                  <c:v>43342</c:v>
                </c:pt>
                <c:pt idx="169">
                  <c:v>43343</c:v>
                </c:pt>
                <c:pt idx="170">
                  <c:v>43347</c:v>
                </c:pt>
                <c:pt idx="171">
                  <c:v>43348</c:v>
                </c:pt>
                <c:pt idx="172">
                  <c:v>43349</c:v>
                </c:pt>
                <c:pt idx="173">
                  <c:v>43350</c:v>
                </c:pt>
                <c:pt idx="174">
                  <c:v>43353</c:v>
                </c:pt>
                <c:pt idx="175">
                  <c:v>43354</c:v>
                </c:pt>
                <c:pt idx="176">
                  <c:v>43355</c:v>
                </c:pt>
                <c:pt idx="177">
                  <c:v>43356</c:v>
                </c:pt>
                <c:pt idx="178">
                  <c:v>43357</c:v>
                </c:pt>
                <c:pt idx="179">
                  <c:v>43360</c:v>
                </c:pt>
                <c:pt idx="180">
                  <c:v>43361</c:v>
                </c:pt>
                <c:pt idx="181">
                  <c:v>43362</c:v>
                </c:pt>
                <c:pt idx="182">
                  <c:v>43363</c:v>
                </c:pt>
                <c:pt idx="183">
                  <c:v>43364</c:v>
                </c:pt>
                <c:pt idx="184">
                  <c:v>43367</c:v>
                </c:pt>
                <c:pt idx="185">
                  <c:v>43368</c:v>
                </c:pt>
                <c:pt idx="186">
                  <c:v>43369</c:v>
                </c:pt>
                <c:pt idx="187">
                  <c:v>43370</c:v>
                </c:pt>
                <c:pt idx="188">
                  <c:v>43371</c:v>
                </c:pt>
                <c:pt idx="189">
                  <c:v>43374</c:v>
                </c:pt>
                <c:pt idx="190">
                  <c:v>43375</c:v>
                </c:pt>
                <c:pt idx="191">
                  <c:v>43376</c:v>
                </c:pt>
                <c:pt idx="192">
                  <c:v>43377</c:v>
                </c:pt>
                <c:pt idx="193">
                  <c:v>43378</c:v>
                </c:pt>
                <c:pt idx="194">
                  <c:v>43381</c:v>
                </c:pt>
                <c:pt idx="195">
                  <c:v>43382</c:v>
                </c:pt>
                <c:pt idx="196">
                  <c:v>43383</c:v>
                </c:pt>
                <c:pt idx="197">
                  <c:v>43384</c:v>
                </c:pt>
                <c:pt idx="198">
                  <c:v>43385</c:v>
                </c:pt>
                <c:pt idx="199">
                  <c:v>43388</c:v>
                </c:pt>
                <c:pt idx="200">
                  <c:v>43389</c:v>
                </c:pt>
                <c:pt idx="201">
                  <c:v>43390</c:v>
                </c:pt>
                <c:pt idx="202">
                  <c:v>43391</c:v>
                </c:pt>
                <c:pt idx="203">
                  <c:v>43392</c:v>
                </c:pt>
                <c:pt idx="204">
                  <c:v>43395</c:v>
                </c:pt>
                <c:pt idx="205">
                  <c:v>43396</c:v>
                </c:pt>
                <c:pt idx="206">
                  <c:v>43397</c:v>
                </c:pt>
                <c:pt idx="207">
                  <c:v>43398</c:v>
                </c:pt>
                <c:pt idx="208">
                  <c:v>43399</c:v>
                </c:pt>
                <c:pt idx="209">
                  <c:v>43402</c:v>
                </c:pt>
                <c:pt idx="210">
                  <c:v>43403</c:v>
                </c:pt>
                <c:pt idx="211">
                  <c:v>43404</c:v>
                </c:pt>
                <c:pt idx="212">
                  <c:v>43405</c:v>
                </c:pt>
                <c:pt idx="213">
                  <c:v>43406</c:v>
                </c:pt>
                <c:pt idx="214">
                  <c:v>43409</c:v>
                </c:pt>
                <c:pt idx="215">
                  <c:v>43410</c:v>
                </c:pt>
                <c:pt idx="216">
                  <c:v>43411</c:v>
                </c:pt>
                <c:pt idx="217">
                  <c:v>43412</c:v>
                </c:pt>
                <c:pt idx="218">
                  <c:v>43413</c:v>
                </c:pt>
                <c:pt idx="219">
                  <c:v>43416</c:v>
                </c:pt>
                <c:pt idx="220">
                  <c:v>43417</c:v>
                </c:pt>
                <c:pt idx="221">
                  <c:v>43418</c:v>
                </c:pt>
                <c:pt idx="222">
                  <c:v>43419</c:v>
                </c:pt>
                <c:pt idx="223">
                  <c:v>43420</c:v>
                </c:pt>
                <c:pt idx="224">
                  <c:v>43423</c:v>
                </c:pt>
                <c:pt idx="225">
                  <c:v>43424</c:v>
                </c:pt>
                <c:pt idx="226">
                  <c:v>43425</c:v>
                </c:pt>
                <c:pt idx="227">
                  <c:v>43427</c:v>
                </c:pt>
                <c:pt idx="228">
                  <c:v>43430</c:v>
                </c:pt>
                <c:pt idx="229">
                  <c:v>43431</c:v>
                </c:pt>
                <c:pt idx="230">
                  <c:v>43432</c:v>
                </c:pt>
                <c:pt idx="231">
                  <c:v>43433</c:v>
                </c:pt>
                <c:pt idx="232">
                  <c:v>43434</c:v>
                </c:pt>
                <c:pt idx="233">
                  <c:v>43437</c:v>
                </c:pt>
                <c:pt idx="234">
                  <c:v>43438</c:v>
                </c:pt>
                <c:pt idx="235">
                  <c:v>43439</c:v>
                </c:pt>
                <c:pt idx="236">
                  <c:v>43440</c:v>
                </c:pt>
                <c:pt idx="237">
                  <c:v>43441</c:v>
                </c:pt>
                <c:pt idx="238">
                  <c:v>43444</c:v>
                </c:pt>
                <c:pt idx="239">
                  <c:v>43445</c:v>
                </c:pt>
                <c:pt idx="240">
                  <c:v>43446</c:v>
                </c:pt>
                <c:pt idx="241">
                  <c:v>43447</c:v>
                </c:pt>
                <c:pt idx="242">
                  <c:v>43448</c:v>
                </c:pt>
                <c:pt idx="243">
                  <c:v>43451</c:v>
                </c:pt>
                <c:pt idx="244">
                  <c:v>43452</c:v>
                </c:pt>
                <c:pt idx="245">
                  <c:v>43453</c:v>
                </c:pt>
                <c:pt idx="246">
                  <c:v>43454</c:v>
                </c:pt>
                <c:pt idx="247">
                  <c:v>43455</c:v>
                </c:pt>
                <c:pt idx="248">
                  <c:v>43458</c:v>
                </c:pt>
                <c:pt idx="249">
                  <c:v>43460</c:v>
                </c:pt>
                <c:pt idx="250">
                  <c:v>43461</c:v>
                </c:pt>
                <c:pt idx="251">
                  <c:v>43462</c:v>
                </c:pt>
                <c:pt idx="252">
                  <c:v>43465</c:v>
                </c:pt>
                <c:pt idx="253">
                  <c:v>43467</c:v>
                </c:pt>
                <c:pt idx="254">
                  <c:v>43468</c:v>
                </c:pt>
                <c:pt idx="255">
                  <c:v>43469</c:v>
                </c:pt>
                <c:pt idx="256">
                  <c:v>43472</c:v>
                </c:pt>
                <c:pt idx="257">
                  <c:v>43473</c:v>
                </c:pt>
                <c:pt idx="258">
                  <c:v>43474</c:v>
                </c:pt>
                <c:pt idx="259">
                  <c:v>43475</c:v>
                </c:pt>
                <c:pt idx="260">
                  <c:v>43476</c:v>
                </c:pt>
                <c:pt idx="261">
                  <c:v>43479</c:v>
                </c:pt>
                <c:pt idx="262">
                  <c:v>43480</c:v>
                </c:pt>
                <c:pt idx="263">
                  <c:v>43481</c:v>
                </c:pt>
                <c:pt idx="264">
                  <c:v>43482</c:v>
                </c:pt>
                <c:pt idx="265">
                  <c:v>43483</c:v>
                </c:pt>
                <c:pt idx="266">
                  <c:v>43487</c:v>
                </c:pt>
                <c:pt idx="267">
                  <c:v>43488</c:v>
                </c:pt>
                <c:pt idx="268">
                  <c:v>43489</c:v>
                </c:pt>
                <c:pt idx="269">
                  <c:v>43490</c:v>
                </c:pt>
                <c:pt idx="270">
                  <c:v>43493</c:v>
                </c:pt>
                <c:pt idx="271">
                  <c:v>43494</c:v>
                </c:pt>
                <c:pt idx="272">
                  <c:v>43495</c:v>
                </c:pt>
                <c:pt idx="273">
                  <c:v>43496</c:v>
                </c:pt>
                <c:pt idx="274">
                  <c:v>43497</c:v>
                </c:pt>
                <c:pt idx="275">
                  <c:v>43500</c:v>
                </c:pt>
                <c:pt idx="276">
                  <c:v>43501</c:v>
                </c:pt>
                <c:pt idx="277">
                  <c:v>43502</c:v>
                </c:pt>
                <c:pt idx="278">
                  <c:v>43503</c:v>
                </c:pt>
                <c:pt idx="279">
                  <c:v>43504</c:v>
                </c:pt>
                <c:pt idx="280">
                  <c:v>43507</c:v>
                </c:pt>
                <c:pt idx="281">
                  <c:v>43508</c:v>
                </c:pt>
                <c:pt idx="282">
                  <c:v>43509</c:v>
                </c:pt>
                <c:pt idx="283">
                  <c:v>43510</c:v>
                </c:pt>
                <c:pt idx="284">
                  <c:v>43511</c:v>
                </c:pt>
                <c:pt idx="285">
                  <c:v>43515</c:v>
                </c:pt>
                <c:pt idx="286">
                  <c:v>43516</c:v>
                </c:pt>
                <c:pt idx="287">
                  <c:v>43517</c:v>
                </c:pt>
                <c:pt idx="288">
                  <c:v>43518</c:v>
                </c:pt>
                <c:pt idx="289">
                  <c:v>43521</c:v>
                </c:pt>
                <c:pt idx="290">
                  <c:v>43522</c:v>
                </c:pt>
                <c:pt idx="291">
                  <c:v>43523</c:v>
                </c:pt>
                <c:pt idx="292">
                  <c:v>43524</c:v>
                </c:pt>
                <c:pt idx="293">
                  <c:v>43525</c:v>
                </c:pt>
                <c:pt idx="294">
                  <c:v>43528</c:v>
                </c:pt>
                <c:pt idx="295">
                  <c:v>43529</c:v>
                </c:pt>
                <c:pt idx="296">
                  <c:v>43530</c:v>
                </c:pt>
                <c:pt idx="297">
                  <c:v>43531</c:v>
                </c:pt>
                <c:pt idx="298">
                  <c:v>43532</c:v>
                </c:pt>
                <c:pt idx="299">
                  <c:v>43535</c:v>
                </c:pt>
                <c:pt idx="300">
                  <c:v>43536</c:v>
                </c:pt>
                <c:pt idx="301">
                  <c:v>43537</c:v>
                </c:pt>
                <c:pt idx="302">
                  <c:v>43538</c:v>
                </c:pt>
                <c:pt idx="303">
                  <c:v>43539</c:v>
                </c:pt>
                <c:pt idx="304">
                  <c:v>43542</c:v>
                </c:pt>
                <c:pt idx="305">
                  <c:v>43543</c:v>
                </c:pt>
                <c:pt idx="306">
                  <c:v>43544</c:v>
                </c:pt>
                <c:pt idx="307">
                  <c:v>43545</c:v>
                </c:pt>
                <c:pt idx="308">
                  <c:v>43546</c:v>
                </c:pt>
                <c:pt idx="309">
                  <c:v>43549</c:v>
                </c:pt>
                <c:pt idx="310">
                  <c:v>43550</c:v>
                </c:pt>
                <c:pt idx="311">
                  <c:v>43551</c:v>
                </c:pt>
                <c:pt idx="312">
                  <c:v>43552</c:v>
                </c:pt>
                <c:pt idx="313">
                  <c:v>43553</c:v>
                </c:pt>
                <c:pt idx="314">
                  <c:v>43556</c:v>
                </c:pt>
                <c:pt idx="315">
                  <c:v>43557</c:v>
                </c:pt>
                <c:pt idx="316">
                  <c:v>43558</c:v>
                </c:pt>
                <c:pt idx="317">
                  <c:v>43559</c:v>
                </c:pt>
                <c:pt idx="318">
                  <c:v>43560</c:v>
                </c:pt>
                <c:pt idx="319">
                  <c:v>43563</c:v>
                </c:pt>
                <c:pt idx="320">
                  <c:v>43564</c:v>
                </c:pt>
                <c:pt idx="321">
                  <c:v>43565</c:v>
                </c:pt>
                <c:pt idx="322">
                  <c:v>43566</c:v>
                </c:pt>
                <c:pt idx="323">
                  <c:v>43567</c:v>
                </c:pt>
                <c:pt idx="324">
                  <c:v>43570</c:v>
                </c:pt>
                <c:pt idx="325">
                  <c:v>43571</c:v>
                </c:pt>
                <c:pt idx="326">
                  <c:v>43572</c:v>
                </c:pt>
                <c:pt idx="327">
                  <c:v>43573</c:v>
                </c:pt>
                <c:pt idx="328">
                  <c:v>43577</c:v>
                </c:pt>
                <c:pt idx="329">
                  <c:v>43578</c:v>
                </c:pt>
                <c:pt idx="330">
                  <c:v>43579</c:v>
                </c:pt>
                <c:pt idx="331">
                  <c:v>43580</c:v>
                </c:pt>
                <c:pt idx="332">
                  <c:v>43581</c:v>
                </c:pt>
                <c:pt idx="333">
                  <c:v>43584</c:v>
                </c:pt>
                <c:pt idx="334">
                  <c:v>43585</c:v>
                </c:pt>
                <c:pt idx="335">
                  <c:v>43586</c:v>
                </c:pt>
                <c:pt idx="336">
                  <c:v>43587</c:v>
                </c:pt>
                <c:pt idx="337">
                  <c:v>43588</c:v>
                </c:pt>
                <c:pt idx="338">
                  <c:v>43591</c:v>
                </c:pt>
                <c:pt idx="339">
                  <c:v>43592</c:v>
                </c:pt>
                <c:pt idx="340">
                  <c:v>43593</c:v>
                </c:pt>
                <c:pt idx="341">
                  <c:v>43594</c:v>
                </c:pt>
                <c:pt idx="342">
                  <c:v>43595</c:v>
                </c:pt>
                <c:pt idx="343">
                  <c:v>43598</c:v>
                </c:pt>
                <c:pt idx="344">
                  <c:v>43599</c:v>
                </c:pt>
                <c:pt idx="345">
                  <c:v>43600</c:v>
                </c:pt>
                <c:pt idx="346">
                  <c:v>43601</c:v>
                </c:pt>
                <c:pt idx="347">
                  <c:v>43602</c:v>
                </c:pt>
                <c:pt idx="348">
                  <c:v>43605</c:v>
                </c:pt>
                <c:pt idx="349">
                  <c:v>43606</c:v>
                </c:pt>
                <c:pt idx="350">
                  <c:v>43607</c:v>
                </c:pt>
                <c:pt idx="351">
                  <c:v>43608</c:v>
                </c:pt>
                <c:pt idx="352">
                  <c:v>43609</c:v>
                </c:pt>
                <c:pt idx="353">
                  <c:v>43613</c:v>
                </c:pt>
                <c:pt idx="354">
                  <c:v>43614</c:v>
                </c:pt>
                <c:pt idx="355">
                  <c:v>43615</c:v>
                </c:pt>
                <c:pt idx="356">
                  <c:v>43616</c:v>
                </c:pt>
                <c:pt idx="357">
                  <c:v>43619</c:v>
                </c:pt>
                <c:pt idx="358">
                  <c:v>43620</c:v>
                </c:pt>
                <c:pt idx="359">
                  <c:v>43621</c:v>
                </c:pt>
                <c:pt idx="360">
                  <c:v>43622</c:v>
                </c:pt>
                <c:pt idx="361">
                  <c:v>43623</c:v>
                </c:pt>
                <c:pt idx="362">
                  <c:v>43626</c:v>
                </c:pt>
                <c:pt idx="363">
                  <c:v>43627</c:v>
                </c:pt>
                <c:pt idx="364">
                  <c:v>43628</c:v>
                </c:pt>
                <c:pt idx="365">
                  <c:v>43629</c:v>
                </c:pt>
                <c:pt idx="366">
                  <c:v>43630</c:v>
                </c:pt>
                <c:pt idx="367">
                  <c:v>43633</c:v>
                </c:pt>
                <c:pt idx="368">
                  <c:v>43634</c:v>
                </c:pt>
                <c:pt idx="369">
                  <c:v>43635</c:v>
                </c:pt>
                <c:pt idx="370">
                  <c:v>43636</c:v>
                </c:pt>
                <c:pt idx="371">
                  <c:v>43637</c:v>
                </c:pt>
                <c:pt idx="372">
                  <c:v>43640</c:v>
                </c:pt>
                <c:pt idx="373">
                  <c:v>43641</c:v>
                </c:pt>
                <c:pt idx="374">
                  <c:v>43642</c:v>
                </c:pt>
                <c:pt idx="375">
                  <c:v>43643</c:v>
                </c:pt>
                <c:pt idx="376">
                  <c:v>43644</c:v>
                </c:pt>
                <c:pt idx="377">
                  <c:v>43647</c:v>
                </c:pt>
                <c:pt idx="378">
                  <c:v>43648</c:v>
                </c:pt>
                <c:pt idx="379">
                  <c:v>43649</c:v>
                </c:pt>
                <c:pt idx="380">
                  <c:v>43651</c:v>
                </c:pt>
                <c:pt idx="381">
                  <c:v>43654</c:v>
                </c:pt>
                <c:pt idx="382">
                  <c:v>43655</c:v>
                </c:pt>
                <c:pt idx="383">
                  <c:v>43656</c:v>
                </c:pt>
                <c:pt idx="384">
                  <c:v>43657</c:v>
                </c:pt>
                <c:pt idx="385">
                  <c:v>43658</c:v>
                </c:pt>
                <c:pt idx="386">
                  <c:v>43661</c:v>
                </c:pt>
                <c:pt idx="387">
                  <c:v>43662</c:v>
                </c:pt>
                <c:pt idx="388">
                  <c:v>43663</c:v>
                </c:pt>
                <c:pt idx="389">
                  <c:v>43664</c:v>
                </c:pt>
                <c:pt idx="390">
                  <c:v>43665</c:v>
                </c:pt>
                <c:pt idx="391">
                  <c:v>43668</c:v>
                </c:pt>
                <c:pt idx="392">
                  <c:v>43669</c:v>
                </c:pt>
                <c:pt idx="393">
                  <c:v>43670</c:v>
                </c:pt>
                <c:pt idx="394">
                  <c:v>43671</c:v>
                </c:pt>
                <c:pt idx="395">
                  <c:v>43672</c:v>
                </c:pt>
                <c:pt idx="396">
                  <c:v>43675</c:v>
                </c:pt>
                <c:pt idx="397">
                  <c:v>43676</c:v>
                </c:pt>
                <c:pt idx="398">
                  <c:v>43677</c:v>
                </c:pt>
                <c:pt idx="399">
                  <c:v>43678</c:v>
                </c:pt>
                <c:pt idx="400">
                  <c:v>43679</c:v>
                </c:pt>
                <c:pt idx="401">
                  <c:v>43682</c:v>
                </c:pt>
                <c:pt idx="402">
                  <c:v>43683</c:v>
                </c:pt>
                <c:pt idx="403">
                  <c:v>43684</c:v>
                </c:pt>
                <c:pt idx="404">
                  <c:v>43685</c:v>
                </c:pt>
                <c:pt idx="405">
                  <c:v>43686</c:v>
                </c:pt>
                <c:pt idx="406">
                  <c:v>43689</c:v>
                </c:pt>
                <c:pt idx="407">
                  <c:v>43690</c:v>
                </c:pt>
                <c:pt idx="408">
                  <c:v>43691</c:v>
                </c:pt>
                <c:pt idx="409">
                  <c:v>43692</c:v>
                </c:pt>
                <c:pt idx="410">
                  <c:v>43693</c:v>
                </c:pt>
                <c:pt idx="411">
                  <c:v>43696</c:v>
                </c:pt>
                <c:pt idx="412">
                  <c:v>43697</c:v>
                </c:pt>
                <c:pt idx="413">
                  <c:v>43698</c:v>
                </c:pt>
                <c:pt idx="414">
                  <c:v>43699</c:v>
                </c:pt>
                <c:pt idx="415">
                  <c:v>43700</c:v>
                </c:pt>
                <c:pt idx="416">
                  <c:v>43703</c:v>
                </c:pt>
                <c:pt idx="417">
                  <c:v>43704</c:v>
                </c:pt>
                <c:pt idx="418">
                  <c:v>43705</c:v>
                </c:pt>
                <c:pt idx="419">
                  <c:v>43706</c:v>
                </c:pt>
                <c:pt idx="420">
                  <c:v>43707</c:v>
                </c:pt>
                <c:pt idx="421">
                  <c:v>43711</c:v>
                </c:pt>
                <c:pt idx="422">
                  <c:v>43712</c:v>
                </c:pt>
                <c:pt idx="423">
                  <c:v>43713</c:v>
                </c:pt>
                <c:pt idx="424">
                  <c:v>43714</c:v>
                </c:pt>
                <c:pt idx="425">
                  <c:v>43717</c:v>
                </c:pt>
                <c:pt idx="426">
                  <c:v>43718</c:v>
                </c:pt>
                <c:pt idx="427">
                  <c:v>43719</c:v>
                </c:pt>
                <c:pt idx="428">
                  <c:v>43720</c:v>
                </c:pt>
                <c:pt idx="429">
                  <c:v>43721</c:v>
                </c:pt>
                <c:pt idx="430">
                  <c:v>43724</c:v>
                </c:pt>
                <c:pt idx="431">
                  <c:v>43725</c:v>
                </c:pt>
                <c:pt idx="432">
                  <c:v>43726</c:v>
                </c:pt>
                <c:pt idx="433">
                  <c:v>43727</c:v>
                </c:pt>
                <c:pt idx="434">
                  <c:v>43728</c:v>
                </c:pt>
                <c:pt idx="435">
                  <c:v>43731</c:v>
                </c:pt>
                <c:pt idx="436">
                  <c:v>43732</c:v>
                </c:pt>
                <c:pt idx="437">
                  <c:v>43733</c:v>
                </c:pt>
                <c:pt idx="438">
                  <c:v>43734</c:v>
                </c:pt>
                <c:pt idx="439">
                  <c:v>43735</c:v>
                </c:pt>
                <c:pt idx="440">
                  <c:v>43738</c:v>
                </c:pt>
                <c:pt idx="441">
                  <c:v>43739</c:v>
                </c:pt>
                <c:pt idx="442">
                  <c:v>43740</c:v>
                </c:pt>
                <c:pt idx="443">
                  <c:v>43741</c:v>
                </c:pt>
                <c:pt idx="444">
                  <c:v>43742</c:v>
                </c:pt>
                <c:pt idx="445">
                  <c:v>43745</c:v>
                </c:pt>
                <c:pt idx="446">
                  <c:v>43746</c:v>
                </c:pt>
                <c:pt idx="447">
                  <c:v>43747</c:v>
                </c:pt>
                <c:pt idx="448">
                  <c:v>43748</c:v>
                </c:pt>
                <c:pt idx="449">
                  <c:v>43749</c:v>
                </c:pt>
                <c:pt idx="450">
                  <c:v>43752</c:v>
                </c:pt>
                <c:pt idx="451">
                  <c:v>43753</c:v>
                </c:pt>
                <c:pt idx="452">
                  <c:v>43754</c:v>
                </c:pt>
                <c:pt idx="453">
                  <c:v>43755</c:v>
                </c:pt>
                <c:pt idx="454">
                  <c:v>43756</c:v>
                </c:pt>
                <c:pt idx="455">
                  <c:v>43759</c:v>
                </c:pt>
                <c:pt idx="456">
                  <c:v>43760</c:v>
                </c:pt>
                <c:pt idx="457">
                  <c:v>43761</c:v>
                </c:pt>
                <c:pt idx="458">
                  <c:v>43762</c:v>
                </c:pt>
                <c:pt idx="459">
                  <c:v>43763</c:v>
                </c:pt>
                <c:pt idx="460">
                  <c:v>43766</c:v>
                </c:pt>
                <c:pt idx="461">
                  <c:v>43767</c:v>
                </c:pt>
                <c:pt idx="462">
                  <c:v>43768</c:v>
                </c:pt>
                <c:pt idx="463">
                  <c:v>43769</c:v>
                </c:pt>
                <c:pt idx="464">
                  <c:v>43770</c:v>
                </c:pt>
                <c:pt idx="465">
                  <c:v>43773</c:v>
                </c:pt>
                <c:pt idx="466">
                  <c:v>43774</c:v>
                </c:pt>
                <c:pt idx="467">
                  <c:v>43775</c:v>
                </c:pt>
                <c:pt idx="468">
                  <c:v>43776</c:v>
                </c:pt>
                <c:pt idx="469">
                  <c:v>43777</c:v>
                </c:pt>
                <c:pt idx="470">
                  <c:v>43780</c:v>
                </c:pt>
                <c:pt idx="471">
                  <c:v>43781</c:v>
                </c:pt>
                <c:pt idx="472">
                  <c:v>43782</c:v>
                </c:pt>
                <c:pt idx="473">
                  <c:v>43783</c:v>
                </c:pt>
                <c:pt idx="474">
                  <c:v>43784</c:v>
                </c:pt>
                <c:pt idx="475">
                  <c:v>43787</c:v>
                </c:pt>
                <c:pt idx="476">
                  <c:v>43788</c:v>
                </c:pt>
                <c:pt idx="477">
                  <c:v>43789</c:v>
                </c:pt>
                <c:pt idx="478">
                  <c:v>43790</c:v>
                </c:pt>
                <c:pt idx="479">
                  <c:v>43791</c:v>
                </c:pt>
                <c:pt idx="480">
                  <c:v>43794</c:v>
                </c:pt>
                <c:pt idx="481">
                  <c:v>43795</c:v>
                </c:pt>
                <c:pt idx="482">
                  <c:v>43796</c:v>
                </c:pt>
                <c:pt idx="483">
                  <c:v>43798</c:v>
                </c:pt>
                <c:pt idx="484">
                  <c:v>43801</c:v>
                </c:pt>
                <c:pt idx="485">
                  <c:v>43802</c:v>
                </c:pt>
                <c:pt idx="486">
                  <c:v>43803</c:v>
                </c:pt>
                <c:pt idx="487">
                  <c:v>43804</c:v>
                </c:pt>
                <c:pt idx="488">
                  <c:v>43805</c:v>
                </c:pt>
                <c:pt idx="489">
                  <c:v>43808</c:v>
                </c:pt>
                <c:pt idx="490">
                  <c:v>43809</c:v>
                </c:pt>
                <c:pt idx="491">
                  <c:v>43810</c:v>
                </c:pt>
                <c:pt idx="492">
                  <c:v>43811</c:v>
                </c:pt>
                <c:pt idx="493">
                  <c:v>43812</c:v>
                </c:pt>
                <c:pt idx="494">
                  <c:v>43815</c:v>
                </c:pt>
                <c:pt idx="495">
                  <c:v>43816</c:v>
                </c:pt>
                <c:pt idx="496">
                  <c:v>43817</c:v>
                </c:pt>
                <c:pt idx="497">
                  <c:v>43818</c:v>
                </c:pt>
                <c:pt idx="498">
                  <c:v>43819</c:v>
                </c:pt>
                <c:pt idx="499">
                  <c:v>43822</c:v>
                </c:pt>
                <c:pt idx="500">
                  <c:v>43823</c:v>
                </c:pt>
                <c:pt idx="501">
                  <c:v>43825</c:v>
                </c:pt>
                <c:pt idx="502">
                  <c:v>43826</c:v>
                </c:pt>
                <c:pt idx="503">
                  <c:v>43829</c:v>
                </c:pt>
                <c:pt idx="504">
                  <c:v>43830</c:v>
                </c:pt>
                <c:pt idx="505">
                  <c:v>43832</c:v>
                </c:pt>
                <c:pt idx="506">
                  <c:v>43833</c:v>
                </c:pt>
                <c:pt idx="507">
                  <c:v>43836</c:v>
                </c:pt>
                <c:pt idx="508">
                  <c:v>43837</c:v>
                </c:pt>
                <c:pt idx="509">
                  <c:v>43838</c:v>
                </c:pt>
                <c:pt idx="510">
                  <c:v>43839</c:v>
                </c:pt>
                <c:pt idx="511">
                  <c:v>43840</c:v>
                </c:pt>
                <c:pt idx="512">
                  <c:v>43843</c:v>
                </c:pt>
                <c:pt idx="513">
                  <c:v>43844</c:v>
                </c:pt>
                <c:pt idx="514">
                  <c:v>43845</c:v>
                </c:pt>
                <c:pt idx="515">
                  <c:v>43846</c:v>
                </c:pt>
                <c:pt idx="516">
                  <c:v>43847</c:v>
                </c:pt>
                <c:pt idx="517">
                  <c:v>43851</c:v>
                </c:pt>
                <c:pt idx="518">
                  <c:v>43852</c:v>
                </c:pt>
                <c:pt idx="519">
                  <c:v>43853</c:v>
                </c:pt>
                <c:pt idx="520">
                  <c:v>43854</c:v>
                </c:pt>
                <c:pt idx="521">
                  <c:v>43857</c:v>
                </c:pt>
                <c:pt idx="522">
                  <c:v>43858</c:v>
                </c:pt>
                <c:pt idx="523">
                  <c:v>43859</c:v>
                </c:pt>
                <c:pt idx="524">
                  <c:v>43860</c:v>
                </c:pt>
                <c:pt idx="525">
                  <c:v>43861</c:v>
                </c:pt>
                <c:pt idx="526">
                  <c:v>43864</c:v>
                </c:pt>
                <c:pt idx="527">
                  <c:v>43865</c:v>
                </c:pt>
                <c:pt idx="528">
                  <c:v>43866</c:v>
                </c:pt>
                <c:pt idx="529">
                  <c:v>43867</c:v>
                </c:pt>
                <c:pt idx="530">
                  <c:v>43868</c:v>
                </c:pt>
                <c:pt idx="531">
                  <c:v>43871</c:v>
                </c:pt>
                <c:pt idx="532">
                  <c:v>43872</c:v>
                </c:pt>
                <c:pt idx="533">
                  <c:v>43873</c:v>
                </c:pt>
                <c:pt idx="534">
                  <c:v>43874</c:v>
                </c:pt>
                <c:pt idx="535">
                  <c:v>43875</c:v>
                </c:pt>
                <c:pt idx="536">
                  <c:v>43879</c:v>
                </c:pt>
                <c:pt idx="537">
                  <c:v>43880</c:v>
                </c:pt>
                <c:pt idx="538">
                  <c:v>43881</c:v>
                </c:pt>
                <c:pt idx="539">
                  <c:v>43882</c:v>
                </c:pt>
                <c:pt idx="540">
                  <c:v>43885</c:v>
                </c:pt>
                <c:pt idx="541">
                  <c:v>43886</c:v>
                </c:pt>
                <c:pt idx="542">
                  <c:v>43887</c:v>
                </c:pt>
                <c:pt idx="543">
                  <c:v>43888</c:v>
                </c:pt>
                <c:pt idx="544">
                  <c:v>43889</c:v>
                </c:pt>
                <c:pt idx="545">
                  <c:v>43892</c:v>
                </c:pt>
                <c:pt idx="546">
                  <c:v>43893</c:v>
                </c:pt>
                <c:pt idx="547">
                  <c:v>43894</c:v>
                </c:pt>
                <c:pt idx="548">
                  <c:v>43895</c:v>
                </c:pt>
                <c:pt idx="549">
                  <c:v>43896</c:v>
                </c:pt>
                <c:pt idx="550">
                  <c:v>43899</c:v>
                </c:pt>
                <c:pt idx="551">
                  <c:v>43900</c:v>
                </c:pt>
                <c:pt idx="552">
                  <c:v>43901</c:v>
                </c:pt>
                <c:pt idx="553">
                  <c:v>43902</c:v>
                </c:pt>
                <c:pt idx="554">
                  <c:v>43903</c:v>
                </c:pt>
                <c:pt idx="555">
                  <c:v>43906</c:v>
                </c:pt>
                <c:pt idx="556">
                  <c:v>43907</c:v>
                </c:pt>
                <c:pt idx="557">
                  <c:v>43908</c:v>
                </c:pt>
                <c:pt idx="558">
                  <c:v>43909</c:v>
                </c:pt>
                <c:pt idx="559">
                  <c:v>43910</c:v>
                </c:pt>
                <c:pt idx="560">
                  <c:v>43913</c:v>
                </c:pt>
                <c:pt idx="561">
                  <c:v>43914</c:v>
                </c:pt>
                <c:pt idx="562">
                  <c:v>43915</c:v>
                </c:pt>
                <c:pt idx="563">
                  <c:v>43916</c:v>
                </c:pt>
                <c:pt idx="564">
                  <c:v>43917</c:v>
                </c:pt>
                <c:pt idx="565">
                  <c:v>43920</c:v>
                </c:pt>
                <c:pt idx="566">
                  <c:v>43921</c:v>
                </c:pt>
                <c:pt idx="567">
                  <c:v>43922</c:v>
                </c:pt>
                <c:pt idx="568">
                  <c:v>43923</c:v>
                </c:pt>
                <c:pt idx="569">
                  <c:v>43924</c:v>
                </c:pt>
                <c:pt idx="570">
                  <c:v>43927</c:v>
                </c:pt>
                <c:pt idx="571">
                  <c:v>43928</c:v>
                </c:pt>
                <c:pt idx="572">
                  <c:v>43929</c:v>
                </c:pt>
                <c:pt idx="573">
                  <c:v>43930</c:v>
                </c:pt>
                <c:pt idx="574">
                  <c:v>43934</c:v>
                </c:pt>
                <c:pt idx="575">
                  <c:v>43935</c:v>
                </c:pt>
                <c:pt idx="576">
                  <c:v>43936</c:v>
                </c:pt>
                <c:pt idx="577">
                  <c:v>43937</c:v>
                </c:pt>
                <c:pt idx="578">
                  <c:v>43938</c:v>
                </c:pt>
                <c:pt idx="579">
                  <c:v>43941</c:v>
                </c:pt>
                <c:pt idx="580">
                  <c:v>43942</c:v>
                </c:pt>
                <c:pt idx="581">
                  <c:v>43943</c:v>
                </c:pt>
                <c:pt idx="582">
                  <c:v>43944</c:v>
                </c:pt>
                <c:pt idx="583">
                  <c:v>43945</c:v>
                </c:pt>
                <c:pt idx="584">
                  <c:v>43948</c:v>
                </c:pt>
                <c:pt idx="585">
                  <c:v>43949</c:v>
                </c:pt>
                <c:pt idx="586">
                  <c:v>43950</c:v>
                </c:pt>
                <c:pt idx="587">
                  <c:v>43951</c:v>
                </c:pt>
                <c:pt idx="588">
                  <c:v>43952</c:v>
                </c:pt>
                <c:pt idx="589">
                  <c:v>43955</c:v>
                </c:pt>
                <c:pt idx="590">
                  <c:v>43956</c:v>
                </c:pt>
                <c:pt idx="591">
                  <c:v>43957</c:v>
                </c:pt>
                <c:pt idx="592">
                  <c:v>43958</c:v>
                </c:pt>
                <c:pt idx="593">
                  <c:v>43959</c:v>
                </c:pt>
                <c:pt idx="594">
                  <c:v>43962</c:v>
                </c:pt>
                <c:pt idx="595">
                  <c:v>43963</c:v>
                </c:pt>
                <c:pt idx="596">
                  <c:v>43964</c:v>
                </c:pt>
                <c:pt idx="597">
                  <c:v>43965</c:v>
                </c:pt>
                <c:pt idx="598">
                  <c:v>43966</c:v>
                </c:pt>
                <c:pt idx="599">
                  <c:v>43969</c:v>
                </c:pt>
                <c:pt idx="600">
                  <c:v>43970</c:v>
                </c:pt>
                <c:pt idx="601">
                  <c:v>43971</c:v>
                </c:pt>
                <c:pt idx="602">
                  <c:v>43972</c:v>
                </c:pt>
                <c:pt idx="603">
                  <c:v>43973</c:v>
                </c:pt>
                <c:pt idx="604">
                  <c:v>43977</c:v>
                </c:pt>
                <c:pt idx="605">
                  <c:v>43978</c:v>
                </c:pt>
                <c:pt idx="606">
                  <c:v>43979</c:v>
                </c:pt>
                <c:pt idx="607">
                  <c:v>43980</c:v>
                </c:pt>
                <c:pt idx="608">
                  <c:v>43983</c:v>
                </c:pt>
                <c:pt idx="609">
                  <c:v>43984</c:v>
                </c:pt>
                <c:pt idx="610">
                  <c:v>43985</c:v>
                </c:pt>
                <c:pt idx="611">
                  <c:v>43986</c:v>
                </c:pt>
                <c:pt idx="612">
                  <c:v>43987</c:v>
                </c:pt>
                <c:pt idx="613">
                  <c:v>43990</c:v>
                </c:pt>
                <c:pt idx="614">
                  <c:v>43991</c:v>
                </c:pt>
                <c:pt idx="615">
                  <c:v>43992</c:v>
                </c:pt>
                <c:pt idx="616">
                  <c:v>43993</c:v>
                </c:pt>
                <c:pt idx="617">
                  <c:v>43994</c:v>
                </c:pt>
                <c:pt idx="618">
                  <c:v>43997</c:v>
                </c:pt>
                <c:pt idx="619">
                  <c:v>43998</c:v>
                </c:pt>
                <c:pt idx="620">
                  <c:v>43999</c:v>
                </c:pt>
                <c:pt idx="621">
                  <c:v>44000</c:v>
                </c:pt>
                <c:pt idx="622">
                  <c:v>44001</c:v>
                </c:pt>
                <c:pt idx="623">
                  <c:v>44004</c:v>
                </c:pt>
                <c:pt idx="624">
                  <c:v>44005</c:v>
                </c:pt>
                <c:pt idx="625">
                  <c:v>44006</c:v>
                </c:pt>
                <c:pt idx="626">
                  <c:v>44007</c:v>
                </c:pt>
                <c:pt idx="627">
                  <c:v>44008</c:v>
                </c:pt>
                <c:pt idx="628">
                  <c:v>44011</c:v>
                </c:pt>
                <c:pt idx="629">
                  <c:v>44012</c:v>
                </c:pt>
                <c:pt idx="630">
                  <c:v>44013</c:v>
                </c:pt>
                <c:pt idx="631">
                  <c:v>44014</c:v>
                </c:pt>
                <c:pt idx="632">
                  <c:v>44015</c:v>
                </c:pt>
                <c:pt idx="633">
                  <c:v>44018</c:v>
                </c:pt>
                <c:pt idx="634">
                  <c:v>44019</c:v>
                </c:pt>
                <c:pt idx="635">
                  <c:v>44020</c:v>
                </c:pt>
                <c:pt idx="636">
                  <c:v>44021</c:v>
                </c:pt>
                <c:pt idx="637">
                  <c:v>44022</c:v>
                </c:pt>
                <c:pt idx="638">
                  <c:v>44025</c:v>
                </c:pt>
                <c:pt idx="639">
                  <c:v>44026</c:v>
                </c:pt>
                <c:pt idx="640">
                  <c:v>44027</c:v>
                </c:pt>
                <c:pt idx="641">
                  <c:v>44028</c:v>
                </c:pt>
                <c:pt idx="642">
                  <c:v>44029</c:v>
                </c:pt>
                <c:pt idx="643">
                  <c:v>44032</c:v>
                </c:pt>
                <c:pt idx="644">
                  <c:v>44033</c:v>
                </c:pt>
                <c:pt idx="645">
                  <c:v>44034</c:v>
                </c:pt>
                <c:pt idx="646">
                  <c:v>44035</c:v>
                </c:pt>
                <c:pt idx="647">
                  <c:v>44036</c:v>
                </c:pt>
                <c:pt idx="648">
                  <c:v>44039</c:v>
                </c:pt>
                <c:pt idx="649">
                  <c:v>44040</c:v>
                </c:pt>
                <c:pt idx="650">
                  <c:v>44041</c:v>
                </c:pt>
                <c:pt idx="651">
                  <c:v>44042</c:v>
                </c:pt>
                <c:pt idx="652">
                  <c:v>44043</c:v>
                </c:pt>
                <c:pt idx="653">
                  <c:v>44046</c:v>
                </c:pt>
                <c:pt idx="654">
                  <c:v>44047</c:v>
                </c:pt>
                <c:pt idx="655">
                  <c:v>44048</c:v>
                </c:pt>
                <c:pt idx="656">
                  <c:v>44049</c:v>
                </c:pt>
                <c:pt idx="657">
                  <c:v>44050</c:v>
                </c:pt>
                <c:pt idx="658">
                  <c:v>44053</c:v>
                </c:pt>
                <c:pt idx="659">
                  <c:v>44054</c:v>
                </c:pt>
                <c:pt idx="660">
                  <c:v>44055</c:v>
                </c:pt>
                <c:pt idx="661">
                  <c:v>44056</c:v>
                </c:pt>
                <c:pt idx="662">
                  <c:v>44057</c:v>
                </c:pt>
                <c:pt idx="663">
                  <c:v>44060</c:v>
                </c:pt>
                <c:pt idx="664">
                  <c:v>44061</c:v>
                </c:pt>
                <c:pt idx="665">
                  <c:v>44062</c:v>
                </c:pt>
                <c:pt idx="666">
                  <c:v>44063</c:v>
                </c:pt>
                <c:pt idx="667">
                  <c:v>44064</c:v>
                </c:pt>
                <c:pt idx="668">
                  <c:v>44067</c:v>
                </c:pt>
                <c:pt idx="669">
                  <c:v>44068</c:v>
                </c:pt>
                <c:pt idx="670">
                  <c:v>44069</c:v>
                </c:pt>
                <c:pt idx="671">
                  <c:v>44070</c:v>
                </c:pt>
                <c:pt idx="672">
                  <c:v>44071</c:v>
                </c:pt>
                <c:pt idx="673">
                  <c:v>44074</c:v>
                </c:pt>
                <c:pt idx="674">
                  <c:v>44075</c:v>
                </c:pt>
                <c:pt idx="675">
                  <c:v>44076</c:v>
                </c:pt>
                <c:pt idx="676">
                  <c:v>44077</c:v>
                </c:pt>
                <c:pt idx="677">
                  <c:v>44078</c:v>
                </c:pt>
                <c:pt idx="678">
                  <c:v>44082</c:v>
                </c:pt>
                <c:pt idx="679">
                  <c:v>44083</c:v>
                </c:pt>
                <c:pt idx="680">
                  <c:v>44084</c:v>
                </c:pt>
                <c:pt idx="681">
                  <c:v>44085</c:v>
                </c:pt>
                <c:pt idx="682">
                  <c:v>44088</c:v>
                </c:pt>
                <c:pt idx="683">
                  <c:v>44089</c:v>
                </c:pt>
                <c:pt idx="684">
                  <c:v>44090</c:v>
                </c:pt>
                <c:pt idx="685">
                  <c:v>44091</c:v>
                </c:pt>
                <c:pt idx="686">
                  <c:v>44092</c:v>
                </c:pt>
                <c:pt idx="687">
                  <c:v>44095</c:v>
                </c:pt>
                <c:pt idx="688">
                  <c:v>44096</c:v>
                </c:pt>
                <c:pt idx="689">
                  <c:v>44097</c:v>
                </c:pt>
                <c:pt idx="690">
                  <c:v>44098</c:v>
                </c:pt>
                <c:pt idx="691">
                  <c:v>44099</c:v>
                </c:pt>
                <c:pt idx="692">
                  <c:v>44102</c:v>
                </c:pt>
                <c:pt idx="693">
                  <c:v>44103</c:v>
                </c:pt>
                <c:pt idx="694">
                  <c:v>44104</c:v>
                </c:pt>
                <c:pt idx="695">
                  <c:v>44105</c:v>
                </c:pt>
                <c:pt idx="696">
                  <c:v>44106</c:v>
                </c:pt>
                <c:pt idx="697">
                  <c:v>44109</c:v>
                </c:pt>
                <c:pt idx="698">
                  <c:v>44110</c:v>
                </c:pt>
                <c:pt idx="699">
                  <c:v>44111</c:v>
                </c:pt>
                <c:pt idx="700">
                  <c:v>44112</c:v>
                </c:pt>
                <c:pt idx="701">
                  <c:v>44113</c:v>
                </c:pt>
                <c:pt idx="702">
                  <c:v>44116</c:v>
                </c:pt>
                <c:pt idx="703">
                  <c:v>44117</c:v>
                </c:pt>
                <c:pt idx="704">
                  <c:v>44118</c:v>
                </c:pt>
                <c:pt idx="705">
                  <c:v>44119</c:v>
                </c:pt>
                <c:pt idx="706">
                  <c:v>44120</c:v>
                </c:pt>
                <c:pt idx="707">
                  <c:v>44123</c:v>
                </c:pt>
                <c:pt idx="708">
                  <c:v>44124</c:v>
                </c:pt>
                <c:pt idx="709">
                  <c:v>44125</c:v>
                </c:pt>
                <c:pt idx="710">
                  <c:v>44126</c:v>
                </c:pt>
                <c:pt idx="711">
                  <c:v>44127</c:v>
                </c:pt>
                <c:pt idx="712">
                  <c:v>44130</c:v>
                </c:pt>
                <c:pt idx="713">
                  <c:v>44131</c:v>
                </c:pt>
                <c:pt idx="714">
                  <c:v>44132</c:v>
                </c:pt>
                <c:pt idx="715">
                  <c:v>44133</c:v>
                </c:pt>
                <c:pt idx="716">
                  <c:v>44134</c:v>
                </c:pt>
                <c:pt idx="717">
                  <c:v>44137</c:v>
                </c:pt>
                <c:pt idx="718">
                  <c:v>44138</c:v>
                </c:pt>
                <c:pt idx="719">
                  <c:v>44139</c:v>
                </c:pt>
                <c:pt idx="720">
                  <c:v>44140</c:v>
                </c:pt>
                <c:pt idx="721">
                  <c:v>44141</c:v>
                </c:pt>
                <c:pt idx="722">
                  <c:v>44144</c:v>
                </c:pt>
                <c:pt idx="723">
                  <c:v>44145</c:v>
                </c:pt>
                <c:pt idx="724">
                  <c:v>44146</c:v>
                </c:pt>
                <c:pt idx="725">
                  <c:v>44147</c:v>
                </c:pt>
                <c:pt idx="726">
                  <c:v>44148</c:v>
                </c:pt>
                <c:pt idx="727">
                  <c:v>44151</c:v>
                </c:pt>
                <c:pt idx="728">
                  <c:v>44152</c:v>
                </c:pt>
                <c:pt idx="729">
                  <c:v>44153</c:v>
                </c:pt>
                <c:pt idx="730">
                  <c:v>44154</c:v>
                </c:pt>
                <c:pt idx="731">
                  <c:v>44155</c:v>
                </c:pt>
                <c:pt idx="732">
                  <c:v>44158</c:v>
                </c:pt>
                <c:pt idx="733">
                  <c:v>44159</c:v>
                </c:pt>
                <c:pt idx="734">
                  <c:v>44160</c:v>
                </c:pt>
                <c:pt idx="735">
                  <c:v>44161</c:v>
                </c:pt>
                <c:pt idx="736">
                  <c:v>44162</c:v>
                </c:pt>
                <c:pt idx="737">
                  <c:v>44165</c:v>
                </c:pt>
                <c:pt idx="738">
                  <c:v>44166</c:v>
                </c:pt>
                <c:pt idx="739">
                  <c:v>44167</c:v>
                </c:pt>
                <c:pt idx="740">
                  <c:v>44168</c:v>
                </c:pt>
                <c:pt idx="741">
                  <c:v>44169</c:v>
                </c:pt>
                <c:pt idx="742">
                  <c:v>44172</c:v>
                </c:pt>
                <c:pt idx="743">
                  <c:v>44173</c:v>
                </c:pt>
                <c:pt idx="744">
                  <c:v>44174</c:v>
                </c:pt>
                <c:pt idx="745">
                  <c:v>44175</c:v>
                </c:pt>
                <c:pt idx="746">
                  <c:v>44176</c:v>
                </c:pt>
                <c:pt idx="747">
                  <c:v>44179</c:v>
                </c:pt>
                <c:pt idx="748">
                  <c:v>44180</c:v>
                </c:pt>
                <c:pt idx="749">
                  <c:v>44181</c:v>
                </c:pt>
                <c:pt idx="750">
                  <c:v>44182</c:v>
                </c:pt>
                <c:pt idx="751">
                  <c:v>44183</c:v>
                </c:pt>
                <c:pt idx="752">
                  <c:v>44186</c:v>
                </c:pt>
                <c:pt idx="753">
                  <c:v>44187</c:v>
                </c:pt>
                <c:pt idx="754">
                  <c:v>44188</c:v>
                </c:pt>
                <c:pt idx="755">
                  <c:v>44189</c:v>
                </c:pt>
                <c:pt idx="756">
                  <c:v>44190</c:v>
                </c:pt>
                <c:pt idx="757">
                  <c:v>44193</c:v>
                </c:pt>
                <c:pt idx="758">
                  <c:v>44194</c:v>
                </c:pt>
                <c:pt idx="759">
                  <c:v>44195</c:v>
                </c:pt>
                <c:pt idx="760">
                  <c:v>44196</c:v>
                </c:pt>
                <c:pt idx="761">
                  <c:v>44200</c:v>
                </c:pt>
                <c:pt idx="762">
                  <c:v>44201</c:v>
                </c:pt>
                <c:pt idx="763">
                  <c:v>44202</c:v>
                </c:pt>
                <c:pt idx="764">
                  <c:v>44203</c:v>
                </c:pt>
                <c:pt idx="765">
                  <c:v>44204</c:v>
                </c:pt>
                <c:pt idx="766">
                  <c:v>44207</c:v>
                </c:pt>
                <c:pt idx="767">
                  <c:v>44208</c:v>
                </c:pt>
                <c:pt idx="768">
                  <c:v>44209</c:v>
                </c:pt>
                <c:pt idx="769">
                  <c:v>44210</c:v>
                </c:pt>
                <c:pt idx="770">
                  <c:v>44211</c:v>
                </c:pt>
                <c:pt idx="771">
                  <c:v>44215</c:v>
                </c:pt>
                <c:pt idx="772">
                  <c:v>44216</c:v>
                </c:pt>
                <c:pt idx="773">
                  <c:v>44217</c:v>
                </c:pt>
                <c:pt idx="774">
                  <c:v>44218</c:v>
                </c:pt>
                <c:pt idx="775">
                  <c:v>44221</c:v>
                </c:pt>
                <c:pt idx="776">
                  <c:v>44222</c:v>
                </c:pt>
                <c:pt idx="777">
                  <c:v>44223</c:v>
                </c:pt>
                <c:pt idx="778">
                  <c:v>44224</c:v>
                </c:pt>
                <c:pt idx="779">
                  <c:v>44225</c:v>
                </c:pt>
                <c:pt idx="780">
                  <c:v>44228</c:v>
                </c:pt>
                <c:pt idx="781">
                  <c:v>44229</c:v>
                </c:pt>
                <c:pt idx="782">
                  <c:v>44230</c:v>
                </c:pt>
                <c:pt idx="783">
                  <c:v>44231</c:v>
                </c:pt>
                <c:pt idx="784">
                  <c:v>44232</c:v>
                </c:pt>
                <c:pt idx="785">
                  <c:v>44235</c:v>
                </c:pt>
                <c:pt idx="786">
                  <c:v>44236</c:v>
                </c:pt>
                <c:pt idx="787">
                  <c:v>44237</c:v>
                </c:pt>
                <c:pt idx="788">
                  <c:v>44238</c:v>
                </c:pt>
                <c:pt idx="789">
                  <c:v>44239</c:v>
                </c:pt>
                <c:pt idx="790">
                  <c:v>44243</c:v>
                </c:pt>
                <c:pt idx="791">
                  <c:v>44244</c:v>
                </c:pt>
                <c:pt idx="792">
                  <c:v>44245</c:v>
                </c:pt>
                <c:pt idx="793">
                  <c:v>44246</c:v>
                </c:pt>
                <c:pt idx="794">
                  <c:v>44249</c:v>
                </c:pt>
                <c:pt idx="795">
                  <c:v>44250</c:v>
                </c:pt>
                <c:pt idx="796">
                  <c:v>44251</c:v>
                </c:pt>
                <c:pt idx="797">
                  <c:v>44252</c:v>
                </c:pt>
                <c:pt idx="798">
                  <c:v>44253</c:v>
                </c:pt>
                <c:pt idx="799">
                  <c:v>44256</c:v>
                </c:pt>
                <c:pt idx="800">
                  <c:v>44257</c:v>
                </c:pt>
                <c:pt idx="801">
                  <c:v>44258</c:v>
                </c:pt>
                <c:pt idx="802">
                  <c:v>44259</c:v>
                </c:pt>
                <c:pt idx="803">
                  <c:v>44260</c:v>
                </c:pt>
                <c:pt idx="804">
                  <c:v>44263</c:v>
                </c:pt>
                <c:pt idx="805">
                  <c:v>44264</c:v>
                </c:pt>
                <c:pt idx="806">
                  <c:v>44265</c:v>
                </c:pt>
                <c:pt idx="807">
                  <c:v>44266</c:v>
                </c:pt>
                <c:pt idx="808">
                  <c:v>44267</c:v>
                </c:pt>
                <c:pt idx="809">
                  <c:v>44270</c:v>
                </c:pt>
                <c:pt idx="810">
                  <c:v>44271</c:v>
                </c:pt>
                <c:pt idx="811">
                  <c:v>44272</c:v>
                </c:pt>
                <c:pt idx="812">
                  <c:v>44273</c:v>
                </c:pt>
                <c:pt idx="813">
                  <c:v>44274</c:v>
                </c:pt>
                <c:pt idx="814">
                  <c:v>44277</c:v>
                </c:pt>
                <c:pt idx="815">
                  <c:v>44278</c:v>
                </c:pt>
                <c:pt idx="816">
                  <c:v>44279</c:v>
                </c:pt>
                <c:pt idx="817">
                  <c:v>44280</c:v>
                </c:pt>
                <c:pt idx="818">
                  <c:v>44281</c:v>
                </c:pt>
                <c:pt idx="819">
                  <c:v>44284</c:v>
                </c:pt>
                <c:pt idx="820">
                  <c:v>44285</c:v>
                </c:pt>
                <c:pt idx="821">
                  <c:v>44286</c:v>
                </c:pt>
                <c:pt idx="822">
                  <c:v>44287</c:v>
                </c:pt>
                <c:pt idx="823">
                  <c:v>44291</c:v>
                </c:pt>
                <c:pt idx="824">
                  <c:v>44292</c:v>
                </c:pt>
                <c:pt idx="825">
                  <c:v>44293</c:v>
                </c:pt>
                <c:pt idx="826">
                  <c:v>44294</c:v>
                </c:pt>
                <c:pt idx="827">
                  <c:v>44295</c:v>
                </c:pt>
                <c:pt idx="828">
                  <c:v>44298</c:v>
                </c:pt>
                <c:pt idx="829">
                  <c:v>44299</c:v>
                </c:pt>
                <c:pt idx="830">
                  <c:v>44300</c:v>
                </c:pt>
                <c:pt idx="831">
                  <c:v>44301</c:v>
                </c:pt>
                <c:pt idx="832">
                  <c:v>44302</c:v>
                </c:pt>
                <c:pt idx="833">
                  <c:v>44305</c:v>
                </c:pt>
                <c:pt idx="834">
                  <c:v>44306</c:v>
                </c:pt>
                <c:pt idx="835">
                  <c:v>44307</c:v>
                </c:pt>
                <c:pt idx="836">
                  <c:v>44308</c:v>
                </c:pt>
                <c:pt idx="837">
                  <c:v>44309</c:v>
                </c:pt>
                <c:pt idx="838">
                  <c:v>44312</c:v>
                </c:pt>
                <c:pt idx="839">
                  <c:v>44313</c:v>
                </c:pt>
                <c:pt idx="840">
                  <c:v>44314</c:v>
                </c:pt>
                <c:pt idx="841">
                  <c:v>44315</c:v>
                </c:pt>
                <c:pt idx="842">
                  <c:v>44316</c:v>
                </c:pt>
                <c:pt idx="843">
                  <c:v>44319</c:v>
                </c:pt>
                <c:pt idx="844">
                  <c:v>44320</c:v>
                </c:pt>
                <c:pt idx="845">
                  <c:v>44321</c:v>
                </c:pt>
                <c:pt idx="846">
                  <c:v>44322</c:v>
                </c:pt>
                <c:pt idx="847">
                  <c:v>44323</c:v>
                </c:pt>
                <c:pt idx="848">
                  <c:v>44326</c:v>
                </c:pt>
                <c:pt idx="849">
                  <c:v>44327</c:v>
                </c:pt>
                <c:pt idx="850">
                  <c:v>44328</c:v>
                </c:pt>
                <c:pt idx="851">
                  <c:v>44329</c:v>
                </c:pt>
                <c:pt idx="852">
                  <c:v>44330</c:v>
                </c:pt>
                <c:pt idx="853">
                  <c:v>44333</c:v>
                </c:pt>
                <c:pt idx="854">
                  <c:v>44334</c:v>
                </c:pt>
                <c:pt idx="855">
                  <c:v>44335</c:v>
                </c:pt>
                <c:pt idx="856">
                  <c:v>44336</c:v>
                </c:pt>
                <c:pt idx="857">
                  <c:v>44337</c:v>
                </c:pt>
                <c:pt idx="858">
                  <c:v>44340</c:v>
                </c:pt>
                <c:pt idx="859">
                  <c:v>44341</c:v>
                </c:pt>
                <c:pt idx="860">
                  <c:v>44342</c:v>
                </c:pt>
                <c:pt idx="861">
                  <c:v>44343</c:v>
                </c:pt>
                <c:pt idx="862">
                  <c:v>44344</c:v>
                </c:pt>
                <c:pt idx="863">
                  <c:v>44348</c:v>
                </c:pt>
                <c:pt idx="864">
                  <c:v>44349</c:v>
                </c:pt>
                <c:pt idx="865">
                  <c:v>44350</c:v>
                </c:pt>
                <c:pt idx="866">
                  <c:v>44351</c:v>
                </c:pt>
                <c:pt idx="867">
                  <c:v>44354</c:v>
                </c:pt>
                <c:pt idx="868">
                  <c:v>44355</c:v>
                </c:pt>
                <c:pt idx="869">
                  <c:v>44356</c:v>
                </c:pt>
                <c:pt idx="870">
                  <c:v>44357</c:v>
                </c:pt>
                <c:pt idx="871">
                  <c:v>44358</c:v>
                </c:pt>
                <c:pt idx="872">
                  <c:v>44361</c:v>
                </c:pt>
                <c:pt idx="873">
                  <c:v>44362</c:v>
                </c:pt>
                <c:pt idx="874">
                  <c:v>44363</c:v>
                </c:pt>
                <c:pt idx="875">
                  <c:v>44364</c:v>
                </c:pt>
                <c:pt idx="876">
                  <c:v>44365</c:v>
                </c:pt>
                <c:pt idx="877">
                  <c:v>44368</c:v>
                </c:pt>
                <c:pt idx="878">
                  <c:v>44369</c:v>
                </c:pt>
                <c:pt idx="879">
                  <c:v>44370</c:v>
                </c:pt>
                <c:pt idx="880">
                  <c:v>44371</c:v>
                </c:pt>
                <c:pt idx="881">
                  <c:v>44372</c:v>
                </c:pt>
                <c:pt idx="882">
                  <c:v>44375</c:v>
                </c:pt>
                <c:pt idx="883">
                  <c:v>44376</c:v>
                </c:pt>
                <c:pt idx="884">
                  <c:v>44377</c:v>
                </c:pt>
                <c:pt idx="885">
                  <c:v>44378</c:v>
                </c:pt>
                <c:pt idx="886">
                  <c:v>44379</c:v>
                </c:pt>
                <c:pt idx="887">
                  <c:v>44383</c:v>
                </c:pt>
                <c:pt idx="888">
                  <c:v>44384</c:v>
                </c:pt>
                <c:pt idx="889">
                  <c:v>44385</c:v>
                </c:pt>
                <c:pt idx="890">
                  <c:v>44386</c:v>
                </c:pt>
                <c:pt idx="891">
                  <c:v>44389</c:v>
                </c:pt>
                <c:pt idx="892">
                  <c:v>44390</c:v>
                </c:pt>
                <c:pt idx="893">
                  <c:v>44391</c:v>
                </c:pt>
                <c:pt idx="894">
                  <c:v>44392</c:v>
                </c:pt>
                <c:pt idx="895">
                  <c:v>44393</c:v>
                </c:pt>
                <c:pt idx="896">
                  <c:v>44396</c:v>
                </c:pt>
                <c:pt idx="897">
                  <c:v>44397</c:v>
                </c:pt>
                <c:pt idx="898">
                  <c:v>44398</c:v>
                </c:pt>
                <c:pt idx="899">
                  <c:v>44399</c:v>
                </c:pt>
                <c:pt idx="900">
                  <c:v>44400</c:v>
                </c:pt>
                <c:pt idx="901">
                  <c:v>44403</c:v>
                </c:pt>
                <c:pt idx="902">
                  <c:v>44404</c:v>
                </c:pt>
                <c:pt idx="903">
                  <c:v>44405</c:v>
                </c:pt>
                <c:pt idx="904">
                  <c:v>44406</c:v>
                </c:pt>
                <c:pt idx="905">
                  <c:v>44407</c:v>
                </c:pt>
                <c:pt idx="906">
                  <c:v>44410</c:v>
                </c:pt>
                <c:pt idx="907">
                  <c:v>44411</c:v>
                </c:pt>
                <c:pt idx="908">
                  <c:v>44412</c:v>
                </c:pt>
                <c:pt idx="909">
                  <c:v>44413</c:v>
                </c:pt>
                <c:pt idx="910">
                  <c:v>44414</c:v>
                </c:pt>
                <c:pt idx="911">
                  <c:v>44417</c:v>
                </c:pt>
                <c:pt idx="912">
                  <c:v>44418</c:v>
                </c:pt>
                <c:pt idx="913">
                  <c:v>44419</c:v>
                </c:pt>
                <c:pt idx="914">
                  <c:v>44420</c:v>
                </c:pt>
                <c:pt idx="915">
                  <c:v>44421</c:v>
                </c:pt>
                <c:pt idx="916">
                  <c:v>44424</c:v>
                </c:pt>
                <c:pt idx="917">
                  <c:v>44425</c:v>
                </c:pt>
                <c:pt idx="918">
                  <c:v>44426</c:v>
                </c:pt>
                <c:pt idx="919">
                  <c:v>44427</c:v>
                </c:pt>
                <c:pt idx="920">
                  <c:v>44428</c:v>
                </c:pt>
                <c:pt idx="921">
                  <c:v>44431</c:v>
                </c:pt>
                <c:pt idx="922">
                  <c:v>44432</c:v>
                </c:pt>
                <c:pt idx="923">
                  <c:v>44433</c:v>
                </c:pt>
                <c:pt idx="924">
                  <c:v>44434</c:v>
                </c:pt>
                <c:pt idx="925">
                  <c:v>44435</c:v>
                </c:pt>
                <c:pt idx="926">
                  <c:v>44438</c:v>
                </c:pt>
                <c:pt idx="927">
                  <c:v>44439</c:v>
                </c:pt>
                <c:pt idx="928">
                  <c:v>44440</c:v>
                </c:pt>
                <c:pt idx="929">
                  <c:v>44441</c:v>
                </c:pt>
                <c:pt idx="930">
                  <c:v>44442</c:v>
                </c:pt>
                <c:pt idx="931">
                  <c:v>44446</c:v>
                </c:pt>
                <c:pt idx="932">
                  <c:v>44447</c:v>
                </c:pt>
                <c:pt idx="933">
                  <c:v>44448</c:v>
                </c:pt>
                <c:pt idx="934">
                  <c:v>44449</c:v>
                </c:pt>
                <c:pt idx="935">
                  <c:v>44452</c:v>
                </c:pt>
                <c:pt idx="936">
                  <c:v>44453</c:v>
                </c:pt>
                <c:pt idx="937">
                  <c:v>44454</c:v>
                </c:pt>
                <c:pt idx="938">
                  <c:v>44455</c:v>
                </c:pt>
                <c:pt idx="939">
                  <c:v>44456</c:v>
                </c:pt>
                <c:pt idx="940">
                  <c:v>44459</c:v>
                </c:pt>
                <c:pt idx="941">
                  <c:v>44460</c:v>
                </c:pt>
                <c:pt idx="942">
                  <c:v>44461</c:v>
                </c:pt>
                <c:pt idx="943">
                  <c:v>44462</c:v>
                </c:pt>
                <c:pt idx="944">
                  <c:v>44463</c:v>
                </c:pt>
                <c:pt idx="945">
                  <c:v>44466</c:v>
                </c:pt>
                <c:pt idx="946">
                  <c:v>44467</c:v>
                </c:pt>
                <c:pt idx="947">
                  <c:v>44468</c:v>
                </c:pt>
                <c:pt idx="948">
                  <c:v>44469</c:v>
                </c:pt>
                <c:pt idx="949">
                  <c:v>44470</c:v>
                </c:pt>
                <c:pt idx="950">
                  <c:v>44473</c:v>
                </c:pt>
                <c:pt idx="951">
                  <c:v>44474</c:v>
                </c:pt>
                <c:pt idx="952">
                  <c:v>44475</c:v>
                </c:pt>
                <c:pt idx="953">
                  <c:v>44476</c:v>
                </c:pt>
                <c:pt idx="954">
                  <c:v>44477</c:v>
                </c:pt>
                <c:pt idx="955">
                  <c:v>44480</c:v>
                </c:pt>
                <c:pt idx="956">
                  <c:v>44481</c:v>
                </c:pt>
                <c:pt idx="957">
                  <c:v>44482</c:v>
                </c:pt>
                <c:pt idx="958">
                  <c:v>44483</c:v>
                </c:pt>
                <c:pt idx="959">
                  <c:v>44484</c:v>
                </c:pt>
                <c:pt idx="960">
                  <c:v>44487</c:v>
                </c:pt>
                <c:pt idx="961">
                  <c:v>44488</c:v>
                </c:pt>
                <c:pt idx="962">
                  <c:v>44489</c:v>
                </c:pt>
                <c:pt idx="963">
                  <c:v>44490</c:v>
                </c:pt>
                <c:pt idx="964">
                  <c:v>44491</c:v>
                </c:pt>
                <c:pt idx="965">
                  <c:v>44494</c:v>
                </c:pt>
                <c:pt idx="966">
                  <c:v>44495</c:v>
                </c:pt>
                <c:pt idx="967">
                  <c:v>44496</c:v>
                </c:pt>
                <c:pt idx="968">
                  <c:v>44497</c:v>
                </c:pt>
                <c:pt idx="969">
                  <c:v>44498</c:v>
                </c:pt>
                <c:pt idx="970">
                  <c:v>44501</c:v>
                </c:pt>
                <c:pt idx="971">
                  <c:v>44502</c:v>
                </c:pt>
                <c:pt idx="972">
                  <c:v>44503</c:v>
                </c:pt>
                <c:pt idx="973">
                  <c:v>44504</c:v>
                </c:pt>
                <c:pt idx="974">
                  <c:v>44505</c:v>
                </c:pt>
                <c:pt idx="975">
                  <c:v>44508</c:v>
                </c:pt>
                <c:pt idx="976">
                  <c:v>44509</c:v>
                </c:pt>
                <c:pt idx="977">
                  <c:v>44510</c:v>
                </c:pt>
                <c:pt idx="978">
                  <c:v>44511</c:v>
                </c:pt>
                <c:pt idx="979">
                  <c:v>44512</c:v>
                </c:pt>
                <c:pt idx="980">
                  <c:v>44515</c:v>
                </c:pt>
                <c:pt idx="981">
                  <c:v>44516</c:v>
                </c:pt>
                <c:pt idx="982">
                  <c:v>44517</c:v>
                </c:pt>
                <c:pt idx="983">
                  <c:v>44518</c:v>
                </c:pt>
                <c:pt idx="984">
                  <c:v>44519</c:v>
                </c:pt>
                <c:pt idx="985">
                  <c:v>44522</c:v>
                </c:pt>
                <c:pt idx="986">
                  <c:v>44523</c:v>
                </c:pt>
                <c:pt idx="987">
                  <c:v>44524</c:v>
                </c:pt>
                <c:pt idx="988">
                  <c:v>44526</c:v>
                </c:pt>
                <c:pt idx="989">
                  <c:v>44529</c:v>
                </c:pt>
                <c:pt idx="990">
                  <c:v>44530</c:v>
                </c:pt>
                <c:pt idx="991">
                  <c:v>44531</c:v>
                </c:pt>
                <c:pt idx="992">
                  <c:v>44532</c:v>
                </c:pt>
                <c:pt idx="993">
                  <c:v>44533</c:v>
                </c:pt>
                <c:pt idx="994">
                  <c:v>44536</c:v>
                </c:pt>
                <c:pt idx="995">
                  <c:v>44537</c:v>
                </c:pt>
                <c:pt idx="996">
                  <c:v>44538</c:v>
                </c:pt>
                <c:pt idx="997">
                  <c:v>44539</c:v>
                </c:pt>
                <c:pt idx="998">
                  <c:v>44540</c:v>
                </c:pt>
                <c:pt idx="999">
                  <c:v>44543</c:v>
                </c:pt>
                <c:pt idx="1000">
                  <c:v>44544</c:v>
                </c:pt>
                <c:pt idx="1001">
                  <c:v>44545</c:v>
                </c:pt>
                <c:pt idx="1002">
                  <c:v>44546</c:v>
                </c:pt>
                <c:pt idx="1003">
                  <c:v>44547</c:v>
                </c:pt>
                <c:pt idx="1004">
                  <c:v>44550</c:v>
                </c:pt>
                <c:pt idx="1005">
                  <c:v>44551</c:v>
                </c:pt>
                <c:pt idx="1006">
                  <c:v>44552</c:v>
                </c:pt>
                <c:pt idx="1007">
                  <c:v>44553</c:v>
                </c:pt>
                <c:pt idx="1008">
                  <c:v>44557</c:v>
                </c:pt>
                <c:pt idx="1009">
                  <c:v>44558</c:v>
                </c:pt>
                <c:pt idx="1010">
                  <c:v>44559</c:v>
                </c:pt>
                <c:pt idx="1011">
                  <c:v>44560</c:v>
                </c:pt>
                <c:pt idx="1012">
                  <c:v>44564</c:v>
                </c:pt>
                <c:pt idx="1013">
                  <c:v>44565</c:v>
                </c:pt>
                <c:pt idx="1014">
                  <c:v>44566</c:v>
                </c:pt>
                <c:pt idx="1015">
                  <c:v>44567</c:v>
                </c:pt>
                <c:pt idx="1016">
                  <c:v>44568</c:v>
                </c:pt>
                <c:pt idx="1017">
                  <c:v>44571</c:v>
                </c:pt>
                <c:pt idx="1018">
                  <c:v>44572</c:v>
                </c:pt>
                <c:pt idx="1019">
                  <c:v>44573</c:v>
                </c:pt>
                <c:pt idx="1020">
                  <c:v>44574</c:v>
                </c:pt>
                <c:pt idx="1021">
                  <c:v>44575</c:v>
                </c:pt>
                <c:pt idx="1022">
                  <c:v>44579</c:v>
                </c:pt>
                <c:pt idx="1023">
                  <c:v>44580</c:v>
                </c:pt>
                <c:pt idx="1024">
                  <c:v>44581</c:v>
                </c:pt>
                <c:pt idx="1025">
                  <c:v>44582</c:v>
                </c:pt>
                <c:pt idx="1026">
                  <c:v>44585</c:v>
                </c:pt>
                <c:pt idx="1027">
                  <c:v>44586</c:v>
                </c:pt>
                <c:pt idx="1028">
                  <c:v>44587</c:v>
                </c:pt>
                <c:pt idx="1029">
                  <c:v>44588</c:v>
                </c:pt>
                <c:pt idx="1030">
                  <c:v>44589</c:v>
                </c:pt>
                <c:pt idx="1031">
                  <c:v>44592</c:v>
                </c:pt>
                <c:pt idx="1032">
                  <c:v>44593</c:v>
                </c:pt>
                <c:pt idx="1033">
                  <c:v>44594</c:v>
                </c:pt>
                <c:pt idx="1034">
                  <c:v>44595</c:v>
                </c:pt>
                <c:pt idx="1035">
                  <c:v>44596</c:v>
                </c:pt>
                <c:pt idx="1036">
                  <c:v>44599</c:v>
                </c:pt>
                <c:pt idx="1037">
                  <c:v>44600</c:v>
                </c:pt>
                <c:pt idx="1038">
                  <c:v>44601</c:v>
                </c:pt>
                <c:pt idx="1039">
                  <c:v>44602</c:v>
                </c:pt>
                <c:pt idx="1040">
                  <c:v>44603</c:v>
                </c:pt>
                <c:pt idx="1041">
                  <c:v>44606</c:v>
                </c:pt>
                <c:pt idx="1042">
                  <c:v>44607</c:v>
                </c:pt>
                <c:pt idx="1043">
                  <c:v>44608</c:v>
                </c:pt>
                <c:pt idx="1044">
                  <c:v>44609</c:v>
                </c:pt>
                <c:pt idx="1045">
                  <c:v>44610</c:v>
                </c:pt>
                <c:pt idx="1046">
                  <c:v>44614</c:v>
                </c:pt>
                <c:pt idx="1047">
                  <c:v>44615</c:v>
                </c:pt>
                <c:pt idx="1048">
                  <c:v>44616</c:v>
                </c:pt>
                <c:pt idx="1049">
                  <c:v>44617</c:v>
                </c:pt>
                <c:pt idx="1050">
                  <c:v>44620</c:v>
                </c:pt>
                <c:pt idx="1051">
                  <c:v>44621</c:v>
                </c:pt>
                <c:pt idx="1052">
                  <c:v>44622</c:v>
                </c:pt>
                <c:pt idx="1053">
                  <c:v>44623</c:v>
                </c:pt>
                <c:pt idx="1054">
                  <c:v>44624</c:v>
                </c:pt>
                <c:pt idx="1055">
                  <c:v>44627</c:v>
                </c:pt>
                <c:pt idx="1056">
                  <c:v>44628</c:v>
                </c:pt>
                <c:pt idx="1057">
                  <c:v>44629</c:v>
                </c:pt>
                <c:pt idx="1058">
                  <c:v>44630</c:v>
                </c:pt>
                <c:pt idx="1059">
                  <c:v>44631</c:v>
                </c:pt>
                <c:pt idx="1060">
                  <c:v>44634</c:v>
                </c:pt>
                <c:pt idx="1061">
                  <c:v>44635</c:v>
                </c:pt>
                <c:pt idx="1062">
                  <c:v>44636</c:v>
                </c:pt>
                <c:pt idx="1063">
                  <c:v>44637</c:v>
                </c:pt>
                <c:pt idx="1064">
                  <c:v>44638</c:v>
                </c:pt>
                <c:pt idx="1065">
                  <c:v>44641</c:v>
                </c:pt>
                <c:pt idx="1066">
                  <c:v>44642</c:v>
                </c:pt>
                <c:pt idx="1067">
                  <c:v>44643</c:v>
                </c:pt>
                <c:pt idx="1068">
                  <c:v>44644</c:v>
                </c:pt>
                <c:pt idx="1069">
                  <c:v>44645</c:v>
                </c:pt>
                <c:pt idx="1070">
                  <c:v>44648</c:v>
                </c:pt>
                <c:pt idx="1071">
                  <c:v>44649</c:v>
                </c:pt>
                <c:pt idx="1072">
                  <c:v>44650</c:v>
                </c:pt>
                <c:pt idx="1073">
                  <c:v>44651</c:v>
                </c:pt>
                <c:pt idx="1074">
                  <c:v>44652</c:v>
                </c:pt>
                <c:pt idx="1075">
                  <c:v>44655</c:v>
                </c:pt>
                <c:pt idx="1076">
                  <c:v>44656</c:v>
                </c:pt>
                <c:pt idx="1077">
                  <c:v>44657</c:v>
                </c:pt>
                <c:pt idx="1078">
                  <c:v>44658</c:v>
                </c:pt>
                <c:pt idx="1079">
                  <c:v>44659</c:v>
                </c:pt>
                <c:pt idx="1080">
                  <c:v>44662</c:v>
                </c:pt>
                <c:pt idx="1081">
                  <c:v>44663</c:v>
                </c:pt>
                <c:pt idx="1082">
                  <c:v>44664</c:v>
                </c:pt>
                <c:pt idx="1083">
                  <c:v>44665</c:v>
                </c:pt>
                <c:pt idx="1084">
                  <c:v>44669</c:v>
                </c:pt>
                <c:pt idx="1085">
                  <c:v>44670</c:v>
                </c:pt>
                <c:pt idx="1086">
                  <c:v>44671</c:v>
                </c:pt>
                <c:pt idx="1087">
                  <c:v>44672</c:v>
                </c:pt>
                <c:pt idx="1088">
                  <c:v>44673</c:v>
                </c:pt>
                <c:pt idx="1089">
                  <c:v>44676</c:v>
                </c:pt>
                <c:pt idx="1090">
                  <c:v>44677</c:v>
                </c:pt>
                <c:pt idx="1091">
                  <c:v>44678</c:v>
                </c:pt>
                <c:pt idx="1092">
                  <c:v>44679</c:v>
                </c:pt>
                <c:pt idx="1093">
                  <c:v>44680</c:v>
                </c:pt>
                <c:pt idx="1094">
                  <c:v>44683</c:v>
                </c:pt>
                <c:pt idx="1095">
                  <c:v>44684</c:v>
                </c:pt>
                <c:pt idx="1096">
                  <c:v>44685</c:v>
                </c:pt>
                <c:pt idx="1097">
                  <c:v>44686</c:v>
                </c:pt>
                <c:pt idx="1098">
                  <c:v>44687</c:v>
                </c:pt>
                <c:pt idx="1099">
                  <c:v>44690</c:v>
                </c:pt>
                <c:pt idx="1100">
                  <c:v>44691</c:v>
                </c:pt>
                <c:pt idx="1101">
                  <c:v>44692</c:v>
                </c:pt>
                <c:pt idx="1102">
                  <c:v>44693</c:v>
                </c:pt>
                <c:pt idx="1103">
                  <c:v>44694</c:v>
                </c:pt>
                <c:pt idx="1104">
                  <c:v>44697</c:v>
                </c:pt>
                <c:pt idx="1105">
                  <c:v>44698</c:v>
                </c:pt>
                <c:pt idx="1106">
                  <c:v>44699</c:v>
                </c:pt>
                <c:pt idx="1107">
                  <c:v>44700</c:v>
                </c:pt>
                <c:pt idx="1108">
                  <c:v>44701</c:v>
                </c:pt>
                <c:pt idx="1109">
                  <c:v>44704</c:v>
                </c:pt>
                <c:pt idx="1110">
                  <c:v>44705</c:v>
                </c:pt>
                <c:pt idx="1111">
                  <c:v>44706</c:v>
                </c:pt>
                <c:pt idx="1112">
                  <c:v>44707</c:v>
                </c:pt>
                <c:pt idx="1113">
                  <c:v>44708</c:v>
                </c:pt>
                <c:pt idx="1114">
                  <c:v>44712</c:v>
                </c:pt>
                <c:pt idx="1115">
                  <c:v>44713</c:v>
                </c:pt>
                <c:pt idx="1116">
                  <c:v>44714</c:v>
                </c:pt>
                <c:pt idx="1117">
                  <c:v>44715</c:v>
                </c:pt>
                <c:pt idx="1118">
                  <c:v>44718</c:v>
                </c:pt>
                <c:pt idx="1119">
                  <c:v>44719</c:v>
                </c:pt>
                <c:pt idx="1120">
                  <c:v>44720</c:v>
                </c:pt>
                <c:pt idx="1121">
                  <c:v>44721</c:v>
                </c:pt>
                <c:pt idx="1122">
                  <c:v>44722</c:v>
                </c:pt>
                <c:pt idx="1123">
                  <c:v>44725</c:v>
                </c:pt>
                <c:pt idx="1124">
                  <c:v>44726</c:v>
                </c:pt>
                <c:pt idx="1125">
                  <c:v>44727</c:v>
                </c:pt>
                <c:pt idx="1126">
                  <c:v>44728</c:v>
                </c:pt>
                <c:pt idx="1127">
                  <c:v>44729</c:v>
                </c:pt>
                <c:pt idx="1128">
                  <c:v>44733</c:v>
                </c:pt>
                <c:pt idx="1129">
                  <c:v>44734</c:v>
                </c:pt>
                <c:pt idx="1130">
                  <c:v>44735</c:v>
                </c:pt>
                <c:pt idx="1131">
                  <c:v>44736</c:v>
                </c:pt>
                <c:pt idx="1132">
                  <c:v>44739</c:v>
                </c:pt>
                <c:pt idx="1133">
                  <c:v>44740</c:v>
                </c:pt>
                <c:pt idx="1134">
                  <c:v>44741</c:v>
                </c:pt>
                <c:pt idx="1135">
                  <c:v>44742</c:v>
                </c:pt>
                <c:pt idx="1136">
                  <c:v>44743</c:v>
                </c:pt>
                <c:pt idx="1137">
                  <c:v>44747</c:v>
                </c:pt>
                <c:pt idx="1138">
                  <c:v>44748</c:v>
                </c:pt>
                <c:pt idx="1139">
                  <c:v>44749</c:v>
                </c:pt>
                <c:pt idx="1140">
                  <c:v>44750</c:v>
                </c:pt>
                <c:pt idx="1141">
                  <c:v>44753</c:v>
                </c:pt>
                <c:pt idx="1142">
                  <c:v>44754</c:v>
                </c:pt>
                <c:pt idx="1143">
                  <c:v>44755</c:v>
                </c:pt>
                <c:pt idx="1144">
                  <c:v>44756</c:v>
                </c:pt>
                <c:pt idx="1145">
                  <c:v>44757</c:v>
                </c:pt>
                <c:pt idx="1146">
                  <c:v>44760</c:v>
                </c:pt>
                <c:pt idx="1147">
                  <c:v>44761</c:v>
                </c:pt>
                <c:pt idx="1148">
                  <c:v>44762</c:v>
                </c:pt>
                <c:pt idx="1149">
                  <c:v>44763</c:v>
                </c:pt>
                <c:pt idx="1150">
                  <c:v>44764</c:v>
                </c:pt>
                <c:pt idx="1151">
                  <c:v>44767</c:v>
                </c:pt>
                <c:pt idx="1152">
                  <c:v>44768</c:v>
                </c:pt>
                <c:pt idx="1153">
                  <c:v>44769</c:v>
                </c:pt>
                <c:pt idx="1154">
                  <c:v>44770</c:v>
                </c:pt>
                <c:pt idx="1155">
                  <c:v>44771</c:v>
                </c:pt>
                <c:pt idx="1156">
                  <c:v>44774</c:v>
                </c:pt>
                <c:pt idx="1157">
                  <c:v>44775</c:v>
                </c:pt>
                <c:pt idx="1158">
                  <c:v>44776</c:v>
                </c:pt>
                <c:pt idx="1159">
                  <c:v>44777</c:v>
                </c:pt>
                <c:pt idx="1160">
                  <c:v>44778</c:v>
                </c:pt>
                <c:pt idx="1161">
                  <c:v>44781</c:v>
                </c:pt>
                <c:pt idx="1162">
                  <c:v>44782</c:v>
                </c:pt>
                <c:pt idx="1163">
                  <c:v>44783</c:v>
                </c:pt>
                <c:pt idx="1164">
                  <c:v>44784</c:v>
                </c:pt>
                <c:pt idx="1165">
                  <c:v>44785</c:v>
                </c:pt>
                <c:pt idx="1166">
                  <c:v>44788</c:v>
                </c:pt>
                <c:pt idx="1167">
                  <c:v>44789</c:v>
                </c:pt>
                <c:pt idx="1168">
                  <c:v>44790</c:v>
                </c:pt>
                <c:pt idx="1169">
                  <c:v>44791</c:v>
                </c:pt>
                <c:pt idx="1170">
                  <c:v>44792</c:v>
                </c:pt>
                <c:pt idx="1171">
                  <c:v>44795</c:v>
                </c:pt>
                <c:pt idx="1172">
                  <c:v>44796</c:v>
                </c:pt>
                <c:pt idx="1173">
                  <c:v>44797</c:v>
                </c:pt>
                <c:pt idx="1174">
                  <c:v>44798</c:v>
                </c:pt>
                <c:pt idx="1175">
                  <c:v>44799</c:v>
                </c:pt>
                <c:pt idx="1176">
                  <c:v>44802</c:v>
                </c:pt>
                <c:pt idx="1177">
                  <c:v>44803</c:v>
                </c:pt>
                <c:pt idx="1178">
                  <c:v>44804</c:v>
                </c:pt>
                <c:pt idx="1179">
                  <c:v>44805</c:v>
                </c:pt>
                <c:pt idx="1180">
                  <c:v>44806</c:v>
                </c:pt>
                <c:pt idx="1181">
                  <c:v>44810</c:v>
                </c:pt>
                <c:pt idx="1182">
                  <c:v>44811</c:v>
                </c:pt>
                <c:pt idx="1183">
                  <c:v>44812</c:v>
                </c:pt>
                <c:pt idx="1184">
                  <c:v>44813</c:v>
                </c:pt>
                <c:pt idx="1185">
                  <c:v>44816</c:v>
                </c:pt>
                <c:pt idx="1186">
                  <c:v>44817</c:v>
                </c:pt>
                <c:pt idx="1187">
                  <c:v>44818</c:v>
                </c:pt>
                <c:pt idx="1188">
                  <c:v>44819</c:v>
                </c:pt>
                <c:pt idx="1189">
                  <c:v>44820</c:v>
                </c:pt>
                <c:pt idx="1190">
                  <c:v>44823</c:v>
                </c:pt>
                <c:pt idx="1191">
                  <c:v>44824</c:v>
                </c:pt>
                <c:pt idx="1192">
                  <c:v>44825</c:v>
                </c:pt>
                <c:pt idx="1193">
                  <c:v>44826</c:v>
                </c:pt>
                <c:pt idx="1194">
                  <c:v>44827</c:v>
                </c:pt>
                <c:pt idx="1195">
                  <c:v>44830</c:v>
                </c:pt>
                <c:pt idx="1196">
                  <c:v>44831</c:v>
                </c:pt>
                <c:pt idx="1197">
                  <c:v>44832</c:v>
                </c:pt>
                <c:pt idx="1198">
                  <c:v>44833</c:v>
                </c:pt>
                <c:pt idx="1199">
                  <c:v>44834</c:v>
                </c:pt>
                <c:pt idx="1200">
                  <c:v>44837</c:v>
                </c:pt>
                <c:pt idx="1201">
                  <c:v>44838</c:v>
                </c:pt>
                <c:pt idx="1202">
                  <c:v>44839</c:v>
                </c:pt>
                <c:pt idx="1203">
                  <c:v>44840</c:v>
                </c:pt>
                <c:pt idx="1204">
                  <c:v>44841</c:v>
                </c:pt>
                <c:pt idx="1205">
                  <c:v>44844</c:v>
                </c:pt>
                <c:pt idx="1206">
                  <c:v>44845</c:v>
                </c:pt>
                <c:pt idx="1207">
                  <c:v>44846</c:v>
                </c:pt>
                <c:pt idx="1208">
                  <c:v>44847</c:v>
                </c:pt>
                <c:pt idx="1209">
                  <c:v>44848</c:v>
                </c:pt>
                <c:pt idx="1210">
                  <c:v>44851</c:v>
                </c:pt>
                <c:pt idx="1211">
                  <c:v>44852</c:v>
                </c:pt>
                <c:pt idx="1212">
                  <c:v>44853</c:v>
                </c:pt>
                <c:pt idx="1213">
                  <c:v>44854</c:v>
                </c:pt>
                <c:pt idx="1214">
                  <c:v>44855</c:v>
                </c:pt>
                <c:pt idx="1215">
                  <c:v>44858</c:v>
                </c:pt>
                <c:pt idx="1216">
                  <c:v>44859</c:v>
                </c:pt>
                <c:pt idx="1217">
                  <c:v>44860</c:v>
                </c:pt>
                <c:pt idx="1218">
                  <c:v>44861</c:v>
                </c:pt>
                <c:pt idx="1219">
                  <c:v>44862</c:v>
                </c:pt>
                <c:pt idx="1220">
                  <c:v>44865</c:v>
                </c:pt>
                <c:pt idx="1221">
                  <c:v>44866</c:v>
                </c:pt>
                <c:pt idx="1222">
                  <c:v>44867</c:v>
                </c:pt>
                <c:pt idx="1223">
                  <c:v>44868</c:v>
                </c:pt>
                <c:pt idx="1224">
                  <c:v>44869</c:v>
                </c:pt>
                <c:pt idx="1225">
                  <c:v>44872</c:v>
                </c:pt>
                <c:pt idx="1226">
                  <c:v>44873</c:v>
                </c:pt>
                <c:pt idx="1227">
                  <c:v>44874</c:v>
                </c:pt>
                <c:pt idx="1228">
                  <c:v>44875</c:v>
                </c:pt>
                <c:pt idx="1229">
                  <c:v>44876</c:v>
                </c:pt>
                <c:pt idx="1230">
                  <c:v>44879</c:v>
                </c:pt>
                <c:pt idx="1231">
                  <c:v>44880</c:v>
                </c:pt>
                <c:pt idx="1232">
                  <c:v>44881</c:v>
                </c:pt>
                <c:pt idx="1233">
                  <c:v>44882</c:v>
                </c:pt>
                <c:pt idx="1234">
                  <c:v>44883</c:v>
                </c:pt>
                <c:pt idx="1235">
                  <c:v>44886</c:v>
                </c:pt>
                <c:pt idx="1236">
                  <c:v>44887</c:v>
                </c:pt>
                <c:pt idx="1237">
                  <c:v>44888</c:v>
                </c:pt>
                <c:pt idx="1238">
                  <c:v>44890</c:v>
                </c:pt>
                <c:pt idx="1239">
                  <c:v>44893</c:v>
                </c:pt>
                <c:pt idx="1240">
                  <c:v>44894</c:v>
                </c:pt>
                <c:pt idx="1241">
                  <c:v>44895</c:v>
                </c:pt>
                <c:pt idx="1242">
                  <c:v>44896</c:v>
                </c:pt>
                <c:pt idx="1243">
                  <c:v>44897</c:v>
                </c:pt>
                <c:pt idx="1244">
                  <c:v>44900</c:v>
                </c:pt>
                <c:pt idx="1245">
                  <c:v>44901</c:v>
                </c:pt>
                <c:pt idx="1246">
                  <c:v>44902</c:v>
                </c:pt>
                <c:pt idx="1247">
                  <c:v>44903</c:v>
                </c:pt>
                <c:pt idx="1248">
                  <c:v>44904</c:v>
                </c:pt>
                <c:pt idx="1249">
                  <c:v>44907</c:v>
                </c:pt>
                <c:pt idx="1250">
                  <c:v>44908</c:v>
                </c:pt>
                <c:pt idx="1251">
                  <c:v>44909</c:v>
                </c:pt>
                <c:pt idx="1252">
                  <c:v>44910</c:v>
                </c:pt>
                <c:pt idx="1253">
                  <c:v>44911</c:v>
                </c:pt>
                <c:pt idx="1254">
                  <c:v>44914</c:v>
                </c:pt>
                <c:pt idx="1255">
                  <c:v>44915</c:v>
                </c:pt>
                <c:pt idx="1256">
                  <c:v>44916</c:v>
                </c:pt>
                <c:pt idx="1257">
                  <c:v>44917</c:v>
                </c:pt>
                <c:pt idx="1258">
                  <c:v>44918</c:v>
                </c:pt>
                <c:pt idx="1259">
                  <c:v>44922</c:v>
                </c:pt>
                <c:pt idx="1260">
                  <c:v>44923</c:v>
                </c:pt>
                <c:pt idx="1261">
                  <c:v>44924</c:v>
                </c:pt>
                <c:pt idx="1262">
                  <c:v>44925</c:v>
                </c:pt>
                <c:pt idx="1263">
                  <c:v>44929</c:v>
                </c:pt>
                <c:pt idx="1264">
                  <c:v>44930</c:v>
                </c:pt>
                <c:pt idx="1265">
                  <c:v>44931</c:v>
                </c:pt>
                <c:pt idx="1266">
                  <c:v>44932</c:v>
                </c:pt>
                <c:pt idx="1267">
                  <c:v>44935</c:v>
                </c:pt>
                <c:pt idx="1268">
                  <c:v>44936</c:v>
                </c:pt>
                <c:pt idx="1269">
                  <c:v>44937</c:v>
                </c:pt>
                <c:pt idx="1270">
                  <c:v>44938</c:v>
                </c:pt>
                <c:pt idx="1271">
                  <c:v>44939</c:v>
                </c:pt>
                <c:pt idx="1272">
                  <c:v>44943</c:v>
                </c:pt>
                <c:pt idx="1273">
                  <c:v>44944</c:v>
                </c:pt>
                <c:pt idx="1274">
                  <c:v>44945</c:v>
                </c:pt>
                <c:pt idx="1275">
                  <c:v>44946</c:v>
                </c:pt>
                <c:pt idx="1276">
                  <c:v>44949</c:v>
                </c:pt>
                <c:pt idx="1277">
                  <c:v>44950</c:v>
                </c:pt>
                <c:pt idx="1278">
                  <c:v>44951</c:v>
                </c:pt>
                <c:pt idx="1279">
                  <c:v>44952</c:v>
                </c:pt>
                <c:pt idx="1280">
                  <c:v>44953</c:v>
                </c:pt>
                <c:pt idx="1281">
                  <c:v>44956</c:v>
                </c:pt>
                <c:pt idx="1282">
                  <c:v>44957</c:v>
                </c:pt>
                <c:pt idx="1283">
                  <c:v>44958</c:v>
                </c:pt>
                <c:pt idx="1284">
                  <c:v>44959</c:v>
                </c:pt>
                <c:pt idx="1285">
                  <c:v>44960</c:v>
                </c:pt>
                <c:pt idx="1286">
                  <c:v>44963</c:v>
                </c:pt>
                <c:pt idx="1287">
                  <c:v>44964</c:v>
                </c:pt>
                <c:pt idx="1288">
                  <c:v>44965</c:v>
                </c:pt>
                <c:pt idx="1289">
                  <c:v>44966</c:v>
                </c:pt>
                <c:pt idx="1290">
                  <c:v>44967</c:v>
                </c:pt>
                <c:pt idx="1291">
                  <c:v>44970</c:v>
                </c:pt>
                <c:pt idx="1292">
                  <c:v>44971</c:v>
                </c:pt>
                <c:pt idx="1293">
                  <c:v>44972</c:v>
                </c:pt>
                <c:pt idx="1294">
                  <c:v>44973</c:v>
                </c:pt>
                <c:pt idx="1295">
                  <c:v>44974</c:v>
                </c:pt>
                <c:pt idx="1296">
                  <c:v>44978</c:v>
                </c:pt>
                <c:pt idx="1297">
                  <c:v>44979</c:v>
                </c:pt>
                <c:pt idx="1298">
                  <c:v>44980</c:v>
                </c:pt>
                <c:pt idx="1299">
                  <c:v>44981</c:v>
                </c:pt>
                <c:pt idx="1300">
                  <c:v>44984</c:v>
                </c:pt>
                <c:pt idx="1301">
                  <c:v>44985</c:v>
                </c:pt>
                <c:pt idx="1302">
                  <c:v>44986</c:v>
                </c:pt>
                <c:pt idx="1303">
                  <c:v>44987</c:v>
                </c:pt>
                <c:pt idx="1304">
                  <c:v>44988</c:v>
                </c:pt>
                <c:pt idx="1305">
                  <c:v>44991</c:v>
                </c:pt>
                <c:pt idx="1306">
                  <c:v>44992</c:v>
                </c:pt>
                <c:pt idx="1307">
                  <c:v>44993</c:v>
                </c:pt>
                <c:pt idx="1308">
                  <c:v>44994</c:v>
                </c:pt>
                <c:pt idx="1309">
                  <c:v>44995</c:v>
                </c:pt>
                <c:pt idx="1310">
                  <c:v>44998</c:v>
                </c:pt>
                <c:pt idx="1311">
                  <c:v>44999</c:v>
                </c:pt>
                <c:pt idx="1312">
                  <c:v>45000</c:v>
                </c:pt>
                <c:pt idx="1313">
                  <c:v>45001</c:v>
                </c:pt>
                <c:pt idx="1314">
                  <c:v>45002</c:v>
                </c:pt>
                <c:pt idx="1315">
                  <c:v>45005</c:v>
                </c:pt>
                <c:pt idx="1316">
                  <c:v>45006</c:v>
                </c:pt>
                <c:pt idx="1317">
                  <c:v>45007</c:v>
                </c:pt>
                <c:pt idx="1318">
                  <c:v>45008</c:v>
                </c:pt>
                <c:pt idx="1319">
                  <c:v>45009</c:v>
                </c:pt>
                <c:pt idx="1320">
                  <c:v>45012</c:v>
                </c:pt>
                <c:pt idx="1321">
                  <c:v>45013</c:v>
                </c:pt>
                <c:pt idx="1322">
                  <c:v>45014</c:v>
                </c:pt>
                <c:pt idx="1323">
                  <c:v>45015</c:v>
                </c:pt>
                <c:pt idx="1324">
                  <c:v>45016</c:v>
                </c:pt>
                <c:pt idx="1325">
                  <c:v>45019</c:v>
                </c:pt>
                <c:pt idx="1326">
                  <c:v>45020</c:v>
                </c:pt>
                <c:pt idx="1327">
                  <c:v>45021</c:v>
                </c:pt>
                <c:pt idx="1328">
                  <c:v>45022</c:v>
                </c:pt>
                <c:pt idx="1329">
                  <c:v>45026</c:v>
                </c:pt>
                <c:pt idx="1330">
                  <c:v>45027</c:v>
                </c:pt>
                <c:pt idx="1331">
                  <c:v>45028</c:v>
                </c:pt>
                <c:pt idx="1332">
                  <c:v>45029</c:v>
                </c:pt>
                <c:pt idx="1333">
                  <c:v>45030</c:v>
                </c:pt>
                <c:pt idx="1334">
                  <c:v>45033</c:v>
                </c:pt>
                <c:pt idx="1335">
                  <c:v>45034</c:v>
                </c:pt>
                <c:pt idx="1336">
                  <c:v>45035</c:v>
                </c:pt>
                <c:pt idx="1337">
                  <c:v>45036</c:v>
                </c:pt>
                <c:pt idx="1338">
                  <c:v>45037</c:v>
                </c:pt>
                <c:pt idx="1339">
                  <c:v>45040</c:v>
                </c:pt>
                <c:pt idx="1340">
                  <c:v>45041</c:v>
                </c:pt>
                <c:pt idx="1341">
                  <c:v>45042</c:v>
                </c:pt>
                <c:pt idx="1342">
                  <c:v>45043</c:v>
                </c:pt>
                <c:pt idx="1343">
                  <c:v>45044</c:v>
                </c:pt>
                <c:pt idx="1344">
                  <c:v>45047</c:v>
                </c:pt>
                <c:pt idx="1345">
                  <c:v>45048</c:v>
                </c:pt>
                <c:pt idx="1346">
                  <c:v>45049</c:v>
                </c:pt>
                <c:pt idx="1347">
                  <c:v>45050</c:v>
                </c:pt>
                <c:pt idx="1348">
                  <c:v>45051</c:v>
                </c:pt>
                <c:pt idx="1349">
                  <c:v>45054</c:v>
                </c:pt>
                <c:pt idx="1350">
                  <c:v>45055</c:v>
                </c:pt>
                <c:pt idx="1351">
                  <c:v>45056</c:v>
                </c:pt>
                <c:pt idx="1352">
                  <c:v>45057</c:v>
                </c:pt>
                <c:pt idx="1353">
                  <c:v>45058</c:v>
                </c:pt>
                <c:pt idx="1354">
                  <c:v>45061</c:v>
                </c:pt>
                <c:pt idx="1355">
                  <c:v>45062</c:v>
                </c:pt>
                <c:pt idx="1356">
                  <c:v>45063</c:v>
                </c:pt>
                <c:pt idx="1357">
                  <c:v>45064</c:v>
                </c:pt>
                <c:pt idx="1358">
                  <c:v>45065</c:v>
                </c:pt>
                <c:pt idx="1359">
                  <c:v>45068</c:v>
                </c:pt>
                <c:pt idx="1360">
                  <c:v>45069</c:v>
                </c:pt>
                <c:pt idx="1361">
                  <c:v>45070</c:v>
                </c:pt>
                <c:pt idx="1362">
                  <c:v>45071</c:v>
                </c:pt>
                <c:pt idx="1363">
                  <c:v>45072</c:v>
                </c:pt>
                <c:pt idx="1364">
                  <c:v>45076</c:v>
                </c:pt>
                <c:pt idx="1365">
                  <c:v>45077</c:v>
                </c:pt>
                <c:pt idx="1366">
                  <c:v>45078</c:v>
                </c:pt>
                <c:pt idx="1367">
                  <c:v>45079</c:v>
                </c:pt>
                <c:pt idx="1368">
                  <c:v>45082</c:v>
                </c:pt>
                <c:pt idx="1369">
                  <c:v>45083</c:v>
                </c:pt>
                <c:pt idx="1370">
                  <c:v>45084</c:v>
                </c:pt>
                <c:pt idx="1371">
                  <c:v>45085</c:v>
                </c:pt>
                <c:pt idx="1372">
                  <c:v>45086</c:v>
                </c:pt>
                <c:pt idx="1373">
                  <c:v>45089</c:v>
                </c:pt>
                <c:pt idx="1374">
                  <c:v>45090</c:v>
                </c:pt>
                <c:pt idx="1375">
                  <c:v>45091</c:v>
                </c:pt>
                <c:pt idx="1376">
                  <c:v>45092</c:v>
                </c:pt>
                <c:pt idx="1377">
                  <c:v>45093</c:v>
                </c:pt>
                <c:pt idx="1378">
                  <c:v>45097</c:v>
                </c:pt>
                <c:pt idx="1379">
                  <c:v>45098</c:v>
                </c:pt>
                <c:pt idx="1380">
                  <c:v>45099</c:v>
                </c:pt>
                <c:pt idx="1381">
                  <c:v>45100</c:v>
                </c:pt>
                <c:pt idx="1382">
                  <c:v>45103</c:v>
                </c:pt>
                <c:pt idx="1383">
                  <c:v>45104</c:v>
                </c:pt>
                <c:pt idx="1384">
                  <c:v>45105</c:v>
                </c:pt>
                <c:pt idx="1385">
                  <c:v>45106</c:v>
                </c:pt>
                <c:pt idx="1386">
                  <c:v>45107</c:v>
                </c:pt>
                <c:pt idx="1387">
                  <c:v>45110</c:v>
                </c:pt>
                <c:pt idx="1388">
                  <c:v>45112</c:v>
                </c:pt>
                <c:pt idx="1389">
                  <c:v>45113</c:v>
                </c:pt>
                <c:pt idx="1390">
                  <c:v>45114</c:v>
                </c:pt>
                <c:pt idx="1391">
                  <c:v>45117</c:v>
                </c:pt>
                <c:pt idx="1392">
                  <c:v>45118</c:v>
                </c:pt>
                <c:pt idx="1393">
                  <c:v>45119</c:v>
                </c:pt>
                <c:pt idx="1394">
                  <c:v>45120</c:v>
                </c:pt>
                <c:pt idx="1395">
                  <c:v>45121</c:v>
                </c:pt>
                <c:pt idx="1396">
                  <c:v>45124</c:v>
                </c:pt>
                <c:pt idx="1397">
                  <c:v>45125</c:v>
                </c:pt>
                <c:pt idx="1398">
                  <c:v>45126</c:v>
                </c:pt>
                <c:pt idx="1399">
                  <c:v>45127</c:v>
                </c:pt>
                <c:pt idx="1400">
                  <c:v>45128</c:v>
                </c:pt>
                <c:pt idx="1401">
                  <c:v>45131</c:v>
                </c:pt>
                <c:pt idx="1402">
                  <c:v>45132</c:v>
                </c:pt>
                <c:pt idx="1403">
                  <c:v>45133</c:v>
                </c:pt>
                <c:pt idx="1404">
                  <c:v>45134</c:v>
                </c:pt>
                <c:pt idx="1405">
                  <c:v>45135</c:v>
                </c:pt>
                <c:pt idx="1406">
                  <c:v>45138</c:v>
                </c:pt>
                <c:pt idx="1407">
                  <c:v>45139</c:v>
                </c:pt>
                <c:pt idx="1408">
                  <c:v>45140</c:v>
                </c:pt>
                <c:pt idx="1409">
                  <c:v>45141</c:v>
                </c:pt>
                <c:pt idx="1410">
                  <c:v>45142</c:v>
                </c:pt>
                <c:pt idx="1411">
                  <c:v>45145</c:v>
                </c:pt>
                <c:pt idx="1412">
                  <c:v>45146</c:v>
                </c:pt>
                <c:pt idx="1413">
                  <c:v>45147</c:v>
                </c:pt>
                <c:pt idx="1414">
                  <c:v>45148</c:v>
                </c:pt>
                <c:pt idx="1415">
                  <c:v>45149</c:v>
                </c:pt>
                <c:pt idx="1416">
                  <c:v>45152</c:v>
                </c:pt>
                <c:pt idx="1417">
                  <c:v>45153</c:v>
                </c:pt>
                <c:pt idx="1418">
                  <c:v>45154</c:v>
                </c:pt>
                <c:pt idx="1419">
                  <c:v>45155</c:v>
                </c:pt>
                <c:pt idx="1420">
                  <c:v>45156</c:v>
                </c:pt>
                <c:pt idx="1421">
                  <c:v>45159</c:v>
                </c:pt>
                <c:pt idx="1422">
                  <c:v>45160</c:v>
                </c:pt>
                <c:pt idx="1423">
                  <c:v>45161</c:v>
                </c:pt>
                <c:pt idx="1424">
                  <c:v>45162</c:v>
                </c:pt>
                <c:pt idx="1425">
                  <c:v>45163</c:v>
                </c:pt>
                <c:pt idx="1426">
                  <c:v>45166</c:v>
                </c:pt>
                <c:pt idx="1427">
                  <c:v>45167</c:v>
                </c:pt>
                <c:pt idx="1428">
                  <c:v>45168</c:v>
                </c:pt>
                <c:pt idx="1429">
                  <c:v>45169</c:v>
                </c:pt>
                <c:pt idx="1430">
                  <c:v>45170</c:v>
                </c:pt>
                <c:pt idx="1431">
                  <c:v>45174</c:v>
                </c:pt>
                <c:pt idx="1432">
                  <c:v>45175</c:v>
                </c:pt>
                <c:pt idx="1433">
                  <c:v>45176</c:v>
                </c:pt>
                <c:pt idx="1434">
                  <c:v>45177</c:v>
                </c:pt>
                <c:pt idx="1435">
                  <c:v>45180</c:v>
                </c:pt>
                <c:pt idx="1436">
                  <c:v>45181</c:v>
                </c:pt>
                <c:pt idx="1437">
                  <c:v>45182</c:v>
                </c:pt>
                <c:pt idx="1438">
                  <c:v>45183</c:v>
                </c:pt>
                <c:pt idx="1439">
                  <c:v>45184</c:v>
                </c:pt>
                <c:pt idx="1440">
                  <c:v>45187</c:v>
                </c:pt>
                <c:pt idx="1441">
                  <c:v>45188</c:v>
                </c:pt>
                <c:pt idx="1442">
                  <c:v>45189</c:v>
                </c:pt>
                <c:pt idx="1443">
                  <c:v>45190</c:v>
                </c:pt>
                <c:pt idx="1444">
                  <c:v>45191</c:v>
                </c:pt>
                <c:pt idx="1445">
                  <c:v>45194</c:v>
                </c:pt>
                <c:pt idx="1446">
                  <c:v>45195</c:v>
                </c:pt>
                <c:pt idx="1447">
                  <c:v>45196</c:v>
                </c:pt>
                <c:pt idx="1448">
                  <c:v>45197</c:v>
                </c:pt>
                <c:pt idx="1449">
                  <c:v>45198</c:v>
                </c:pt>
                <c:pt idx="1450">
                  <c:v>45201</c:v>
                </c:pt>
                <c:pt idx="1451">
                  <c:v>45202</c:v>
                </c:pt>
                <c:pt idx="1452">
                  <c:v>45203</c:v>
                </c:pt>
                <c:pt idx="1453">
                  <c:v>45204</c:v>
                </c:pt>
                <c:pt idx="1454">
                  <c:v>45205</c:v>
                </c:pt>
                <c:pt idx="1455">
                  <c:v>45208</c:v>
                </c:pt>
                <c:pt idx="1456">
                  <c:v>45209</c:v>
                </c:pt>
                <c:pt idx="1457">
                  <c:v>45210</c:v>
                </c:pt>
                <c:pt idx="1458">
                  <c:v>45211</c:v>
                </c:pt>
                <c:pt idx="1459">
                  <c:v>45212</c:v>
                </c:pt>
                <c:pt idx="1460">
                  <c:v>45215</c:v>
                </c:pt>
                <c:pt idx="1461">
                  <c:v>45216</c:v>
                </c:pt>
                <c:pt idx="1462">
                  <c:v>45217</c:v>
                </c:pt>
                <c:pt idx="1463">
                  <c:v>45218</c:v>
                </c:pt>
                <c:pt idx="1464">
                  <c:v>45219</c:v>
                </c:pt>
                <c:pt idx="1465">
                  <c:v>45222</c:v>
                </c:pt>
                <c:pt idx="1466">
                  <c:v>45223</c:v>
                </c:pt>
                <c:pt idx="1467">
                  <c:v>45224</c:v>
                </c:pt>
                <c:pt idx="1468">
                  <c:v>45225</c:v>
                </c:pt>
                <c:pt idx="1469">
                  <c:v>45226</c:v>
                </c:pt>
                <c:pt idx="1470">
                  <c:v>45229</c:v>
                </c:pt>
                <c:pt idx="1471">
                  <c:v>45230</c:v>
                </c:pt>
                <c:pt idx="1472">
                  <c:v>45231</c:v>
                </c:pt>
                <c:pt idx="1473">
                  <c:v>45232</c:v>
                </c:pt>
                <c:pt idx="1474">
                  <c:v>45233</c:v>
                </c:pt>
                <c:pt idx="1475">
                  <c:v>45236</c:v>
                </c:pt>
                <c:pt idx="1476">
                  <c:v>45237</c:v>
                </c:pt>
                <c:pt idx="1477">
                  <c:v>45238</c:v>
                </c:pt>
                <c:pt idx="1478">
                  <c:v>45239</c:v>
                </c:pt>
                <c:pt idx="1479">
                  <c:v>45240</c:v>
                </c:pt>
                <c:pt idx="1480">
                  <c:v>45243</c:v>
                </c:pt>
                <c:pt idx="1481">
                  <c:v>45244</c:v>
                </c:pt>
                <c:pt idx="1482">
                  <c:v>45245</c:v>
                </c:pt>
                <c:pt idx="1483">
                  <c:v>45246</c:v>
                </c:pt>
                <c:pt idx="1484">
                  <c:v>45247</c:v>
                </c:pt>
                <c:pt idx="1485">
                  <c:v>45250</c:v>
                </c:pt>
                <c:pt idx="1486">
                  <c:v>45251</c:v>
                </c:pt>
                <c:pt idx="1487">
                  <c:v>45252</c:v>
                </c:pt>
                <c:pt idx="1488">
                  <c:v>45254</c:v>
                </c:pt>
                <c:pt idx="1489">
                  <c:v>45257</c:v>
                </c:pt>
                <c:pt idx="1490">
                  <c:v>45258</c:v>
                </c:pt>
                <c:pt idx="1491">
                  <c:v>45259</c:v>
                </c:pt>
                <c:pt idx="1492">
                  <c:v>45260</c:v>
                </c:pt>
                <c:pt idx="1493">
                  <c:v>45261</c:v>
                </c:pt>
                <c:pt idx="1494">
                  <c:v>45264</c:v>
                </c:pt>
                <c:pt idx="1495">
                  <c:v>45265</c:v>
                </c:pt>
                <c:pt idx="1496">
                  <c:v>45266</c:v>
                </c:pt>
                <c:pt idx="1497">
                  <c:v>45267</c:v>
                </c:pt>
                <c:pt idx="1498">
                  <c:v>45268</c:v>
                </c:pt>
                <c:pt idx="1499">
                  <c:v>45271</c:v>
                </c:pt>
                <c:pt idx="1500">
                  <c:v>45272</c:v>
                </c:pt>
                <c:pt idx="1501">
                  <c:v>45273</c:v>
                </c:pt>
                <c:pt idx="1502">
                  <c:v>45274</c:v>
                </c:pt>
                <c:pt idx="1503">
                  <c:v>45275</c:v>
                </c:pt>
                <c:pt idx="1504">
                  <c:v>45278</c:v>
                </c:pt>
                <c:pt idx="1505">
                  <c:v>45279</c:v>
                </c:pt>
                <c:pt idx="1506">
                  <c:v>45280</c:v>
                </c:pt>
                <c:pt idx="1507">
                  <c:v>45281</c:v>
                </c:pt>
                <c:pt idx="1508">
                  <c:v>45282</c:v>
                </c:pt>
                <c:pt idx="1509">
                  <c:v>45286</c:v>
                </c:pt>
                <c:pt idx="1510">
                  <c:v>45287</c:v>
                </c:pt>
                <c:pt idx="1511">
                  <c:v>45288</c:v>
                </c:pt>
                <c:pt idx="1512">
                  <c:v>45289</c:v>
                </c:pt>
                <c:pt idx="1513">
                  <c:v>45293</c:v>
                </c:pt>
                <c:pt idx="1514">
                  <c:v>45294</c:v>
                </c:pt>
                <c:pt idx="1515">
                  <c:v>45295</c:v>
                </c:pt>
                <c:pt idx="1516">
                  <c:v>45296</c:v>
                </c:pt>
                <c:pt idx="1517">
                  <c:v>45299</c:v>
                </c:pt>
                <c:pt idx="1518">
                  <c:v>45300</c:v>
                </c:pt>
                <c:pt idx="1519">
                  <c:v>45301</c:v>
                </c:pt>
                <c:pt idx="1520">
                  <c:v>45302</c:v>
                </c:pt>
                <c:pt idx="1521">
                  <c:v>45303</c:v>
                </c:pt>
                <c:pt idx="1522">
                  <c:v>45307</c:v>
                </c:pt>
                <c:pt idx="1523">
                  <c:v>45308</c:v>
                </c:pt>
                <c:pt idx="1524">
                  <c:v>45309</c:v>
                </c:pt>
                <c:pt idx="1525">
                  <c:v>45310</c:v>
                </c:pt>
                <c:pt idx="1526">
                  <c:v>45313</c:v>
                </c:pt>
                <c:pt idx="1527">
                  <c:v>45314</c:v>
                </c:pt>
                <c:pt idx="1528">
                  <c:v>45315</c:v>
                </c:pt>
                <c:pt idx="1529">
                  <c:v>45316</c:v>
                </c:pt>
                <c:pt idx="1530">
                  <c:v>45317</c:v>
                </c:pt>
                <c:pt idx="1531">
                  <c:v>45320</c:v>
                </c:pt>
                <c:pt idx="1532">
                  <c:v>45321</c:v>
                </c:pt>
                <c:pt idx="1533">
                  <c:v>45322</c:v>
                </c:pt>
                <c:pt idx="1534">
                  <c:v>45323</c:v>
                </c:pt>
                <c:pt idx="1535">
                  <c:v>45324</c:v>
                </c:pt>
                <c:pt idx="1536">
                  <c:v>45327</c:v>
                </c:pt>
                <c:pt idx="1537">
                  <c:v>45328</c:v>
                </c:pt>
                <c:pt idx="1538">
                  <c:v>45329</c:v>
                </c:pt>
                <c:pt idx="1539">
                  <c:v>45330</c:v>
                </c:pt>
                <c:pt idx="1540">
                  <c:v>45331</c:v>
                </c:pt>
                <c:pt idx="1541">
                  <c:v>45334</c:v>
                </c:pt>
                <c:pt idx="1542">
                  <c:v>45335</c:v>
                </c:pt>
                <c:pt idx="1543">
                  <c:v>45336</c:v>
                </c:pt>
                <c:pt idx="1544">
                  <c:v>45337</c:v>
                </c:pt>
                <c:pt idx="1545">
                  <c:v>45338</c:v>
                </c:pt>
                <c:pt idx="1546">
                  <c:v>45342</c:v>
                </c:pt>
                <c:pt idx="1547">
                  <c:v>45343</c:v>
                </c:pt>
                <c:pt idx="1548">
                  <c:v>45344</c:v>
                </c:pt>
                <c:pt idx="1549">
                  <c:v>45345</c:v>
                </c:pt>
                <c:pt idx="1550">
                  <c:v>45348</c:v>
                </c:pt>
                <c:pt idx="1551">
                  <c:v>45349</c:v>
                </c:pt>
                <c:pt idx="1552">
                  <c:v>45350</c:v>
                </c:pt>
                <c:pt idx="1553">
                  <c:v>45351</c:v>
                </c:pt>
                <c:pt idx="1554">
                  <c:v>45352</c:v>
                </c:pt>
                <c:pt idx="1555">
                  <c:v>45355</c:v>
                </c:pt>
                <c:pt idx="1556">
                  <c:v>45356</c:v>
                </c:pt>
                <c:pt idx="1557">
                  <c:v>45357</c:v>
                </c:pt>
                <c:pt idx="1558">
                  <c:v>45358</c:v>
                </c:pt>
                <c:pt idx="1559">
                  <c:v>45359</c:v>
                </c:pt>
                <c:pt idx="1560">
                  <c:v>45362</c:v>
                </c:pt>
                <c:pt idx="1561">
                  <c:v>45363</c:v>
                </c:pt>
                <c:pt idx="1562">
                  <c:v>45364</c:v>
                </c:pt>
                <c:pt idx="1563">
                  <c:v>45365</c:v>
                </c:pt>
                <c:pt idx="1564">
                  <c:v>45366</c:v>
                </c:pt>
                <c:pt idx="1565">
                  <c:v>45369</c:v>
                </c:pt>
                <c:pt idx="1566">
                  <c:v>45370</c:v>
                </c:pt>
                <c:pt idx="1567">
                  <c:v>45371</c:v>
                </c:pt>
                <c:pt idx="1568">
                  <c:v>45372</c:v>
                </c:pt>
                <c:pt idx="1569">
                  <c:v>45373</c:v>
                </c:pt>
                <c:pt idx="1570">
                  <c:v>45376</c:v>
                </c:pt>
                <c:pt idx="1571">
                  <c:v>45377</c:v>
                </c:pt>
                <c:pt idx="1572">
                  <c:v>45378</c:v>
                </c:pt>
                <c:pt idx="1573">
                  <c:v>45379</c:v>
                </c:pt>
                <c:pt idx="1574">
                  <c:v>45383</c:v>
                </c:pt>
                <c:pt idx="1575">
                  <c:v>45384</c:v>
                </c:pt>
                <c:pt idx="1576">
                  <c:v>45385</c:v>
                </c:pt>
                <c:pt idx="1577">
                  <c:v>45386</c:v>
                </c:pt>
                <c:pt idx="1578">
                  <c:v>45387</c:v>
                </c:pt>
                <c:pt idx="1579">
                  <c:v>45390</c:v>
                </c:pt>
                <c:pt idx="1580">
                  <c:v>45391</c:v>
                </c:pt>
                <c:pt idx="1581">
                  <c:v>45392</c:v>
                </c:pt>
                <c:pt idx="1582">
                  <c:v>45393</c:v>
                </c:pt>
                <c:pt idx="1583">
                  <c:v>45394</c:v>
                </c:pt>
                <c:pt idx="1584">
                  <c:v>45397</c:v>
                </c:pt>
                <c:pt idx="1585">
                  <c:v>45398</c:v>
                </c:pt>
                <c:pt idx="1586">
                  <c:v>45399</c:v>
                </c:pt>
                <c:pt idx="1587">
                  <c:v>45400</c:v>
                </c:pt>
                <c:pt idx="1588">
                  <c:v>45401</c:v>
                </c:pt>
                <c:pt idx="1589">
                  <c:v>45404</c:v>
                </c:pt>
                <c:pt idx="1590">
                  <c:v>45405</c:v>
                </c:pt>
                <c:pt idx="1591">
                  <c:v>45406</c:v>
                </c:pt>
                <c:pt idx="1592">
                  <c:v>45407</c:v>
                </c:pt>
                <c:pt idx="1593">
                  <c:v>45408</c:v>
                </c:pt>
                <c:pt idx="1594">
                  <c:v>45411</c:v>
                </c:pt>
                <c:pt idx="1595">
                  <c:v>45412</c:v>
                </c:pt>
                <c:pt idx="1596">
                  <c:v>45413</c:v>
                </c:pt>
                <c:pt idx="1597">
                  <c:v>45414</c:v>
                </c:pt>
                <c:pt idx="1598">
                  <c:v>45415</c:v>
                </c:pt>
                <c:pt idx="1599">
                  <c:v>45418</c:v>
                </c:pt>
                <c:pt idx="1600">
                  <c:v>45419</c:v>
                </c:pt>
                <c:pt idx="1601">
                  <c:v>45420</c:v>
                </c:pt>
                <c:pt idx="1602">
                  <c:v>45421</c:v>
                </c:pt>
                <c:pt idx="1603">
                  <c:v>45422</c:v>
                </c:pt>
                <c:pt idx="1604">
                  <c:v>45425</c:v>
                </c:pt>
                <c:pt idx="1605">
                  <c:v>45426</c:v>
                </c:pt>
                <c:pt idx="1606">
                  <c:v>45427</c:v>
                </c:pt>
                <c:pt idx="1607">
                  <c:v>45428</c:v>
                </c:pt>
                <c:pt idx="1608">
                  <c:v>45429</c:v>
                </c:pt>
                <c:pt idx="1609">
                  <c:v>45432</c:v>
                </c:pt>
                <c:pt idx="1610">
                  <c:v>45433</c:v>
                </c:pt>
                <c:pt idx="1611">
                  <c:v>45434</c:v>
                </c:pt>
                <c:pt idx="1612">
                  <c:v>45435</c:v>
                </c:pt>
                <c:pt idx="1613">
                  <c:v>45436</c:v>
                </c:pt>
                <c:pt idx="1614">
                  <c:v>45439</c:v>
                </c:pt>
                <c:pt idx="1615">
                  <c:v>45440</c:v>
                </c:pt>
                <c:pt idx="1616">
                  <c:v>45441</c:v>
                </c:pt>
                <c:pt idx="1617">
                  <c:v>45442</c:v>
                </c:pt>
                <c:pt idx="1618">
                  <c:v>45443</c:v>
                </c:pt>
                <c:pt idx="1619">
                  <c:v>45446</c:v>
                </c:pt>
                <c:pt idx="1620">
                  <c:v>45447</c:v>
                </c:pt>
                <c:pt idx="1621">
                  <c:v>45448</c:v>
                </c:pt>
                <c:pt idx="1622">
                  <c:v>45449</c:v>
                </c:pt>
                <c:pt idx="1623">
                  <c:v>45450</c:v>
                </c:pt>
                <c:pt idx="1624">
                  <c:v>45453</c:v>
                </c:pt>
                <c:pt idx="1625">
                  <c:v>45454</c:v>
                </c:pt>
                <c:pt idx="1626">
                  <c:v>45455</c:v>
                </c:pt>
                <c:pt idx="1627">
                  <c:v>45456</c:v>
                </c:pt>
                <c:pt idx="1628">
                  <c:v>45457</c:v>
                </c:pt>
                <c:pt idx="1629">
                  <c:v>45460</c:v>
                </c:pt>
                <c:pt idx="1630">
                  <c:v>45461</c:v>
                </c:pt>
                <c:pt idx="1631">
                  <c:v>45462</c:v>
                </c:pt>
                <c:pt idx="1632">
                  <c:v>45463</c:v>
                </c:pt>
                <c:pt idx="1633">
                  <c:v>45464</c:v>
                </c:pt>
                <c:pt idx="1634">
                  <c:v>45467</c:v>
                </c:pt>
                <c:pt idx="1635">
                  <c:v>45468</c:v>
                </c:pt>
                <c:pt idx="1636">
                  <c:v>45469</c:v>
                </c:pt>
                <c:pt idx="1637">
                  <c:v>45470</c:v>
                </c:pt>
                <c:pt idx="1638">
                  <c:v>45471</c:v>
                </c:pt>
                <c:pt idx="1639">
                  <c:v>45474</c:v>
                </c:pt>
                <c:pt idx="1640">
                  <c:v>45475</c:v>
                </c:pt>
                <c:pt idx="1641">
                  <c:v>45476</c:v>
                </c:pt>
                <c:pt idx="1642">
                  <c:v>45477</c:v>
                </c:pt>
                <c:pt idx="1643">
                  <c:v>45478</c:v>
                </c:pt>
                <c:pt idx="1644">
                  <c:v>45481</c:v>
                </c:pt>
                <c:pt idx="1645">
                  <c:v>45482</c:v>
                </c:pt>
                <c:pt idx="1646">
                  <c:v>45483</c:v>
                </c:pt>
                <c:pt idx="1647">
                  <c:v>45484</c:v>
                </c:pt>
                <c:pt idx="1648">
                  <c:v>45485</c:v>
                </c:pt>
                <c:pt idx="1649">
                  <c:v>45488</c:v>
                </c:pt>
                <c:pt idx="1650">
                  <c:v>45489</c:v>
                </c:pt>
                <c:pt idx="1651">
                  <c:v>45490</c:v>
                </c:pt>
                <c:pt idx="1652">
                  <c:v>45491</c:v>
                </c:pt>
                <c:pt idx="1653">
                  <c:v>45492</c:v>
                </c:pt>
                <c:pt idx="1654">
                  <c:v>45495</c:v>
                </c:pt>
                <c:pt idx="1655">
                  <c:v>45496</c:v>
                </c:pt>
                <c:pt idx="1656">
                  <c:v>45497</c:v>
                </c:pt>
                <c:pt idx="1657">
                  <c:v>45498</c:v>
                </c:pt>
                <c:pt idx="1658">
                  <c:v>45499</c:v>
                </c:pt>
                <c:pt idx="1659">
                  <c:v>45502</c:v>
                </c:pt>
                <c:pt idx="1660">
                  <c:v>45503</c:v>
                </c:pt>
                <c:pt idx="1661">
                  <c:v>45504</c:v>
                </c:pt>
                <c:pt idx="1662">
                  <c:v>45505</c:v>
                </c:pt>
                <c:pt idx="1663">
                  <c:v>45506</c:v>
                </c:pt>
                <c:pt idx="1664">
                  <c:v>45509</c:v>
                </c:pt>
                <c:pt idx="1665">
                  <c:v>45510</c:v>
                </c:pt>
                <c:pt idx="1666">
                  <c:v>45511</c:v>
                </c:pt>
                <c:pt idx="1667">
                  <c:v>45512</c:v>
                </c:pt>
                <c:pt idx="1668">
                  <c:v>45513</c:v>
                </c:pt>
                <c:pt idx="1669">
                  <c:v>45516</c:v>
                </c:pt>
                <c:pt idx="1670">
                  <c:v>45517</c:v>
                </c:pt>
                <c:pt idx="1671">
                  <c:v>45518</c:v>
                </c:pt>
                <c:pt idx="1672">
                  <c:v>45519</c:v>
                </c:pt>
                <c:pt idx="1673">
                  <c:v>45520</c:v>
                </c:pt>
                <c:pt idx="1674">
                  <c:v>45523</c:v>
                </c:pt>
                <c:pt idx="1675">
                  <c:v>45524</c:v>
                </c:pt>
                <c:pt idx="1676">
                  <c:v>45525</c:v>
                </c:pt>
                <c:pt idx="1677">
                  <c:v>45526</c:v>
                </c:pt>
                <c:pt idx="1678">
                  <c:v>45527</c:v>
                </c:pt>
                <c:pt idx="1679">
                  <c:v>45530</c:v>
                </c:pt>
                <c:pt idx="1680">
                  <c:v>45531</c:v>
                </c:pt>
                <c:pt idx="1681">
                  <c:v>45532</c:v>
                </c:pt>
                <c:pt idx="1682">
                  <c:v>45533</c:v>
                </c:pt>
                <c:pt idx="1683">
                  <c:v>45534</c:v>
                </c:pt>
                <c:pt idx="1684">
                  <c:v>45537</c:v>
                </c:pt>
                <c:pt idx="1685">
                  <c:v>45538</c:v>
                </c:pt>
                <c:pt idx="1686">
                  <c:v>45539</c:v>
                </c:pt>
                <c:pt idx="1687">
                  <c:v>45540</c:v>
                </c:pt>
                <c:pt idx="1688">
                  <c:v>45541</c:v>
                </c:pt>
                <c:pt idx="1689">
                  <c:v>45544</c:v>
                </c:pt>
                <c:pt idx="1690">
                  <c:v>45545</c:v>
                </c:pt>
                <c:pt idx="1691">
                  <c:v>45546</c:v>
                </c:pt>
                <c:pt idx="1692">
                  <c:v>45547</c:v>
                </c:pt>
                <c:pt idx="1693">
                  <c:v>45548</c:v>
                </c:pt>
                <c:pt idx="1694">
                  <c:v>45551</c:v>
                </c:pt>
                <c:pt idx="1695">
                  <c:v>45552</c:v>
                </c:pt>
                <c:pt idx="1696">
                  <c:v>45553</c:v>
                </c:pt>
                <c:pt idx="1697">
                  <c:v>45554</c:v>
                </c:pt>
                <c:pt idx="1698">
                  <c:v>45555</c:v>
                </c:pt>
                <c:pt idx="1699">
                  <c:v>45558</c:v>
                </c:pt>
                <c:pt idx="1700">
                  <c:v>45559</c:v>
                </c:pt>
                <c:pt idx="1701">
                  <c:v>45560</c:v>
                </c:pt>
                <c:pt idx="1702">
                  <c:v>45561</c:v>
                </c:pt>
                <c:pt idx="1703">
                  <c:v>45562</c:v>
                </c:pt>
                <c:pt idx="1704">
                  <c:v>45565</c:v>
                </c:pt>
                <c:pt idx="1705">
                  <c:v>45566</c:v>
                </c:pt>
                <c:pt idx="1706">
                  <c:v>45567</c:v>
                </c:pt>
                <c:pt idx="1707">
                  <c:v>45568</c:v>
                </c:pt>
                <c:pt idx="1708">
                  <c:v>45569</c:v>
                </c:pt>
                <c:pt idx="1709">
                  <c:v>45572</c:v>
                </c:pt>
                <c:pt idx="1710">
                  <c:v>45573</c:v>
                </c:pt>
                <c:pt idx="1711">
                  <c:v>45574</c:v>
                </c:pt>
                <c:pt idx="1712">
                  <c:v>45575</c:v>
                </c:pt>
                <c:pt idx="1713">
                  <c:v>45576</c:v>
                </c:pt>
                <c:pt idx="1714">
                  <c:v>45579</c:v>
                </c:pt>
                <c:pt idx="1715">
                  <c:v>45580</c:v>
                </c:pt>
                <c:pt idx="1716">
                  <c:v>45581</c:v>
                </c:pt>
                <c:pt idx="1717">
                  <c:v>45582</c:v>
                </c:pt>
                <c:pt idx="1718">
                  <c:v>45583</c:v>
                </c:pt>
                <c:pt idx="1719">
                  <c:v>45586</c:v>
                </c:pt>
                <c:pt idx="1720">
                  <c:v>45587</c:v>
                </c:pt>
                <c:pt idx="1721">
                  <c:v>45588</c:v>
                </c:pt>
                <c:pt idx="1722">
                  <c:v>45589</c:v>
                </c:pt>
                <c:pt idx="1723">
                  <c:v>45590</c:v>
                </c:pt>
                <c:pt idx="1724">
                  <c:v>45593</c:v>
                </c:pt>
                <c:pt idx="1725">
                  <c:v>45594</c:v>
                </c:pt>
                <c:pt idx="1726">
                  <c:v>45595</c:v>
                </c:pt>
                <c:pt idx="1727">
                  <c:v>45596</c:v>
                </c:pt>
                <c:pt idx="1728">
                  <c:v>45597</c:v>
                </c:pt>
                <c:pt idx="1729">
                  <c:v>45600</c:v>
                </c:pt>
                <c:pt idx="1730">
                  <c:v>45601</c:v>
                </c:pt>
                <c:pt idx="1731">
                  <c:v>45602</c:v>
                </c:pt>
                <c:pt idx="1732">
                  <c:v>45603</c:v>
                </c:pt>
                <c:pt idx="1733">
                  <c:v>45604</c:v>
                </c:pt>
                <c:pt idx="1734">
                  <c:v>45607</c:v>
                </c:pt>
                <c:pt idx="1735">
                  <c:v>45608</c:v>
                </c:pt>
                <c:pt idx="1736">
                  <c:v>45609</c:v>
                </c:pt>
                <c:pt idx="1737">
                  <c:v>45610</c:v>
                </c:pt>
                <c:pt idx="1738">
                  <c:v>45611</c:v>
                </c:pt>
                <c:pt idx="1739">
                  <c:v>45614</c:v>
                </c:pt>
                <c:pt idx="1740">
                  <c:v>45615</c:v>
                </c:pt>
                <c:pt idx="1741">
                  <c:v>45616</c:v>
                </c:pt>
                <c:pt idx="1742">
                  <c:v>45617</c:v>
                </c:pt>
                <c:pt idx="1743">
                  <c:v>45618</c:v>
                </c:pt>
                <c:pt idx="1744">
                  <c:v>45621</c:v>
                </c:pt>
                <c:pt idx="1745">
                  <c:v>45622</c:v>
                </c:pt>
                <c:pt idx="1746">
                  <c:v>45623</c:v>
                </c:pt>
                <c:pt idx="1747">
                  <c:v>45624</c:v>
                </c:pt>
                <c:pt idx="1748">
                  <c:v>45625</c:v>
                </c:pt>
                <c:pt idx="1749">
                  <c:v>45628</c:v>
                </c:pt>
                <c:pt idx="1750">
                  <c:v>45629</c:v>
                </c:pt>
                <c:pt idx="1751">
                  <c:v>45630</c:v>
                </c:pt>
                <c:pt idx="1752">
                  <c:v>45631</c:v>
                </c:pt>
                <c:pt idx="1753">
                  <c:v>45632</c:v>
                </c:pt>
                <c:pt idx="1754">
                  <c:v>45635</c:v>
                </c:pt>
                <c:pt idx="1755">
                  <c:v>45636</c:v>
                </c:pt>
                <c:pt idx="1756">
                  <c:v>45637</c:v>
                </c:pt>
                <c:pt idx="1757">
                  <c:v>45638</c:v>
                </c:pt>
                <c:pt idx="1758">
                  <c:v>45639</c:v>
                </c:pt>
                <c:pt idx="1759">
                  <c:v>45642</c:v>
                </c:pt>
                <c:pt idx="1760">
                  <c:v>45643</c:v>
                </c:pt>
                <c:pt idx="1761">
                  <c:v>45644</c:v>
                </c:pt>
                <c:pt idx="1762">
                  <c:v>45645</c:v>
                </c:pt>
                <c:pt idx="1763">
                  <c:v>45646</c:v>
                </c:pt>
                <c:pt idx="1764">
                  <c:v>45649</c:v>
                </c:pt>
                <c:pt idx="1765">
                  <c:v>45650</c:v>
                </c:pt>
                <c:pt idx="1766">
                  <c:v>45652</c:v>
                </c:pt>
                <c:pt idx="1767">
                  <c:v>45653</c:v>
                </c:pt>
                <c:pt idx="1768">
                  <c:v>45656</c:v>
                </c:pt>
                <c:pt idx="1769">
                  <c:v>45657</c:v>
                </c:pt>
                <c:pt idx="1770">
                  <c:v>45659</c:v>
                </c:pt>
                <c:pt idx="1771">
                  <c:v>45660</c:v>
                </c:pt>
                <c:pt idx="1772">
                  <c:v>45663</c:v>
                </c:pt>
                <c:pt idx="1773">
                  <c:v>45664</c:v>
                </c:pt>
                <c:pt idx="1774">
                  <c:v>45665</c:v>
                </c:pt>
                <c:pt idx="1775">
                  <c:v>45666</c:v>
                </c:pt>
                <c:pt idx="1776">
                  <c:v>45667</c:v>
                </c:pt>
                <c:pt idx="1777">
                  <c:v>45670</c:v>
                </c:pt>
                <c:pt idx="1778">
                  <c:v>45671</c:v>
                </c:pt>
                <c:pt idx="1779">
                  <c:v>45672</c:v>
                </c:pt>
                <c:pt idx="1780">
                  <c:v>45673</c:v>
                </c:pt>
                <c:pt idx="1781">
                  <c:v>45674</c:v>
                </c:pt>
                <c:pt idx="1782">
                  <c:v>45677</c:v>
                </c:pt>
                <c:pt idx="1783">
                  <c:v>45678</c:v>
                </c:pt>
                <c:pt idx="1784">
                  <c:v>45679</c:v>
                </c:pt>
                <c:pt idx="1785">
                  <c:v>45680</c:v>
                </c:pt>
                <c:pt idx="1786">
                  <c:v>45681</c:v>
                </c:pt>
                <c:pt idx="1787">
                  <c:v>45684</c:v>
                </c:pt>
                <c:pt idx="1788">
                  <c:v>45685</c:v>
                </c:pt>
                <c:pt idx="1789">
                  <c:v>45686</c:v>
                </c:pt>
                <c:pt idx="1790">
                  <c:v>45687</c:v>
                </c:pt>
                <c:pt idx="1791">
                  <c:v>45688</c:v>
                </c:pt>
                <c:pt idx="1792">
                  <c:v>45691</c:v>
                </c:pt>
                <c:pt idx="1793">
                  <c:v>45692</c:v>
                </c:pt>
                <c:pt idx="1794">
                  <c:v>45693</c:v>
                </c:pt>
                <c:pt idx="1795">
                  <c:v>45694</c:v>
                </c:pt>
                <c:pt idx="1796">
                  <c:v>45695</c:v>
                </c:pt>
                <c:pt idx="1797">
                  <c:v>45698</c:v>
                </c:pt>
                <c:pt idx="1798">
                  <c:v>45699</c:v>
                </c:pt>
                <c:pt idx="1799">
                  <c:v>45700</c:v>
                </c:pt>
                <c:pt idx="1800">
                  <c:v>45701</c:v>
                </c:pt>
                <c:pt idx="1801">
                  <c:v>45702</c:v>
                </c:pt>
                <c:pt idx="1802">
                  <c:v>45705</c:v>
                </c:pt>
                <c:pt idx="1803">
                  <c:v>45706</c:v>
                </c:pt>
                <c:pt idx="1804">
                  <c:v>45707</c:v>
                </c:pt>
                <c:pt idx="1805">
                  <c:v>45708</c:v>
                </c:pt>
                <c:pt idx="1806">
                  <c:v>45709</c:v>
                </c:pt>
                <c:pt idx="1807">
                  <c:v>45712</c:v>
                </c:pt>
                <c:pt idx="1808">
                  <c:v>45713</c:v>
                </c:pt>
                <c:pt idx="1809">
                  <c:v>45714</c:v>
                </c:pt>
                <c:pt idx="1810">
                  <c:v>45715</c:v>
                </c:pt>
                <c:pt idx="1811">
                  <c:v>45716</c:v>
                </c:pt>
                <c:pt idx="1812">
                  <c:v>45719</c:v>
                </c:pt>
                <c:pt idx="1813">
                  <c:v>45720</c:v>
                </c:pt>
                <c:pt idx="1814">
                  <c:v>45721</c:v>
                </c:pt>
                <c:pt idx="1815">
                  <c:v>45722</c:v>
                </c:pt>
                <c:pt idx="1816">
                  <c:v>45723</c:v>
                </c:pt>
                <c:pt idx="1817">
                  <c:v>45726</c:v>
                </c:pt>
                <c:pt idx="1818">
                  <c:v>45727</c:v>
                </c:pt>
                <c:pt idx="1819">
                  <c:v>45728</c:v>
                </c:pt>
                <c:pt idx="1820">
                  <c:v>45729</c:v>
                </c:pt>
                <c:pt idx="1821">
                  <c:v>45730</c:v>
                </c:pt>
                <c:pt idx="1822">
                  <c:v>45733</c:v>
                </c:pt>
                <c:pt idx="1823">
                  <c:v>45734</c:v>
                </c:pt>
                <c:pt idx="1824">
                  <c:v>45735</c:v>
                </c:pt>
                <c:pt idx="1825">
                  <c:v>45736</c:v>
                </c:pt>
                <c:pt idx="1826">
                  <c:v>45737</c:v>
                </c:pt>
                <c:pt idx="1827">
                  <c:v>45740</c:v>
                </c:pt>
                <c:pt idx="1828">
                  <c:v>45741</c:v>
                </c:pt>
                <c:pt idx="1829">
                  <c:v>45742</c:v>
                </c:pt>
                <c:pt idx="1830">
                  <c:v>45743</c:v>
                </c:pt>
                <c:pt idx="1831">
                  <c:v>45744</c:v>
                </c:pt>
                <c:pt idx="1832">
                  <c:v>45747</c:v>
                </c:pt>
                <c:pt idx="1833">
                  <c:v>45748</c:v>
                </c:pt>
                <c:pt idx="1834">
                  <c:v>45749</c:v>
                </c:pt>
                <c:pt idx="1835">
                  <c:v>45750</c:v>
                </c:pt>
                <c:pt idx="1836">
                  <c:v>45751</c:v>
                </c:pt>
                <c:pt idx="1837">
                  <c:v>45754</c:v>
                </c:pt>
                <c:pt idx="1838">
                  <c:v>45755</c:v>
                </c:pt>
                <c:pt idx="1839">
                  <c:v>45756</c:v>
                </c:pt>
                <c:pt idx="1840">
                  <c:v>45757</c:v>
                </c:pt>
                <c:pt idx="1841">
                  <c:v>45758</c:v>
                </c:pt>
                <c:pt idx="1842">
                  <c:v>45761</c:v>
                </c:pt>
                <c:pt idx="1843">
                  <c:v>45762</c:v>
                </c:pt>
                <c:pt idx="1844">
                  <c:v>45763</c:v>
                </c:pt>
                <c:pt idx="1845">
                  <c:v>45764</c:v>
                </c:pt>
                <c:pt idx="1846">
                  <c:v>45768</c:v>
                </c:pt>
                <c:pt idx="1847">
                  <c:v>45769</c:v>
                </c:pt>
                <c:pt idx="1848">
                  <c:v>45770</c:v>
                </c:pt>
                <c:pt idx="1849">
                  <c:v>45771</c:v>
                </c:pt>
                <c:pt idx="1850">
                  <c:v>45772</c:v>
                </c:pt>
                <c:pt idx="1851">
                  <c:v>45775</c:v>
                </c:pt>
                <c:pt idx="1852">
                  <c:v>45776</c:v>
                </c:pt>
                <c:pt idx="1853">
                  <c:v>45777</c:v>
                </c:pt>
                <c:pt idx="1854">
                  <c:v>45778</c:v>
                </c:pt>
                <c:pt idx="1855">
                  <c:v>45779</c:v>
                </c:pt>
                <c:pt idx="1856">
                  <c:v>45782</c:v>
                </c:pt>
                <c:pt idx="1857">
                  <c:v>45783</c:v>
                </c:pt>
                <c:pt idx="1858">
                  <c:v>45784</c:v>
                </c:pt>
                <c:pt idx="1859">
                  <c:v>45785</c:v>
                </c:pt>
                <c:pt idx="1860">
                  <c:v>45786</c:v>
                </c:pt>
                <c:pt idx="1861">
                  <c:v>45789</c:v>
                </c:pt>
                <c:pt idx="1862">
                  <c:v>45790</c:v>
                </c:pt>
                <c:pt idx="1863">
                  <c:v>45791</c:v>
                </c:pt>
                <c:pt idx="1864">
                  <c:v>45792</c:v>
                </c:pt>
                <c:pt idx="1865">
                  <c:v>45793</c:v>
                </c:pt>
                <c:pt idx="1866">
                  <c:v>45796</c:v>
                </c:pt>
                <c:pt idx="1867">
                  <c:v>45797</c:v>
                </c:pt>
                <c:pt idx="1868">
                  <c:v>45798</c:v>
                </c:pt>
                <c:pt idx="1869">
                  <c:v>45799</c:v>
                </c:pt>
                <c:pt idx="1870">
                  <c:v>45800</c:v>
                </c:pt>
                <c:pt idx="1871">
                  <c:v>45803</c:v>
                </c:pt>
                <c:pt idx="1872">
                  <c:v>45804</c:v>
                </c:pt>
                <c:pt idx="1873">
                  <c:v>45805</c:v>
                </c:pt>
                <c:pt idx="1874">
                  <c:v>45806</c:v>
                </c:pt>
                <c:pt idx="1875">
                  <c:v>45807</c:v>
                </c:pt>
                <c:pt idx="1876">
                  <c:v>45810</c:v>
                </c:pt>
                <c:pt idx="1877">
                  <c:v>45811</c:v>
                </c:pt>
                <c:pt idx="1878">
                  <c:v>45812</c:v>
                </c:pt>
                <c:pt idx="1879">
                  <c:v>45813</c:v>
                </c:pt>
                <c:pt idx="1880">
                  <c:v>45814</c:v>
                </c:pt>
                <c:pt idx="1881">
                  <c:v>45817</c:v>
                </c:pt>
                <c:pt idx="1882">
                  <c:v>45818</c:v>
                </c:pt>
                <c:pt idx="1883">
                  <c:v>45819</c:v>
                </c:pt>
                <c:pt idx="1884">
                  <c:v>45820</c:v>
                </c:pt>
                <c:pt idx="1885">
                  <c:v>45821</c:v>
                </c:pt>
                <c:pt idx="1886">
                  <c:v>45824</c:v>
                </c:pt>
                <c:pt idx="1887">
                  <c:v>45825</c:v>
                </c:pt>
                <c:pt idx="1888">
                  <c:v>45826</c:v>
                </c:pt>
                <c:pt idx="1889">
                  <c:v>45827</c:v>
                </c:pt>
                <c:pt idx="1890">
                  <c:v>45828</c:v>
                </c:pt>
                <c:pt idx="1891">
                  <c:v>45831</c:v>
                </c:pt>
                <c:pt idx="1892">
                  <c:v>45832</c:v>
                </c:pt>
                <c:pt idx="1893">
                  <c:v>45833</c:v>
                </c:pt>
                <c:pt idx="1894">
                  <c:v>45834</c:v>
                </c:pt>
                <c:pt idx="1895">
                  <c:v>45835</c:v>
                </c:pt>
                <c:pt idx="1896">
                  <c:v>45838</c:v>
                </c:pt>
                <c:pt idx="1897">
                  <c:v>45839</c:v>
                </c:pt>
                <c:pt idx="1898">
                  <c:v>45840</c:v>
                </c:pt>
                <c:pt idx="1899">
                  <c:v>45841</c:v>
                </c:pt>
                <c:pt idx="1900">
                  <c:v>45842</c:v>
                </c:pt>
                <c:pt idx="1901">
                  <c:v>45845</c:v>
                </c:pt>
                <c:pt idx="1902">
                  <c:v>45846</c:v>
                </c:pt>
                <c:pt idx="1903">
                  <c:v>45847</c:v>
                </c:pt>
                <c:pt idx="1904">
                  <c:v>45848</c:v>
                </c:pt>
                <c:pt idx="1905">
                  <c:v>45849</c:v>
                </c:pt>
                <c:pt idx="1906">
                  <c:v>45852</c:v>
                </c:pt>
                <c:pt idx="1907">
                  <c:v>45853</c:v>
                </c:pt>
                <c:pt idx="1908">
                  <c:v>45854</c:v>
                </c:pt>
                <c:pt idx="1909">
                  <c:v>45855</c:v>
                </c:pt>
                <c:pt idx="1910">
                  <c:v>45856</c:v>
                </c:pt>
                <c:pt idx="1911">
                  <c:v>45859</c:v>
                </c:pt>
                <c:pt idx="1912">
                  <c:v>45860</c:v>
                </c:pt>
                <c:pt idx="1913">
                  <c:v>45861</c:v>
                </c:pt>
                <c:pt idx="1914">
                  <c:v>45862</c:v>
                </c:pt>
                <c:pt idx="1915">
                  <c:v>45863</c:v>
                </c:pt>
                <c:pt idx="1916">
                  <c:v>45866</c:v>
                </c:pt>
                <c:pt idx="1917">
                  <c:v>45867</c:v>
                </c:pt>
                <c:pt idx="1918">
                  <c:v>45868</c:v>
                </c:pt>
                <c:pt idx="1919">
                  <c:v>45869</c:v>
                </c:pt>
                <c:pt idx="1920">
                  <c:v>45870</c:v>
                </c:pt>
                <c:pt idx="1921">
                  <c:v>45873</c:v>
                </c:pt>
                <c:pt idx="1922">
                  <c:v>45874</c:v>
                </c:pt>
                <c:pt idx="1923">
                  <c:v>45875</c:v>
                </c:pt>
                <c:pt idx="1924">
                  <c:v>45876</c:v>
                </c:pt>
                <c:pt idx="1925">
                  <c:v>45877</c:v>
                </c:pt>
                <c:pt idx="1926">
                  <c:v>45880</c:v>
                </c:pt>
                <c:pt idx="1927">
                  <c:v>45881</c:v>
                </c:pt>
                <c:pt idx="1928">
                  <c:v>45882</c:v>
                </c:pt>
                <c:pt idx="1929">
                  <c:v>45883</c:v>
                </c:pt>
                <c:pt idx="1930">
                  <c:v>45884</c:v>
                </c:pt>
                <c:pt idx="1931">
                  <c:v>45887</c:v>
                </c:pt>
                <c:pt idx="1932">
                  <c:v>45888</c:v>
                </c:pt>
                <c:pt idx="1933">
                  <c:v>45889</c:v>
                </c:pt>
                <c:pt idx="1934">
                  <c:v>45890</c:v>
                </c:pt>
                <c:pt idx="1935">
                  <c:v>45891</c:v>
                </c:pt>
                <c:pt idx="1936">
                  <c:v>45894</c:v>
                </c:pt>
                <c:pt idx="1937">
                  <c:v>45895</c:v>
                </c:pt>
                <c:pt idx="1938">
                  <c:v>45896</c:v>
                </c:pt>
                <c:pt idx="1939">
                  <c:v>45897</c:v>
                </c:pt>
                <c:pt idx="1940">
                  <c:v>45898</c:v>
                </c:pt>
                <c:pt idx="1941">
                  <c:v>45901</c:v>
                </c:pt>
                <c:pt idx="1942">
                  <c:v>45902</c:v>
                </c:pt>
                <c:pt idx="1943">
                  <c:v>45903</c:v>
                </c:pt>
                <c:pt idx="1944">
                  <c:v>45904</c:v>
                </c:pt>
                <c:pt idx="1945">
                  <c:v>45905</c:v>
                </c:pt>
                <c:pt idx="1946">
                  <c:v>45908</c:v>
                </c:pt>
                <c:pt idx="1947">
                  <c:v>45909</c:v>
                </c:pt>
                <c:pt idx="1948">
                  <c:v>45910</c:v>
                </c:pt>
                <c:pt idx="1949">
                  <c:v>45911</c:v>
                </c:pt>
                <c:pt idx="1950">
                  <c:v>45912</c:v>
                </c:pt>
                <c:pt idx="1951">
                  <c:v>45915</c:v>
                </c:pt>
                <c:pt idx="1952">
                  <c:v>45916</c:v>
                </c:pt>
                <c:pt idx="1953">
                  <c:v>45917</c:v>
                </c:pt>
                <c:pt idx="1954">
                  <c:v>45918</c:v>
                </c:pt>
                <c:pt idx="1955">
                  <c:v>45919</c:v>
                </c:pt>
                <c:pt idx="1956">
                  <c:v>45922</c:v>
                </c:pt>
                <c:pt idx="1957">
                  <c:v>45923</c:v>
                </c:pt>
                <c:pt idx="1958">
                  <c:v>45924</c:v>
                </c:pt>
                <c:pt idx="1959">
                  <c:v>45925</c:v>
                </c:pt>
                <c:pt idx="1960">
                  <c:v>45926</c:v>
                </c:pt>
                <c:pt idx="1961">
                  <c:v>45929</c:v>
                </c:pt>
                <c:pt idx="1962">
                  <c:v>45930</c:v>
                </c:pt>
                <c:pt idx="1963">
                  <c:v>45931</c:v>
                </c:pt>
                <c:pt idx="1964">
                  <c:v>45932</c:v>
                </c:pt>
                <c:pt idx="1965">
                  <c:v>45933</c:v>
                </c:pt>
                <c:pt idx="1966">
                  <c:v>45936</c:v>
                </c:pt>
                <c:pt idx="1967">
                  <c:v>45937</c:v>
                </c:pt>
                <c:pt idx="1968">
                  <c:v>45938</c:v>
                </c:pt>
                <c:pt idx="1969">
                  <c:v>45939</c:v>
                </c:pt>
                <c:pt idx="1970">
                  <c:v>45940</c:v>
                </c:pt>
                <c:pt idx="1971">
                  <c:v>45943</c:v>
                </c:pt>
                <c:pt idx="1972">
                  <c:v>45944</c:v>
                </c:pt>
                <c:pt idx="1973">
                  <c:v>45945</c:v>
                </c:pt>
                <c:pt idx="1974">
                  <c:v>45946</c:v>
                </c:pt>
                <c:pt idx="1975">
                  <c:v>45947</c:v>
                </c:pt>
                <c:pt idx="1976">
                  <c:v>45950</c:v>
                </c:pt>
                <c:pt idx="1977">
                  <c:v>45951</c:v>
                </c:pt>
                <c:pt idx="1978">
                  <c:v>45952</c:v>
                </c:pt>
                <c:pt idx="1979">
                  <c:v>45953</c:v>
                </c:pt>
                <c:pt idx="1980">
                  <c:v>45954</c:v>
                </c:pt>
                <c:pt idx="1981">
                  <c:v>45957</c:v>
                </c:pt>
                <c:pt idx="1982">
                  <c:v>45958</c:v>
                </c:pt>
              </c:numCache>
            </c:numRef>
          </c:cat>
          <c:val>
            <c:numRef>
              <c:f>data!$D$2:$D$1984</c:f>
              <c:numCache>
                <c:formatCode>General</c:formatCode>
                <c:ptCount val="1983"/>
                <c:pt idx="1576" formatCode="&quot;$&quot;#,##0.00">
                  <c:v>0.47</c:v>
                </c:pt>
                <c:pt idx="1577" formatCode="&quot;$&quot;#,##0.00">
                  <c:v>0.48</c:v>
                </c:pt>
                <c:pt idx="1578" formatCode="&quot;$&quot;#,##0.00">
                  <c:v>0.47</c:v>
                </c:pt>
                <c:pt idx="1579" formatCode="&quot;$&quot;#,##0.00">
                  <c:v>0.47</c:v>
                </c:pt>
                <c:pt idx="1580" formatCode="&quot;$&quot;#,##0.00">
                  <c:v>0.47</c:v>
                </c:pt>
                <c:pt idx="1583" formatCode="&quot;$&quot;#,##0.00">
                  <c:v>0.46</c:v>
                </c:pt>
                <c:pt idx="1584" formatCode="&quot;$&quot;#,##0.00">
                  <c:v>0.45</c:v>
                </c:pt>
                <c:pt idx="1585" formatCode="&quot;$&quot;#,##0.00">
                  <c:v>0.44</c:v>
                </c:pt>
                <c:pt idx="1586" formatCode="&quot;$&quot;#,##0.00">
                  <c:v>0.44</c:v>
                </c:pt>
                <c:pt idx="1587" formatCode="&quot;$&quot;#,##0.00">
                  <c:v>0.43</c:v>
                </c:pt>
                <c:pt idx="1588" formatCode="&quot;$&quot;#,##0.00">
                  <c:v>0.43</c:v>
                </c:pt>
                <c:pt idx="1589" formatCode="&quot;$&quot;#,##0.00">
                  <c:v>0.43</c:v>
                </c:pt>
                <c:pt idx="1590" formatCode="&quot;$&quot;#,##0.00">
                  <c:v>0.43</c:v>
                </c:pt>
                <c:pt idx="1591" formatCode="&quot;$&quot;#,##0.00">
                  <c:v>0.42</c:v>
                </c:pt>
                <c:pt idx="1592" formatCode="&quot;$&quot;#,##0.00">
                  <c:v>0.42</c:v>
                </c:pt>
                <c:pt idx="1593" formatCode="&quot;$&quot;#,##0.00">
                  <c:v>0.42</c:v>
                </c:pt>
                <c:pt idx="1594" formatCode="&quot;$&quot;#,##0.00">
                  <c:v>0.42</c:v>
                </c:pt>
                <c:pt idx="1595" formatCode="&quot;$&quot;#,##0.00">
                  <c:v>0.41</c:v>
                </c:pt>
                <c:pt idx="1597" formatCode="&quot;$&quot;#,##0.00">
                  <c:v>0.41</c:v>
                </c:pt>
                <c:pt idx="1598" formatCode="&quot;$&quot;#,##0.00">
                  <c:v>0.41</c:v>
                </c:pt>
                <c:pt idx="1599" formatCode="&quot;$&quot;#,##0.00">
                  <c:v>0.41</c:v>
                </c:pt>
                <c:pt idx="1600" formatCode="&quot;$&quot;#,##0.00">
                  <c:v>0.42</c:v>
                </c:pt>
                <c:pt idx="1601" formatCode="&quot;$&quot;#,##0.00">
                  <c:v>0.42</c:v>
                </c:pt>
                <c:pt idx="1602" formatCode="&quot;$&quot;#,##0.00">
                  <c:v>0.41</c:v>
                </c:pt>
                <c:pt idx="1603" formatCode="&quot;$&quot;#,##0.00">
                  <c:v>0.41</c:v>
                </c:pt>
                <c:pt idx="1604" formatCode="&quot;$&quot;#,##0.00">
                  <c:v>0.41</c:v>
                </c:pt>
                <c:pt idx="1605" formatCode="&quot;$&quot;#,##0.00">
                  <c:v>0.41</c:v>
                </c:pt>
                <c:pt idx="1606" formatCode="&quot;$&quot;#,##0.00">
                  <c:v>0.41</c:v>
                </c:pt>
                <c:pt idx="1607" formatCode="&quot;$&quot;#,##0.00">
                  <c:v>0.41</c:v>
                </c:pt>
                <c:pt idx="1608" formatCode="&quot;$&quot;#,##0.00">
                  <c:v>0.42</c:v>
                </c:pt>
                <c:pt idx="1609" formatCode="&quot;$&quot;#,##0.00">
                  <c:v>0.42</c:v>
                </c:pt>
                <c:pt idx="1610" formatCode="&quot;$&quot;#,##0.00">
                  <c:v>0.41</c:v>
                </c:pt>
                <c:pt idx="1612" formatCode="&quot;$&quot;#,##0.00">
                  <c:v>0.42</c:v>
                </c:pt>
                <c:pt idx="1613" formatCode="&quot;$&quot;#,##0.00">
                  <c:v>0.42</c:v>
                </c:pt>
                <c:pt idx="1614" formatCode="&quot;$&quot;#,##0.00">
                  <c:v>0.41</c:v>
                </c:pt>
                <c:pt idx="1615" formatCode="&quot;$&quot;#,##0.00">
                  <c:v>0.42</c:v>
                </c:pt>
                <c:pt idx="1616" formatCode="&quot;$&quot;#,##0.00">
                  <c:v>0.43</c:v>
                </c:pt>
                <c:pt idx="1617" formatCode="&quot;$&quot;#,##0.00">
                  <c:v>0.43</c:v>
                </c:pt>
                <c:pt idx="1618" formatCode="&quot;$&quot;#,##0.00">
                  <c:v>0.43</c:v>
                </c:pt>
                <c:pt idx="1620" formatCode="&quot;$&quot;#,##0.00">
                  <c:v>0.41</c:v>
                </c:pt>
                <c:pt idx="1621" formatCode="&quot;$&quot;#,##0.00">
                  <c:v>0.41</c:v>
                </c:pt>
                <c:pt idx="1622" formatCode="&quot;$&quot;#,##0.00">
                  <c:v>0.42</c:v>
                </c:pt>
                <c:pt idx="1623" formatCode="&quot;$&quot;#,##0.00">
                  <c:v>0.42</c:v>
                </c:pt>
                <c:pt idx="1624" formatCode="&quot;$&quot;#,##0.00">
                  <c:v>0.41</c:v>
                </c:pt>
                <c:pt idx="1625" formatCode="&quot;$&quot;#,##0.00">
                  <c:v>0.41</c:v>
                </c:pt>
                <c:pt idx="1626" formatCode="&quot;$&quot;#,##0.00">
                  <c:v>0.42</c:v>
                </c:pt>
                <c:pt idx="1627" formatCode="&quot;$&quot;#,##0.00">
                  <c:v>0.41</c:v>
                </c:pt>
                <c:pt idx="1628" formatCode="&quot;$&quot;#,##0.00">
                  <c:v>0.42</c:v>
                </c:pt>
                <c:pt idx="1630" formatCode="&quot;$&quot;#,##0.00">
                  <c:v>0.41</c:v>
                </c:pt>
                <c:pt idx="1631" formatCode="&quot;$&quot;#,##0.00">
                  <c:v>0.42</c:v>
                </c:pt>
                <c:pt idx="1632" formatCode="&quot;$&quot;#,##0.00">
                  <c:v>0.42</c:v>
                </c:pt>
                <c:pt idx="1633" formatCode="&quot;$&quot;#,##0.00">
                  <c:v>0.41</c:v>
                </c:pt>
                <c:pt idx="1634" formatCode="&quot;$&quot;#,##0.00">
                  <c:v>0.41</c:v>
                </c:pt>
                <c:pt idx="1635" formatCode="&quot;$&quot;#,##0.00">
                  <c:v>0.41</c:v>
                </c:pt>
                <c:pt idx="1636" formatCode="&quot;$&quot;#,##0.00">
                  <c:v>0.41</c:v>
                </c:pt>
                <c:pt idx="1637" formatCode="&quot;$&quot;#,##0.00">
                  <c:v>0.41</c:v>
                </c:pt>
                <c:pt idx="1638" formatCode="&quot;$&quot;#,##0.00">
                  <c:v>0.42</c:v>
                </c:pt>
                <c:pt idx="1639" formatCode="&quot;$&quot;#,##0.00">
                  <c:v>0.42</c:v>
                </c:pt>
                <c:pt idx="1640" formatCode="&quot;$&quot;#,##0.00">
                  <c:v>0.43</c:v>
                </c:pt>
                <c:pt idx="1641" formatCode="&quot;$&quot;#,##0.00">
                  <c:v>0.43</c:v>
                </c:pt>
                <c:pt idx="1642" formatCode="&quot;$&quot;#,##0.00">
                  <c:v>0.43</c:v>
                </c:pt>
                <c:pt idx="1643" formatCode="&quot;$&quot;#,##0.00">
                  <c:v>0.43</c:v>
                </c:pt>
                <c:pt idx="1645" formatCode="&quot;$&quot;#,##0.00">
                  <c:v>0.42</c:v>
                </c:pt>
                <c:pt idx="1646" formatCode="&quot;$&quot;#,##0.00">
                  <c:v>0.42</c:v>
                </c:pt>
                <c:pt idx="1647" formatCode="&quot;$&quot;#,##0.00">
                  <c:v>0.42</c:v>
                </c:pt>
                <c:pt idx="1648" formatCode="&quot;$&quot;#,##0.00">
                  <c:v>0.42</c:v>
                </c:pt>
                <c:pt idx="1649" formatCode="&quot;$&quot;#,##0.00">
                  <c:v>0.42</c:v>
                </c:pt>
                <c:pt idx="1650" formatCode="&quot;$&quot;#,##0.00">
                  <c:v>0.42</c:v>
                </c:pt>
                <c:pt idx="1651" formatCode="&quot;$&quot;#,##0.00">
                  <c:v>0.42</c:v>
                </c:pt>
                <c:pt idx="1652" formatCode="&quot;$&quot;#,##0.00">
                  <c:v>0.42</c:v>
                </c:pt>
                <c:pt idx="1653" formatCode="&quot;$&quot;#,##0.00">
                  <c:v>0.42</c:v>
                </c:pt>
                <c:pt idx="1654" formatCode="&quot;$&quot;#,##0.00">
                  <c:v>0.43</c:v>
                </c:pt>
                <c:pt idx="1655" formatCode="&quot;$&quot;#,##0.00">
                  <c:v>0.43</c:v>
                </c:pt>
                <c:pt idx="1656" formatCode="&quot;$&quot;#,##0.00">
                  <c:v>0.42</c:v>
                </c:pt>
                <c:pt idx="1657" formatCode="&quot;$&quot;#,##0.00">
                  <c:v>0.43</c:v>
                </c:pt>
                <c:pt idx="1658" formatCode="&quot;$&quot;#,##0.00">
                  <c:v>0.43</c:v>
                </c:pt>
                <c:pt idx="1659" formatCode="&quot;$&quot;#,##0.00">
                  <c:v>0.43</c:v>
                </c:pt>
                <c:pt idx="1660" formatCode="&quot;$&quot;#,##0.00">
                  <c:v>0.43</c:v>
                </c:pt>
                <c:pt idx="1661" formatCode="&quot;$&quot;#,##0.00">
                  <c:v>0.43</c:v>
                </c:pt>
                <c:pt idx="1662" formatCode="&quot;$&quot;#,##0.00">
                  <c:v>0.43</c:v>
                </c:pt>
                <c:pt idx="1663" formatCode="&quot;$&quot;#,##0.00">
                  <c:v>0.44</c:v>
                </c:pt>
                <c:pt idx="1664" formatCode="&quot;$&quot;#,##0.00">
                  <c:v>0.43</c:v>
                </c:pt>
                <c:pt idx="1665" formatCode="&quot;$&quot;#,##0.00">
                  <c:v>0.43</c:v>
                </c:pt>
                <c:pt idx="1666" formatCode="&quot;$&quot;#,##0.00">
                  <c:v>0.43</c:v>
                </c:pt>
                <c:pt idx="1667" formatCode="&quot;$&quot;#,##0.00">
                  <c:v>0.43</c:v>
                </c:pt>
                <c:pt idx="1669" formatCode="&quot;$&quot;#,##0.00">
                  <c:v>0.43</c:v>
                </c:pt>
                <c:pt idx="1670" formatCode="&quot;$&quot;#,##0.00">
                  <c:v>0.43</c:v>
                </c:pt>
                <c:pt idx="1671" formatCode="&quot;$&quot;#,##0.00">
                  <c:v>0.43</c:v>
                </c:pt>
                <c:pt idx="1672" formatCode="&quot;$&quot;#,##0.00">
                  <c:v>0.43</c:v>
                </c:pt>
                <c:pt idx="1673" formatCode="&quot;$&quot;#,##0.00">
                  <c:v>0.44</c:v>
                </c:pt>
                <c:pt idx="1674" formatCode="&quot;$&quot;#,##0.00">
                  <c:v>0.44</c:v>
                </c:pt>
                <c:pt idx="1675" formatCode="&quot;$&quot;#,##0.00">
                  <c:v>0.44</c:v>
                </c:pt>
                <c:pt idx="1676" formatCode="&quot;$&quot;#,##0.00">
                  <c:v>0.44</c:v>
                </c:pt>
                <c:pt idx="1677" formatCode="&quot;$&quot;#,##0.00">
                  <c:v>0.45</c:v>
                </c:pt>
                <c:pt idx="1678" formatCode="&quot;$&quot;#,##0.00">
                  <c:v>0.45</c:v>
                </c:pt>
                <c:pt idx="1679" formatCode="&quot;$&quot;#,##0.00">
                  <c:v>0.46</c:v>
                </c:pt>
                <c:pt idx="1680" formatCode="&quot;$&quot;#,##0.00">
                  <c:v>0.46</c:v>
                </c:pt>
                <c:pt idx="1681" formatCode="&quot;$&quot;#,##0.00">
                  <c:v>0.46</c:v>
                </c:pt>
                <c:pt idx="1682" formatCode="&quot;$&quot;#,##0.00">
                  <c:v>0.46</c:v>
                </c:pt>
                <c:pt idx="1683" formatCode="&quot;$&quot;#,##0.00">
                  <c:v>0.47</c:v>
                </c:pt>
                <c:pt idx="1684" formatCode="&quot;$&quot;#,##0.00">
                  <c:v>0.46</c:v>
                </c:pt>
                <c:pt idx="1685" formatCode="&quot;$&quot;#,##0.00">
                  <c:v>0.46</c:v>
                </c:pt>
                <c:pt idx="1686" formatCode="&quot;$&quot;#,##0.00">
                  <c:v>0.46</c:v>
                </c:pt>
                <c:pt idx="1687" formatCode="&quot;$&quot;#,##0.00">
                  <c:v>0.46</c:v>
                </c:pt>
                <c:pt idx="1688" formatCode="&quot;$&quot;#,##0.00">
                  <c:v>0.46</c:v>
                </c:pt>
                <c:pt idx="1689" formatCode="&quot;$&quot;#,##0.00">
                  <c:v>0.45</c:v>
                </c:pt>
                <c:pt idx="1690" formatCode="&quot;$&quot;#,##0.00">
                  <c:v>0.46</c:v>
                </c:pt>
                <c:pt idx="1691" formatCode="&quot;$&quot;#,##0.00">
                  <c:v>0.46</c:v>
                </c:pt>
                <c:pt idx="1692" formatCode="&quot;$&quot;#,##0.00">
                  <c:v>0.46</c:v>
                </c:pt>
                <c:pt idx="1693" formatCode="&quot;$&quot;#,##0.00">
                  <c:v>0.46</c:v>
                </c:pt>
                <c:pt idx="1695" formatCode="&quot;$&quot;#,##0.00">
                  <c:v>0.46</c:v>
                </c:pt>
                <c:pt idx="1696" formatCode="&quot;$&quot;#,##0.00">
                  <c:v>0.46</c:v>
                </c:pt>
                <c:pt idx="1697" formatCode="&quot;$&quot;#,##0.00">
                  <c:v>0.47</c:v>
                </c:pt>
                <c:pt idx="1698" formatCode="&quot;$&quot;#,##0.00">
                  <c:v>0.47</c:v>
                </c:pt>
                <c:pt idx="1699" formatCode="&quot;$&quot;#,##0.00">
                  <c:v>0.48</c:v>
                </c:pt>
                <c:pt idx="1700" formatCode="&quot;$&quot;#,##0.00">
                  <c:v>0.48</c:v>
                </c:pt>
                <c:pt idx="1701" formatCode="&quot;$&quot;#,##0.00">
                  <c:v>0.49</c:v>
                </c:pt>
                <c:pt idx="1702" formatCode="&quot;$&quot;#,##0.00">
                  <c:v>0.5</c:v>
                </c:pt>
                <c:pt idx="1703" formatCode="&quot;$&quot;#,##0.00">
                  <c:v>0.5</c:v>
                </c:pt>
                <c:pt idx="1704" formatCode="&quot;$&quot;#,##0.00">
                  <c:v>0.5</c:v>
                </c:pt>
                <c:pt idx="1705" formatCode="&quot;$&quot;#,##0.00">
                  <c:v>0.5</c:v>
                </c:pt>
                <c:pt idx="1706" formatCode="&quot;$&quot;#,##0.00">
                  <c:v>0.5</c:v>
                </c:pt>
                <c:pt idx="1707" formatCode="&quot;$&quot;#,##0.00">
                  <c:v>0.5</c:v>
                </c:pt>
                <c:pt idx="1708" formatCode="&quot;$&quot;#,##0.00">
                  <c:v>0.51</c:v>
                </c:pt>
                <c:pt idx="1709" formatCode="&quot;$&quot;#,##0.00">
                  <c:v>0.5</c:v>
                </c:pt>
                <c:pt idx="1710" formatCode="&quot;$&quot;#,##0.00">
                  <c:v>0.5</c:v>
                </c:pt>
                <c:pt idx="1711" formatCode="&quot;$&quot;#,##0.00">
                  <c:v>0.5</c:v>
                </c:pt>
                <c:pt idx="1712" formatCode="&quot;$&quot;#,##0.00">
                  <c:v>0.5</c:v>
                </c:pt>
                <c:pt idx="1713" formatCode="&quot;$&quot;#,##0.00">
                  <c:v>0.5</c:v>
                </c:pt>
                <c:pt idx="1714" formatCode="&quot;$&quot;#,##0.00">
                  <c:v>0.5</c:v>
                </c:pt>
                <c:pt idx="1715" formatCode="&quot;$&quot;#,##0.00">
                  <c:v>0.5</c:v>
                </c:pt>
                <c:pt idx="1716" formatCode="&quot;$&quot;#,##0.00">
                  <c:v>0.5</c:v>
                </c:pt>
                <c:pt idx="1717" formatCode="&quot;$&quot;#,##0.00">
                  <c:v>0.5</c:v>
                </c:pt>
                <c:pt idx="1718" formatCode="&quot;$&quot;#,##0.00">
                  <c:v>0.5</c:v>
                </c:pt>
                <c:pt idx="1719" formatCode="&quot;$&quot;#,##0.00">
                  <c:v>0.5</c:v>
                </c:pt>
                <c:pt idx="1720" formatCode="&quot;$&quot;#,##0.00">
                  <c:v>0.51</c:v>
                </c:pt>
                <c:pt idx="1721" formatCode="&quot;$&quot;#,##0.00">
                  <c:v>0.52</c:v>
                </c:pt>
                <c:pt idx="1722" formatCode="&quot;$&quot;#,##0.00">
                  <c:v>0.53</c:v>
                </c:pt>
                <c:pt idx="1723" formatCode="&quot;$&quot;#,##0.00">
                  <c:v>0.53</c:v>
                </c:pt>
                <c:pt idx="1724" formatCode="&quot;$&quot;#,##0.00">
                  <c:v>0.52</c:v>
                </c:pt>
                <c:pt idx="1725" formatCode="&quot;$&quot;#,##0.00">
                  <c:v>0.53</c:v>
                </c:pt>
                <c:pt idx="1726" formatCode="&quot;$&quot;#,##0.00">
                  <c:v>0.53</c:v>
                </c:pt>
                <c:pt idx="1728" formatCode="&quot;$&quot;#,##0.00">
                  <c:v>0.55000000000000004</c:v>
                </c:pt>
                <c:pt idx="1729" formatCode="&quot;$&quot;#,##0.00">
                  <c:v>0.56000000000000005</c:v>
                </c:pt>
                <c:pt idx="1730" formatCode="&quot;$&quot;#,##0.00">
                  <c:v>0.56000000000000005</c:v>
                </c:pt>
                <c:pt idx="1731" formatCode="&quot;$&quot;#,##0.00">
                  <c:v>0.56000000000000005</c:v>
                </c:pt>
                <c:pt idx="1732" formatCode="&quot;$&quot;#,##0.00">
                  <c:v>0.56000000000000005</c:v>
                </c:pt>
                <c:pt idx="1733" formatCode="&quot;$&quot;#,##0.00">
                  <c:v>0.56999999999999995</c:v>
                </c:pt>
                <c:pt idx="1734" formatCode="&quot;$&quot;#,##0.00">
                  <c:v>0.57999999999999996</c:v>
                </c:pt>
                <c:pt idx="1735" formatCode="&quot;$&quot;#,##0.00">
                  <c:v>0.56999999999999995</c:v>
                </c:pt>
                <c:pt idx="1736" formatCode="&quot;$&quot;#,##0.00">
                  <c:v>0.56999999999999995</c:v>
                </c:pt>
                <c:pt idx="1737" formatCode="&quot;$&quot;#,##0.00">
                  <c:v>0.56000000000000005</c:v>
                </c:pt>
                <c:pt idx="1738" formatCode="&quot;$&quot;#,##0.00">
                  <c:v>0.56000000000000005</c:v>
                </c:pt>
                <c:pt idx="1739" formatCode="&quot;$&quot;#,##0.00">
                  <c:v>0.56000000000000005</c:v>
                </c:pt>
                <c:pt idx="1740" formatCode="&quot;$&quot;#,##0.00">
                  <c:v>0.56000000000000005</c:v>
                </c:pt>
                <c:pt idx="1741" formatCode="&quot;$&quot;#,##0.00">
                  <c:v>0.55000000000000004</c:v>
                </c:pt>
                <c:pt idx="1742" formatCode="&quot;$&quot;#,##0.00">
                  <c:v>0.55000000000000004</c:v>
                </c:pt>
                <c:pt idx="1743" formatCode="&quot;$&quot;#,##0.00">
                  <c:v>0.54</c:v>
                </c:pt>
                <c:pt idx="1744" formatCode="&quot;$&quot;#,##0.00">
                  <c:v>0.54</c:v>
                </c:pt>
                <c:pt idx="1745" formatCode="&quot;$&quot;#,##0.00">
                  <c:v>0.54</c:v>
                </c:pt>
                <c:pt idx="1746" formatCode="&quot;$&quot;#,##0.00">
                  <c:v>0.55000000000000004</c:v>
                </c:pt>
                <c:pt idx="1747" formatCode="&quot;$&quot;#,##0.00">
                  <c:v>0.56000000000000005</c:v>
                </c:pt>
                <c:pt idx="1748" formatCode="&quot;$&quot;#,##0.00">
                  <c:v>0.57999999999999996</c:v>
                </c:pt>
                <c:pt idx="1749" formatCode="&quot;$&quot;#,##0.00">
                  <c:v>0.59</c:v>
                </c:pt>
                <c:pt idx="1750" formatCode="&quot;$&quot;#,##0.00">
                  <c:v>0.59</c:v>
                </c:pt>
                <c:pt idx="1751" formatCode="&quot;$&quot;#,##0.00">
                  <c:v>0.59</c:v>
                </c:pt>
                <c:pt idx="1752" formatCode="&quot;$&quot;#,##0.00">
                  <c:v>0.6</c:v>
                </c:pt>
                <c:pt idx="1753" formatCode="&quot;$&quot;#,##0.00">
                  <c:v>0.6</c:v>
                </c:pt>
                <c:pt idx="1754" formatCode="&quot;$&quot;#,##0.00">
                  <c:v>0.6</c:v>
                </c:pt>
                <c:pt idx="1755" formatCode="&quot;$&quot;#,##0.00">
                  <c:v>0.59</c:v>
                </c:pt>
                <c:pt idx="1756" formatCode="&quot;$&quot;#,##0.00">
                  <c:v>0.57999999999999996</c:v>
                </c:pt>
                <c:pt idx="1757" formatCode="&quot;$&quot;#,##0.00">
                  <c:v>0.57999999999999996</c:v>
                </c:pt>
                <c:pt idx="1758" formatCode="&quot;$&quot;#,##0.00">
                  <c:v>0.57999999999999996</c:v>
                </c:pt>
                <c:pt idx="1759" formatCode="&quot;$&quot;#,##0.00">
                  <c:v>0.56999999999999995</c:v>
                </c:pt>
                <c:pt idx="1760" formatCode="&quot;$&quot;#,##0.00">
                  <c:v>0.56000000000000005</c:v>
                </c:pt>
                <c:pt idx="1761" formatCode="&quot;$&quot;#,##0.00">
                  <c:v>0.54</c:v>
                </c:pt>
                <c:pt idx="1762" formatCode="&quot;$&quot;#,##0.00">
                  <c:v>0.54</c:v>
                </c:pt>
                <c:pt idx="1763" formatCode="&quot;$&quot;#,##0.00">
                  <c:v>0.54</c:v>
                </c:pt>
                <c:pt idx="1764" formatCode="&quot;$&quot;#,##0.00">
                  <c:v>0.55000000000000004</c:v>
                </c:pt>
                <c:pt idx="1765" formatCode="&quot;$&quot;#,##0.00">
                  <c:v>0.55000000000000004</c:v>
                </c:pt>
                <c:pt idx="1770" formatCode="&quot;$&quot;#,##0.00">
                  <c:v>0.54</c:v>
                </c:pt>
                <c:pt idx="1771" formatCode="&quot;$&quot;#,##0.00">
                  <c:v>0.54</c:v>
                </c:pt>
                <c:pt idx="1772" formatCode="&quot;$&quot;#,##0.00">
                  <c:v>0.53</c:v>
                </c:pt>
                <c:pt idx="1773" formatCode="&quot;$&quot;#,##0.00">
                  <c:v>0.53</c:v>
                </c:pt>
                <c:pt idx="1774" formatCode="&quot;$&quot;#,##0.00">
                  <c:v>0.53</c:v>
                </c:pt>
                <c:pt idx="1775" formatCode="&quot;$&quot;#,##0.00">
                  <c:v>0.52</c:v>
                </c:pt>
                <c:pt idx="1776" formatCode="&quot;$&quot;#,##0.00">
                  <c:v>0.53</c:v>
                </c:pt>
                <c:pt idx="1777" formatCode="&quot;$&quot;#,##0.00">
                  <c:v>0.54</c:v>
                </c:pt>
                <c:pt idx="1778" formatCode="&quot;$&quot;#,##0.00">
                  <c:v>0.54</c:v>
                </c:pt>
                <c:pt idx="1779" formatCode="&quot;$&quot;#,##0.00">
                  <c:v>0.53</c:v>
                </c:pt>
                <c:pt idx="1780" formatCode="&quot;$&quot;#,##0.00">
                  <c:v>0.52</c:v>
                </c:pt>
                <c:pt idx="1781" formatCode="&quot;$&quot;#,##0.00">
                  <c:v>0.52</c:v>
                </c:pt>
                <c:pt idx="1782" formatCode="&quot;$&quot;#,##0.00">
                  <c:v>0.52</c:v>
                </c:pt>
                <c:pt idx="1783" formatCode="&quot;$&quot;#,##0.00">
                  <c:v>0.53</c:v>
                </c:pt>
                <c:pt idx="1784" formatCode="&quot;$&quot;#,##0.00">
                  <c:v>0.53</c:v>
                </c:pt>
                <c:pt idx="1785" formatCode="&quot;$&quot;#,##0.00">
                  <c:v>0.52</c:v>
                </c:pt>
                <c:pt idx="1786" formatCode="&quot;$&quot;#,##0.00">
                  <c:v>0.53</c:v>
                </c:pt>
                <c:pt idx="1787" formatCode="&quot;$&quot;#,##0.00">
                  <c:v>0.53</c:v>
                </c:pt>
                <c:pt idx="1788" formatCode="&quot;$&quot;#,##0.00">
                  <c:v>0.54</c:v>
                </c:pt>
                <c:pt idx="1791" formatCode="&quot;$&quot;#,##0.00">
                  <c:v>0.52</c:v>
                </c:pt>
                <c:pt idx="1792" formatCode="&quot;$&quot;#,##0.00">
                  <c:v>0.53</c:v>
                </c:pt>
                <c:pt idx="1793" formatCode="&quot;$&quot;#,##0.00">
                  <c:v>0.53</c:v>
                </c:pt>
                <c:pt idx="1794" formatCode="&quot;$&quot;#,##0.00">
                  <c:v>0.53</c:v>
                </c:pt>
                <c:pt idx="1795" formatCode="&quot;$&quot;#,##0.00">
                  <c:v>0.54</c:v>
                </c:pt>
                <c:pt idx="1796" formatCode="&quot;$&quot;#,##0.00">
                  <c:v>0.54</c:v>
                </c:pt>
                <c:pt idx="1797" formatCode="&quot;$&quot;#,##0.00">
                  <c:v>0.54</c:v>
                </c:pt>
                <c:pt idx="1799" formatCode="&quot;$&quot;#,##0.00">
                  <c:v>0.55000000000000004</c:v>
                </c:pt>
                <c:pt idx="1800" formatCode="&quot;$&quot;#,##0.00">
                  <c:v>0.54</c:v>
                </c:pt>
                <c:pt idx="1801" formatCode="&quot;$&quot;#,##0.00">
                  <c:v>0.54</c:v>
                </c:pt>
                <c:pt idx="1802" formatCode="&quot;$&quot;#,##0.00">
                  <c:v>0.54</c:v>
                </c:pt>
                <c:pt idx="1803" formatCode="&quot;$&quot;#,##0.00">
                  <c:v>0.54</c:v>
                </c:pt>
                <c:pt idx="1804" formatCode="&quot;$&quot;#,##0.00">
                  <c:v>0.55000000000000004</c:v>
                </c:pt>
                <c:pt idx="1805" formatCode="&quot;$&quot;#,##0.00">
                  <c:v>0.55000000000000004</c:v>
                </c:pt>
                <c:pt idx="1806" formatCode="&quot;$&quot;#,##0.00">
                  <c:v>0.55000000000000004</c:v>
                </c:pt>
                <c:pt idx="1807" formatCode="&quot;$&quot;#,##0.00">
                  <c:v>0.55000000000000004</c:v>
                </c:pt>
                <c:pt idx="1808" formatCode="&quot;$&quot;#,##0.00">
                  <c:v>0.55000000000000004</c:v>
                </c:pt>
                <c:pt idx="1809" formatCode="&quot;$&quot;#,##0.00">
                  <c:v>0.55000000000000004</c:v>
                </c:pt>
                <c:pt idx="1810" formatCode="&quot;$&quot;#,##0.00">
                  <c:v>0.54</c:v>
                </c:pt>
                <c:pt idx="1811" formatCode="&quot;$&quot;#,##0.00">
                  <c:v>0.54</c:v>
                </c:pt>
                <c:pt idx="1812" formatCode="&quot;$&quot;#,##0.00">
                  <c:v>0.53</c:v>
                </c:pt>
                <c:pt idx="1813" formatCode="&quot;$&quot;#,##0.00">
                  <c:v>0.52</c:v>
                </c:pt>
                <c:pt idx="1814" formatCode="&quot;$&quot;#,##0.00">
                  <c:v>0.53</c:v>
                </c:pt>
                <c:pt idx="1815" formatCode="&quot;$&quot;#,##0.00">
                  <c:v>0.54</c:v>
                </c:pt>
                <c:pt idx="1816" formatCode="&quot;$&quot;#,##0.00">
                  <c:v>0.55000000000000004</c:v>
                </c:pt>
                <c:pt idx="1817" formatCode="&quot;$&quot;#,##0.00">
                  <c:v>0.54</c:v>
                </c:pt>
                <c:pt idx="1818" formatCode="&quot;$&quot;#,##0.00">
                  <c:v>0.54</c:v>
                </c:pt>
                <c:pt idx="1819" formatCode="&quot;$&quot;#,##0.00">
                  <c:v>0.54</c:v>
                </c:pt>
                <c:pt idx="1820" formatCode="&quot;$&quot;#,##0.00">
                  <c:v>0.54</c:v>
                </c:pt>
                <c:pt idx="1821" formatCode="&quot;$&quot;#,##0.00">
                  <c:v>0.55000000000000004</c:v>
                </c:pt>
                <c:pt idx="1822" formatCode="&quot;$&quot;#,##0.00">
                  <c:v>0.54</c:v>
                </c:pt>
                <c:pt idx="1824" formatCode="&quot;$&quot;#,##0.00">
                  <c:v>0.53</c:v>
                </c:pt>
                <c:pt idx="1825" formatCode="&quot;$&quot;#,##0.00">
                  <c:v>0.54</c:v>
                </c:pt>
                <c:pt idx="1826" formatCode="&quot;$&quot;#,##0.00">
                  <c:v>0.54</c:v>
                </c:pt>
                <c:pt idx="1827" formatCode="&quot;$&quot;#,##0.00">
                  <c:v>0.53</c:v>
                </c:pt>
                <c:pt idx="1828" formatCode="&quot;$&quot;#,##0.00">
                  <c:v>0.53</c:v>
                </c:pt>
                <c:pt idx="1829" formatCode="&quot;$&quot;#,##0.00">
                  <c:v>0.53</c:v>
                </c:pt>
                <c:pt idx="1830" formatCode="&quot;$&quot;#,##0.00">
                  <c:v>0.54</c:v>
                </c:pt>
                <c:pt idx="1831" formatCode="&quot;$&quot;#,##0.00">
                  <c:v>0.54</c:v>
                </c:pt>
                <c:pt idx="1834" formatCode="&quot;$&quot;#,##0.00">
                  <c:v>0.55000000000000004</c:v>
                </c:pt>
                <c:pt idx="1835" formatCode="&quot;$&quot;#,##0.00">
                  <c:v>0.55000000000000004</c:v>
                </c:pt>
                <c:pt idx="1836" formatCode="&quot;$&quot;#,##0.00">
                  <c:v>0.54</c:v>
                </c:pt>
                <c:pt idx="1837" formatCode="&quot;$&quot;#,##0.00">
                  <c:v>0.52</c:v>
                </c:pt>
                <c:pt idx="1838" formatCode="&quot;$&quot;#,##0.00">
                  <c:v>0.52</c:v>
                </c:pt>
                <c:pt idx="1839" formatCode="&quot;$&quot;#,##0.00">
                  <c:v>0.51</c:v>
                </c:pt>
                <c:pt idx="1840" formatCode="&quot;$&quot;#,##0.00">
                  <c:v>0.51</c:v>
                </c:pt>
                <c:pt idx="1841" formatCode="&quot;$&quot;#,##0.00">
                  <c:v>0.51</c:v>
                </c:pt>
                <c:pt idx="1842" formatCode="&quot;$&quot;#,##0.00">
                  <c:v>0.51</c:v>
                </c:pt>
                <c:pt idx="1843" formatCode="&quot;$&quot;#,##0.00">
                  <c:v>0.5</c:v>
                </c:pt>
                <c:pt idx="1844" formatCode="&quot;$&quot;#,##0.00">
                  <c:v>0.49</c:v>
                </c:pt>
                <c:pt idx="1845" formatCode="&quot;$&quot;#,##0.00">
                  <c:v>0.49</c:v>
                </c:pt>
                <c:pt idx="1846" formatCode="&quot;$&quot;#,##0.00">
                  <c:v>0.48</c:v>
                </c:pt>
                <c:pt idx="1847" formatCode="&quot;$&quot;#,##0.00">
                  <c:v>0.48</c:v>
                </c:pt>
                <c:pt idx="1848" formatCode="&quot;$&quot;#,##0.00">
                  <c:v>0.48</c:v>
                </c:pt>
                <c:pt idx="1849" formatCode="&quot;$&quot;#,##0.00">
                  <c:v>0.48</c:v>
                </c:pt>
                <c:pt idx="1850" formatCode="&quot;$&quot;#,##0.00">
                  <c:v>0.49</c:v>
                </c:pt>
                <c:pt idx="1851" formatCode="&quot;$&quot;#,##0.00">
                  <c:v>0.48</c:v>
                </c:pt>
                <c:pt idx="1852" formatCode="&quot;$&quot;#,##0.00">
                  <c:v>0.48</c:v>
                </c:pt>
                <c:pt idx="1853" formatCode="&quot;$&quot;#,##0.00">
                  <c:v>0.47</c:v>
                </c:pt>
                <c:pt idx="1855" formatCode="&quot;$&quot;#,##0.00">
                  <c:v>0.47</c:v>
                </c:pt>
                <c:pt idx="1856" formatCode="&quot;$&quot;#,##0.00">
                  <c:v>0.47</c:v>
                </c:pt>
                <c:pt idx="1857" formatCode="&quot;$&quot;#,##0.00">
                  <c:v>0.47</c:v>
                </c:pt>
                <c:pt idx="1858" formatCode="&quot;$&quot;#,##0.00">
                  <c:v>0.45</c:v>
                </c:pt>
                <c:pt idx="1859" formatCode="&quot;$&quot;#,##0.00">
                  <c:v>0.45</c:v>
                </c:pt>
                <c:pt idx="1860" formatCode="&quot;$&quot;#,##0.00">
                  <c:v>0.45</c:v>
                </c:pt>
                <c:pt idx="1862" formatCode="&quot;$&quot;#,##0.00">
                  <c:v>0.46</c:v>
                </c:pt>
                <c:pt idx="1863" formatCode="&quot;$&quot;#,##0.00">
                  <c:v>0.47</c:v>
                </c:pt>
                <c:pt idx="1864" formatCode="&quot;$&quot;#,##0.00">
                  <c:v>0.47</c:v>
                </c:pt>
                <c:pt idx="1865" formatCode="&quot;$&quot;#,##0.00">
                  <c:v>0.46</c:v>
                </c:pt>
                <c:pt idx="1866" formatCode="&quot;$&quot;#,##0.00">
                  <c:v>0.47</c:v>
                </c:pt>
                <c:pt idx="1867" formatCode="&quot;$&quot;#,##0.00">
                  <c:v>0.47</c:v>
                </c:pt>
                <c:pt idx="1868" formatCode="&quot;$&quot;#,##0.00">
                  <c:v>0.47</c:v>
                </c:pt>
                <c:pt idx="1869" formatCode="&quot;$&quot;#,##0.00">
                  <c:v>0.46</c:v>
                </c:pt>
                <c:pt idx="1870" formatCode="&quot;$&quot;#,##0.00">
                  <c:v>0.47</c:v>
                </c:pt>
                <c:pt idx="1871" formatCode="&quot;$&quot;#,##0.00">
                  <c:v>0.47</c:v>
                </c:pt>
                <c:pt idx="1872" formatCode="&quot;$&quot;#,##0.00">
                  <c:v>0.47</c:v>
                </c:pt>
                <c:pt idx="1873" formatCode="&quot;$&quot;#,##0.00">
                  <c:v>0.47</c:v>
                </c:pt>
                <c:pt idx="1874" formatCode="&quot;$&quot;#,##0.00">
                  <c:v>0.47</c:v>
                </c:pt>
                <c:pt idx="1875" formatCode="&quot;$&quot;#,##0.00">
                  <c:v>0.47</c:v>
                </c:pt>
                <c:pt idx="1877" formatCode="&quot;$&quot;#,##0.00">
                  <c:v>0.47</c:v>
                </c:pt>
                <c:pt idx="1878" formatCode="&quot;$&quot;#,##0.00">
                  <c:v>0.47</c:v>
                </c:pt>
                <c:pt idx="1879" formatCode="&quot;$&quot;#,##0.00">
                  <c:v>0.47</c:v>
                </c:pt>
                <c:pt idx="1880" formatCode="&quot;$&quot;#,##0.00">
                  <c:v>0.47</c:v>
                </c:pt>
                <c:pt idx="1881" formatCode="&quot;$&quot;#,##0.00">
                  <c:v>0.47</c:v>
                </c:pt>
                <c:pt idx="1882" formatCode="&quot;$&quot;#,##0.00">
                  <c:v>0.46</c:v>
                </c:pt>
                <c:pt idx="1883" formatCode="&quot;$&quot;#,##0.00">
                  <c:v>0.46</c:v>
                </c:pt>
                <c:pt idx="1884" formatCode="&quot;$&quot;#,##0.00">
                  <c:v>0.46</c:v>
                </c:pt>
                <c:pt idx="1885" formatCode="&quot;$&quot;#,##0.00">
                  <c:v>0.47</c:v>
                </c:pt>
                <c:pt idx="1886" formatCode="&quot;$&quot;#,##0.00">
                  <c:v>0.48</c:v>
                </c:pt>
                <c:pt idx="1887" formatCode="&quot;$&quot;#,##0.00">
                  <c:v>0.48</c:v>
                </c:pt>
                <c:pt idx="1888" formatCode="&quot;$&quot;#,##0.00">
                  <c:v>0.48</c:v>
                </c:pt>
                <c:pt idx="1889" formatCode="&quot;$&quot;#,##0.00">
                  <c:v>0.48</c:v>
                </c:pt>
                <c:pt idx="1890" formatCode="&quot;$&quot;#,##0.00">
                  <c:v>0.48</c:v>
                </c:pt>
                <c:pt idx="1891" formatCode="&quot;$&quot;#,##0.00">
                  <c:v>0.48</c:v>
                </c:pt>
                <c:pt idx="1892" formatCode="&quot;$&quot;#,##0.00">
                  <c:v>0.47</c:v>
                </c:pt>
                <c:pt idx="1893" formatCode="&quot;$&quot;#,##0.00">
                  <c:v>0.47</c:v>
                </c:pt>
                <c:pt idx="1894" formatCode="&quot;$&quot;#,##0.00">
                  <c:v>0.47</c:v>
                </c:pt>
                <c:pt idx="1896" formatCode="&quot;$&quot;#,##0.00">
                  <c:v>0.47</c:v>
                </c:pt>
                <c:pt idx="1897" formatCode="&quot;$&quot;#,##0.00">
                  <c:v>0.47</c:v>
                </c:pt>
                <c:pt idx="1898" formatCode="&quot;$&quot;#,##0.00">
                  <c:v>0.47</c:v>
                </c:pt>
                <c:pt idx="1899" formatCode="&quot;$&quot;#,##0.00">
                  <c:v>0.48</c:v>
                </c:pt>
                <c:pt idx="1900" formatCode="&quot;$&quot;#,##0.00">
                  <c:v>0.47</c:v>
                </c:pt>
                <c:pt idx="1901" formatCode="&quot;$&quot;#,##0.00">
                  <c:v>0.47</c:v>
                </c:pt>
                <c:pt idx="1902" formatCode="&quot;$&quot;#,##0.00">
                  <c:v>0.48</c:v>
                </c:pt>
                <c:pt idx="1903" formatCode="&quot;$&quot;#,##0.00">
                  <c:v>0.48</c:v>
                </c:pt>
                <c:pt idx="1904" formatCode="&quot;$&quot;#,##0.00">
                  <c:v>0.48</c:v>
                </c:pt>
                <c:pt idx="1905" formatCode="&quot;$&quot;#,##0.00">
                  <c:v>0.48</c:v>
                </c:pt>
                <c:pt idx="1906" formatCode="&quot;$&quot;#,##0.00">
                  <c:v>0.48</c:v>
                </c:pt>
                <c:pt idx="1907" formatCode="&quot;$&quot;#,##0.00">
                  <c:v>0.48</c:v>
                </c:pt>
                <c:pt idx="1908" formatCode="&quot;$&quot;#,##0.00">
                  <c:v>0.48</c:v>
                </c:pt>
                <c:pt idx="1909" formatCode="&quot;$&quot;#,##0.00">
                  <c:v>0.48</c:v>
                </c:pt>
                <c:pt idx="1910" formatCode="&quot;$&quot;#,##0.00">
                  <c:v>0.49</c:v>
                </c:pt>
                <c:pt idx="1911" formatCode="&quot;$&quot;#,##0.00">
                  <c:v>0.49</c:v>
                </c:pt>
                <c:pt idx="1912" formatCode="&quot;$&quot;#,##0.00">
                  <c:v>0.49</c:v>
                </c:pt>
                <c:pt idx="1913" formatCode="&quot;$&quot;#,##0.00">
                  <c:v>0.49</c:v>
                </c:pt>
                <c:pt idx="1914" formatCode="&quot;$&quot;#,##0.00">
                  <c:v>0.5</c:v>
                </c:pt>
                <c:pt idx="1915" formatCode="&quot;$&quot;#,##0.00">
                  <c:v>0.49</c:v>
                </c:pt>
                <c:pt idx="1916" formatCode="&quot;$&quot;#,##0.00">
                  <c:v>0.49</c:v>
                </c:pt>
                <c:pt idx="1917" formatCode="&quot;$&quot;#,##0.00">
                  <c:v>0.49</c:v>
                </c:pt>
                <c:pt idx="1918" formatCode="&quot;$&quot;#,##0.00">
                  <c:v>0.49</c:v>
                </c:pt>
                <c:pt idx="1919" formatCode="&quot;$&quot;#,##0.00">
                  <c:v>0.49</c:v>
                </c:pt>
                <c:pt idx="1920" formatCode="&quot;$&quot;#,##0.00">
                  <c:v>0.49</c:v>
                </c:pt>
                <c:pt idx="1921" formatCode="&quot;$&quot;#,##0.00">
                  <c:v>0.49</c:v>
                </c:pt>
                <c:pt idx="1922" formatCode="&quot;$&quot;#,##0.00">
                  <c:v>0.5</c:v>
                </c:pt>
                <c:pt idx="1923" formatCode="&quot;$&quot;#,##0.00">
                  <c:v>0.5</c:v>
                </c:pt>
                <c:pt idx="1924" formatCode="&quot;$&quot;#,##0.00">
                  <c:v>0.49</c:v>
                </c:pt>
                <c:pt idx="1925" formatCode="&quot;$&quot;#,##0.00">
                  <c:v>0.49</c:v>
                </c:pt>
                <c:pt idx="1926" formatCode="&quot;$&quot;#,##0.00">
                  <c:v>0.5</c:v>
                </c:pt>
                <c:pt idx="1927" formatCode="&quot;$&quot;#,##0.00">
                  <c:v>0.51</c:v>
                </c:pt>
                <c:pt idx="1928" formatCode="&quot;$&quot;#,##0.00">
                  <c:v>0.52</c:v>
                </c:pt>
                <c:pt idx="1929" formatCode="&quot;$&quot;#,##0.00">
                  <c:v>0.51</c:v>
                </c:pt>
                <c:pt idx="1930" formatCode="&quot;$&quot;#,##0.00">
                  <c:v>0.52</c:v>
                </c:pt>
                <c:pt idx="1931" formatCode="&quot;$&quot;#,##0.00">
                  <c:v>0.52</c:v>
                </c:pt>
                <c:pt idx="1932" formatCode="&quot;$&quot;#,##0.00">
                  <c:v>0.52</c:v>
                </c:pt>
                <c:pt idx="1933" formatCode="&quot;$&quot;#,##0.00">
                  <c:v>0.52</c:v>
                </c:pt>
                <c:pt idx="1934" formatCode="&quot;$&quot;#,##0.00">
                  <c:v>0.51</c:v>
                </c:pt>
                <c:pt idx="1935" formatCode="&quot;$&quot;#,##0.00">
                  <c:v>0.52</c:v>
                </c:pt>
                <c:pt idx="1936" formatCode="&quot;$&quot;#,##0.00">
                  <c:v>0.52</c:v>
                </c:pt>
                <c:pt idx="1937" formatCode="&quot;$&quot;#,##0.00">
                  <c:v>0.52</c:v>
                </c:pt>
                <c:pt idx="1938" formatCode="&quot;$&quot;#,##0.00">
                  <c:v>0.52</c:v>
                </c:pt>
                <c:pt idx="1939" formatCode="&quot;$&quot;#,##0.00">
                  <c:v>0.52</c:v>
                </c:pt>
                <c:pt idx="1940" formatCode="&quot;$&quot;#,##0.00">
                  <c:v>0.51</c:v>
                </c:pt>
                <c:pt idx="1942" formatCode="&quot;$&quot;#,##0.00">
                  <c:v>0.52</c:v>
                </c:pt>
                <c:pt idx="1943" formatCode="&quot;$&quot;#,##0.00">
                  <c:v>0.52</c:v>
                </c:pt>
                <c:pt idx="1944" formatCode="&quot;$&quot;#,##0.00">
                  <c:v>0.52</c:v>
                </c:pt>
                <c:pt idx="1946" formatCode="&quot;$&quot;#,##0.00">
                  <c:v>0.52</c:v>
                </c:pt>
                <c:pt idx="1947" formatCode="&quot;$&quot;#,##0.00">
                  <c:v>0.53</c:v>
                </c:pt>
                <c:pt idx="1948" formatCode="&quot;$&quot;#,##0.00">
                  <c:v>0.52</c:v>
                </c:pt>
                <c:pt idx="1949" formatCode="&quot;$&quot;#,##0.00">
                  <c:v>0.52</c:v>
                </c:pt>
                <c:pt idx="1950" formatCode="&quot;$&quot;#,##0.00">
                  <c:v>0.52</c:v>
                </c:pt>
                <c:pt idx="1953" formatCode="&quot;$&quot;#,##0.00">
                  <c:v>0.53</c:v>
                </c:pt>
                <c:pt idx="1954" formatCode="&quot;$&quot;#,##0.00">
                  <c:v>0.52</c:v>
                </c:pt>
                <c:pt idx="1955" formatCode="&quot;$&quot;#,##0.00">
                  <c:v>0.52</c:v>
                </c:pt>
                <c:pt idx="1956" formatCode="&quot;$&quot;#,##0.00">
                  <c:v>0.52</c:v>
                </c:pt>
                <c:pt idx="1957" formatCode="&quot;$&quot;#,##0.00">
                  <c:v>0.52</c:v>
                </c:pt>
                <c:pt idx="1958" formatCode="&quot;$&quot;#,##0.00">
                  <c:v>0.52</c:v>
                </c:pt>
                <c:pt idx="1959" formatCode="&quot;$&quot;#,##0.00">
                  <c:v>0.52</c:v>
                </c:pt>
                <c:pt idx="1960" formatCode="&quot;$&quot;#,##0.00">
                  <c:v>0.52</c:v>
                </c:pt>
                <c:pt idx="1961" formatCode="&quot;$&quot;#,##0.00">
                  <c:v>0.52</c:v>
                </c:pt>
                <c:pt idx="1962" formatCode="&quot;$&quot;#,##0.00">
                  <c:v>0.51</c:v>
                </c:pt>
                <c:pt idx="1963" formatCode="&quot;$&quot;#,##0.00">
                  <c:v>0.52</c:v>
                </c:pt>
                <c:pt idx="1964" formatCode="&quot;$&quot;#,##0.00">
                  <c:v>0.53</c:v>
                </c:pt>
                <c:pt idx="1965" formatCode="&quot;$&quot;#,##0.00">
                  <c:v>0.53</c:v>
                </c:pt>
                <c:pt idx="1966" formatCode="&quot;$&quot;#,##0.00">
                  <c:v>0.52</c:v>
                </c:pt>
                <c:pt idx="1967" formatCode="&quot;$&quot;#,##0.00">
                  <c:v>0.53</c:v>
                </c:pt>
                <c:pt idx="1968" formatCode="&quot;$&quot;#,##0.00">
                  <c:v>0.53</c:v>
                </c:pt>
                <c:pt idx="1969" formatCode="&quot;$&quot;#,##0.00">
                  <c:v>0.54</c:v>
                </c:pt>
                <c:pt idx="1970" formatCode="&quot;$&quot;#,##0.00">
                  <c:v>0.53</c:v>
                </c:pt>
                <c:pt idx="1971" formatCode="&quot;$&quot;#,##0.00">
                  <c:v>0.53</c:v>
                </c:pt>
                <c:pt idx="1972" formatCode="&quot;$&quot;#,##0.00">
                  <c:v>0.52</c:v>
                </c:pt>
                <c:pt idx="1973" formatCode="&quot;$&quot;#,##0.00">
                  <c:v>0.53</c:v>
                </c:pt>
                <c:pt idx="1974" formatCode="&quot;$&quot;#,##0.00">
                  <c:v>0.52</c:v>
                </c:pt>
                <c:pt idx="1975" formatCode="&quot;$&quot;#,##0.00">
                  <c:v>0.53</c:v>
                </c:pt>
                <c:pt idx="1977" formatCode="&quot;$&quot;#,##0.00">
                  <c:v>0.53</c:v>
                </c:pt>
                <c:pt idx="1978" formatCode="&quot;$&quot;#,##0.00">
                  <c:v>0.51</c:v>
                </c:pt>
                <c:pt idx="1979" formatCode="&quot;$&quot;#,##0.00">
                  <c:v>0.53</c:v>
                </c:pt>
                <c:pt idx="1980" formatCode="&quot;$&quot;#,##0.00">
                  <c:v>0.52</c:v>
                </c:pt>
                <c:pt idx="1981" formatCode="&quot;$&quot;#,##0.00">
                  <c:v>0.52</c:v>
                </c:pt>
                <c:pt idx="1982" formatCode="&quot;$&quot;#,##0.00">
                  <c:v>0.52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374-4153-B055-1F987AE4F470}"/>
            </c:ext>
          </c:extLst>
        </c:ser>
        <c:ser>
          <c:idx val="3"/>
          <c:order val="3"/>
          <c:tx>
            <c:strRef>
              <c:f>data!$E$1</c:f>
              <c:strCache>
                <c:ptCount val="1"/>
                <c:pt idx="0">
                  <c:v>Refined Palm oil (Gulf Coast)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data!$A$2:$A$1984</c:f>
              <c:numCache>
                <c:formatCode>m/d/yyyy</c:formatCode>
                <c:ptCount val="1983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43116</c:v>
                </c:pt>
                <c:pt idx="10">
                  <c:v>43117</c:v>
                </c:pt>
                <c:pt idx="11">
                  <c:v>43118</c:v>
                </c:pt>
                <c:pt idx="12">
                  <c:v>43119</c:v>
                </c:pt>
                <c:pt idx="13">
                  <c:v>43122</c:v>
                </c:pt>
                <c:pt idx="14">
                  <c:v>43123</c:v>
                </c:pt>
                <c:pt idx="15">
                  <c:v>43124</c:v>
                </c:pt>
                <c:pt idx="16">
                  <c:v>43125</c:v>
                </c:pt>
                <c:pt idx="17">
                  <c:v>43126</c:v>
                </c:pt>
                <c:pt idx="18">
                  <c:v>43129</c:v>
                </c:pt>
                <c:pt idx="19">
                  <c:v>43130</c:v>
                </c:pt>
                <c:pt idx="20">
                  <c:v>43131</c:v>
                </c:pt>
                <c:pt idx="21">
                  <c:v>43132</c:v>
                </c:pt>
                <c:pt idx="22">
                  <c:v>43133</c:v>
                </c:pt>
                <c:pt idx="23">
                  <c:v>43136</c:v>
                </c:pt>
                <c:pt idx="24">
                  <c:v>43137</c:v>
                </c:pt>
                <c:pt idx="25">
                  <c:v>43138</c:v>
                </c:pt>
                <c:pt idx="26">
                  <c:v>43139</c:v>
                </c:pt>
                <c:pt idx="27">
                  <c:v>43140</c:v>
                </c:pt>
                <c:pt idx="28">
                  <c:v>43143</c:v>
                </c:pt>
                <c:pt idx="29">
                  <c:v>43144</c:v>
                </c:pt>
                <c:pt idx="30">
                  <c:v>43145</c:v>
                </c:pt>
                <c:pt idx="31">
                  <c:v>43146</c:v>
                </c:pt>
                <c:pt idx="32">
                  <c:v>43147</c:v>
                </c:pt>
                <c:pt idx="33">
                  <c:v>43151</c:v>
                </c:pt>
                <c:pt idx="34">
                  <c:v>43152</c:v>
                </c:pt>
                <c:pt idx="35">
                  <c:v>43153</c:v>
                </c:pt>
                <c:pt idx="36">
                  <c:v>43154</c:v>
                </c:pt>
                <c:pt idx="37">
                  <c:v>43157</c:v>
                </c:pt>
                <c:pt idx="38">
                  <c:v>43158</c:v>
                </c:pt>
                <c:pt idx="39">
                  <c:v>43159</c:v>
                </c:pt>
                <c:pt idx="40">
                  <c:v>43160</c:v>
                </c:pt>
                <c:pt idx="41">
                  <c:v>43161</c:v>
                </c:pt>
                <c:pt idx="42">
                  <c:v>43164</c:v>
                </c:pt>
                <c:pt idx="43">
                  <c:v>43165</c:v>
                </c:pt>
                <c:pt idx="44">
                  <c:v>43166</c:v>
                </c:pt>
                <c:pt idx="45">
                  <c:v>43167</c:v>
                </c:pt>
                <c:pt idx="46">
                  <c:v>43168</c:v>
                </c:pt>
                <c:pt idx="47">
                  <c:v>43171</c:v>
                </c:pt>
                <c:pt idx="48">
                  <c:v>43172</c:v>
                </c:pt>
                <c:pt idx="49">
                  <c:v>43173</c:v>
                </c:pt>
                <c:pt idx="50">
                  <c:v>43174</c:v>
                </c:pt>
                <c:pt idx="51">
                  <c:v>43175</c:v>
                </c:pt>
                <c:pt idx="52">
                  <c:v>43178</c:v>
                </c:pt>
                <c:pt idx="53">
                  <c:v>43179</c:v>
                </c:pt>
                <c:pt idx="54">
                  <c:v>43180</c:v>
                </c:pt>
                <c:pt idx="55">
                  <c:v>43181</c:v>
                </c:pt>
                <c:pt idx="56">
                  <c:v>43182</c:v>
                </c:pt>
                <c:pt idx="57">
                  <c:v>43185</c:v>
                </c:pt>
                <c:pt idx="58">
                  <c:v>43186</c:v>
                </c:pt>
                <c:pt idx="59">
                  <c:v>43187</c:v>
                </c:pt>
                <c:pt idx="60">
                  <c:v>43188</c:v>
                </c:pt>
                <c:pt idx="61">
                  <c:v>43192</c:v>
                </c:pt>
                <c:pt idx="62">
                  <c:v>43193</c:v>
                </c:pt>
                <c:pt idx="63">
                  <c:v>43194</c:v>
                </c:pt>
                <c:pt idx="64">
                  <c:v>43195</c:v>
                </c:pt>
                <c:pt idx="65">
                  <c:v>43196</c:v>
                </c:pt>
                <c:pt idx="66">
                  <c:v>43199</c:v>
                </c:pt>
                <c:pt idx="67">
                  <c:v>43200</c:v>
                </c:pt>
                <c:pt idx="68">
                  <c:v>43201</c:v>
                </c:pt>
                <c:pt idx="69">
                  <c:v>43202</c:v>
                </c:pt>
                <c:pt idx="70">
                  <c:v>43203</c:v>
                </c:pt>
                <c:pt idx="71">
                  <c:v>43206</c:v>
                </c:pt>
                <c:pt idx="72">
                  <c:v>43207</c:v>
                </c:pt>
                <c:pt idx="73">
                  <c:v>43208</c:v>
                </c:pt>
                <c:pt idx="74">
                  <c:v>43209</c:v>
                </c:pt>
                <c:pt idx="75">
                  <c:v>43210</c:v>
                </c:pt>
                <c:pt idx="76">
                  <c:v>43213</c:v>
                </c:pt>
                <c:pt idx="77">
                  <c:v>43214</c:v>
                </c:pt>
                <c:pt idx="78">
                  <c:v>43215</c:v>
                </c:pt>
                <c:pt idx="79">
                  <c:v>43216</c:v>
                </c:pt>
                <c:pt idx="80">
                  <c:v>43217</c:v>
                </c:pt>
                <c:pt idx="81">
                  <c:v>43220</c:v>
                </c:pt>
                <c:pt idx="82">
                  <c:v>43221</c:v>
                </c:pt>
                <c:pt idx="83">
                  <c:v>43222</c:v>
                </c:pt>
                <c:pt idx="84">
                  <c:v>43223</c:v>
                </c:pt>
                <c:pt idx="85">
                  <c:v>43224</c:v>
                </c:pt>
                <c:pt idx="86">
                  <c:v>43227</c:v>
                </c:pt>
                <c:pt idx="87">
                  <c:v>43228</c:v>
                </c:pt>
                <c:pt idx="88">
                  <c:v>43229</c:v>
                </c:pt>
                <c:pt idx="89">
                  <c:v>43230</c:v>
                </c:pt>
                <c:pt idx="90">
                  <c:v>43231</c:v>
                </c:pt>
                <c:pt idx="91">
                  <c:v>43234</c:v>
                </c:pt>
                <c:pt idx="92">
                  <c:v>43235</c:v>
                </c:pt>
                <c:pt idx="93">
                  <c:v>43236</c:v>
                </c:pt>
                <c:pt idx="94">
                  <c:v>43237</c:v>
                </c:pt>
                <c:pt idx="95">
                  <c:v>43238</c:v>
                </c:pt>
                <c:pt idx="96">
                  <c:v>43241</c:v>
                </c:pt>
                <c:pt idx="97">
                  <c:v>43242</c:v>
                </c:pt>
                <c:pt idx="98">
                  <c:v>43243</c:v>
                </c:pt>
                <c:pt idx="99">
                  <c:v>43244</c:v>
                </c:pt>
                <c:pt idx="100">
                  <c:v>43245</c:v>
                </c:pt>
                <c:pt idx="101">
                  <c:v>43249</c:v>
                </c:pt>
                <c:pt idx="102">
                  <c:v>43250</c:v>
                </c:pt>
                <c:pt idx="103">
                  <c:v>43251</c:v>
                </c:pt>
                <c:pt idx="104">
                  <c:v>43252</c:v>
                </c:pt>
                <c:pt idx="105">
                  <c:v>43255</c:v>
                </c:pt>
                <c:pt idx="106">
                  <c:v>43256</c:v>
                </c:pt>
                <c:pt idx="107">
                  <c:v>43257</c:v>
                </c:pt>
                <c:pt idx="108">
                  <c:v>43258</c:v>
                </c:pt>
                <c:pt idx="109">
                  <c:v>43259</c:v>
                </c:pt>
                <c:pt idx="110">
                  <c:v>43262</c:v>
                </c:pt>
                <c:pt idx="111">
                  <c:v>43263</c:v>
                </c:pt>
                <c:pt idx="112">
                  <c:v>43264</c:v>
                </c:pt>
                <c:pt idx="113">
                  <c:v>43265</c:v>
                </c:pt>
                <c:pt idx="114">
                  <c:v>43266</c:v>
                </c:pt>
                <c:pt idx="115">
                  <c:v>43269</c:v>
                </c:pt>
                <c:pt idx="116">
                  <c:v>43270</c:v>
                </c:pt>
                <c:pt idx="117">
                  <c:v>43271</c:v>
                </c:pt>
                <c:pt idx="118">
                  <c:v>43272</c:v>
                </c:pt>
                <c:pt idx="119">
                  <c:v>43273</c:v>
                </c:pt>
                <c:pt idx="120">
                  <c:v>43276</c:v>
                </c:pt>
                <c:pt idx="121">
                  <c:v>43277</c:v>
                </c:pt>
                <c:pt idx="122">
                  <c:v>43278</c:v>
                </c:pt>
                <c:pt idx="123">
                  <c:v>43279</c:v>
                </c:pt>
                <c:pt idx="124">
                  <c:v>43280</c:v>
                </c:pt>
                <c:pt idx="125">
                  <c:v>43283</c:v>
                </c:pt>
                <c:pt idx="126">
                  <c:v>43284</c:v>
                </c:pt>
                <c:pt idx="127">
                  <c:v>43285</c:v>
                </c:pt>
                <c:pt idx="128">
                  <c:v>43286</c:v>
                </c:pt>
                <c:pt idx="129">
                  <c:v>43287</c:v>
                </c:pt>
                <c:pt idx="130">
                  <c:v>43290</c:v>
                </c:pt>
                <c:pt idx="131">
                  <c:v>43291</c:v>
                </c:pt>
                <c:pt idx="132">
                  <c:v>43292</c:v>
                </c:pt>
                <c:pt idx="133">
                  <c:v>43293</c:v>
                </c:pt>
                <c:pt idx="134">
                  <c:v>43294</c:v>
                </c:pt>
                <c:pt idx="135">
                  <c:v>43297</c:v>
                </c:pt>
                <c:pt idx="136">
                  <c:v>43298</c:v>
                </c:pt>
                <c:pt idx="137">
                  <c:v>43299</c:v>
                </c:pt>
                <c:pt idx="138">
                  <c:v>43300</c:v>
                </c:pt>
                <c:pt idx="139">
                  <c:v>43301</c:v>
                </c:pt>
                <c:pt idx="140">
                  <c:v>43304</c:v>
                </c:pt>
                <c:pt idx="141">
                  <c:v>43305</c:v>
                </c:pt>
                <c:pt idx="142">
                  <c:v>43306</c:v>
                </c:pt>
                <c:pt idx="143">
                  <c:v>43307</c:v>
                </c:pt>
                <c:pt idx="144">
                  <c:v>43308</c:v>
                </c:pt>
                <c:pt idx="145">
                  <c:v>43311</c:v>
                </c:pt>
                <c:pt idx="146">
                  <c:v>43312</c:v>
                </c:pt>
                <c:pt idx="147">
                  <c:v>43313</c:v>
                </c:pt>
                <c:pt idx="148">
                  <c:v>43314</c:v>
                </c:pt>
                <c:pt idx="149">
                  <c:v>43315</c:v>
                </c:pt>
                <c:pt idx="150">
                  <c:v>43318</c:v>
                </c:pt>
                <c:pt idx="151">
                  <c:v>43319</c:v>
                </c:pt>
                <c:pt idx="152">
                  <c:v>43320</c:v>
                </c:pt>
                <c:pt idx="153">
                  <c:v>43321</c:v>
                </c:pt>
                <c:pt idx="154">
                  <c:v>43322</c:v>
                </c:pt>
                <c:pt idx="155">
                  <c:v>43325</c:v>
                </c:pt>
                <c:pt idx="156">
                  <c:v>43326</c:v>
                </c:pt>
                <c:pt idx="157">
                  <c:v>43327</c:v>
                </c:pt>
                <c:pt idx="158">
                  <c:v>43328</c:v>
                </c:pt>
                <c:pt idx="159">
                  <c:v>43329</c:v>
                </c:pt>
                <c:pt idx="160">
                  <c:v>43332</c:v>
                </c:pt>
                <c:pt idx="161">
                  <c:v>43333</c:v>
                </c:pt>
                <c:pt idx="162">
                  <c:v>43334</c:v>
                </c:pt>
                <c:pt idx="163">
                  <c:v>43335</c:v>
                </c:pt>
                <c:pt idx="164">
                  <c:v>43336</c:v>
                </c:pt>
                <c:pt idx="165">
                  <c:v>43339</c:v>
                </c:pt>
                <c:pt idx="166">
                  <c:v>43340</c:v>
                </c:pt>
                <c:pt idx="167">
                  <c:v>43341</c:v>
                </c:pt>
                <c:pt idx="168">
                  <c:v>43342</c:v>
                </c:pt>
                <c:pt idx="169">
                  <c:v>43343</c:v>
                </c:pt>
                <c:pt idx="170">
                  <c:v>43347</c:v>
                </c:pt>
                <c:pt idx="171">
                  <c:v>43348</c:v>
                </c:pt>
                <c:pt idx="172">
                  <c:v>43349</c:v>
                </c:pt>
                <c:pt idx="173">
                  <c:v>43350</c:v>
                </c:pt>
                <c:pt idx="174">
                  <c:v>43353</c:v>
                </c:pt>
                <c:pt idx="175">
                  <c:v>43354</c:v>
                </c:pt>
                <c:pt idx="176">
                  <c:v>43355</c:v>
                </c:pt>
                <c:pt idx="177">
                  <c:v>43356</c:v>
                </c:pt>
                <c:pt idx="178">
                  <c:v>43357</c:v>
                </c:pt>
                <c:pt idx="179">
                  <c:v>43360</c:v>
                </c:pt>
                <c:pt idx="180">
                  <c:v>43361</c:v>
                </c:pt>
                <c:pt idx="181">
                  <c:v>43362</c:v>
                </c:pt>
                <c:pt idx="182">
                  <c:v>43363</c:v>
                </c:pt>
                <c:pt idx="183">
                  <c:v>43364</c:v>
                </c:pt>
                <c:pt idx="184">
                  <c:v>43367</c:v>
                </c:pt>
                <c:pt idx="185">
                  <c:v>43368</c:v>
                </c:pt>
                <c:pt idx="186">
                  <c:v>43369</c:v>
                </c:pt>
                <c:pt idx="187">
                  <c:v>43370</c:v>
                </c:pt>
                <c:pt idx="188">
                  <c:v>43371</c:v>
                </c:pt>
                <c:pt idx="189">
                  <c:v>43374</c:v>
                </c:pt>
                <c:pt idx="190">
                  <c:v>43375</c:v>
                </c:pt>
                <c:pt idx="191">
                  <c:v>43376</c:v>
                </c:pt>
                <c:pt idx="192">
                  <c:v>43377</c:v>
                </c:pt>
                <c:pt idx="193">
                  <c:v>43378</c:v>
                </c:pt>
                <c:pt idx="194">
                  <c:v>43381</c:v>
                </c:pt>
                <c:pt idx="195">
                  <c:v>43382</c:v>
                </c:pt>
                <c:pt idx="196">
                  <c:v>43383</c:v>
                </c:pt>
                <c:pt idx="197">
                  <c:v>43384</c:v>
                </c:pt>
                <c:pt idx="198">
                  <c:v>43385</c:v>
                </c:pt>
                <c:pt idx="199">
                  <c:v>43388</c:v>
                </c:pt>
                <c:pt idx="200">
                  <c:v>43389</c:v>
                </c:pt>
                <c:pt idx="201">
                  <c:v>43390</c:v>
                </c:pt>
                <c:pt idx="202">
                  <c:v>43391</c:v>
                </c:pt>
                <c:pt idx="203">
                  <c:v>43392</c:v>
                </c:pt>
                <c:pt idx="204">
                  <c:v>43395</c:v>
                </c:pt>
                <c:pt idx="205">
                  <c:v>43396</c:v>
                </c:pt>
                <c:pt idx="206">
                  <c:v>43397</c:v>
                </c:pt>
                <c:pt idx="207">
                  <c:v>43398</c:v>
                </c:pt>
                <c:pt idx="208">
                  <c:v>43399</c:v>
                </c:pt>
                <c:pt idx="209">
                  <c:v>43402</c:v>
                </c:pt>
                <c:pt idx="210">
                  <c:v>43403</c:v>
                </c:pt>
                <c:pt idx="211">
                  <c:v>43404</c:v>
                </c:pt>
                <c:pt idx="212">
                  <c:v>43405</c:v>
                </c:pt>
                <c:pt idx="213">
                  <c:v>43406</c:v>
                </c:pt>
                <c:pt idx="214">
                  <c:v>43409</c:v>
                </c:pt>
                <c:pt idx="215">
                  <c:v>43410</c:v>
                </c:pt>
                <c:pt idx="216">
                  <c:v>43411</c:v>
                </c:pt>
                <c:pt idx="217">
                  <c:v>43412</c:v>
                </c:pt>
                <c:pt idx="218">
                  <c:v>43413</c:v>
                </c:pt>
                <c:pt idx="219">
                  <c:v>43416</c:v>
                </c:pt>
                <c:pt idx="220">
                  <c:v>43417</c:v>
                </c:pt>
                <c:pt idx="221">
                  <c:v>43418</c:v>
                </c:pt>
                <c:pt idx="222">
                  <c:v>43419</c:v>
                </c:pt>
                <c:pt idx="223">
                  <c:v>43420</c:v>
                </c:pt>
                <c:pt idx="224">
                  <c:v>43423</c:v>
                </c:pt>
                <c:pt idx="225">
                  <c:v>43424</c:v>
                </c:pt>
                <c:pt idx="226">
                  <c:v>43425</c:v>
                </c:pt>
                <c:pt idx="227">
                  <c:v>43427</c:v>
                </c:pt>
                <c:pt idx="228">
                  <c:v>43430</c:v>
                </c:pt>
                <c:pt idx="229">
                  <c:v>43431</c:v>
                </c:pt>
                <c:pt idx="230">
                  <c:v>43432</c:v>
                </c:pt>
                <c:pt idx="231">
                  <c:v>43433</c:v>
                </c:pt>
                <c:pt idx="232">
                  <c:v>43434</c:v>
                </c:pt>
                <c:pt idx="233">
                  <c:v>43437</c:v>
                </c:pt>
                <c:pt idx="234">
                  <c:v>43438</c:v>
                </c:pt>
                <c:pt idx="235">
                  <c:v>43439</c:v>
                </c:pt>
                <c:pt idx="236">
                  <c:v>43440</c:v>
                </c:pt>
                <c:pt idx="237">
                  <c:v>43441</c:v>
                </c:pt>
                <c:pt idx="238">
                  <c:v>43444</c:v>
                </c:pt>
                <c:pt idx="239">
                  <c:v>43445</c:v>
                </c:pt>
                <c:pt idx="240">
                  <c:v>43446</c:v>
                </c:pt>
                <c:pt idx="241">
                  <c:v>43447</c:v>
                </c:pt>
                <c:pt idx="242">
                  <c:v>43448</c:v>
                </c:pt>
                <c:pt idx="243">
                  <c:v>43451</c:v>
                </c:pt>
                <c:pt idx="244">
                  <c:v>43452</c:v>
                </c:pt>
                <c:pt idx="245">
                  <c:v>43453</c:v>
                </c:pt>
                <c:pt idx="246">
                  <c:v>43454</c:v>
                </c:pt>
                <c:pt idx="247">
                  <c:v>43455</c:v>
                </c:pt>
                <c:pt idx="248">
                  <c:v>43458</c:v>
                </c:pt>
                <c:pt idx="249">
                  <c:v>43460</c:v>
                </c:pt>
                <c:pt idx="250">
                  <c:v>43461</c:v>
                </c:pt>
                <c:pt idx="251">
                  <c:v>43462</c:v>
                </c:pt>
                <c:pt idx="252">
                  <c:v>43465</c:v>
                </c:pt>
                <c:pt idx="253">
                  <c:v>43467</c:v>
                </c:pt>
                <c:pt idx="254">
                  <c:v>43468</c:v>
                </c:pt>
                <c:pt idx="255">
                  <c:v>43469</c:v>
                </c:pt>
                <c:pt idx="256">
                  <c:v>43472</c:v>
                </c:pt>
                <c:pt idx="257">
                  <c:v>43473</c:v>
                </c:pt>
                <c:pt idx="258">
                  <c:v>43474</c:v>
                </c:pt>
                <c:pt idx="259">
                  <c:v>43475</c:v>
                </c:pt>
                <c:pt idx="260">
                  <c:v>43476</c:v>
                </c:pt>
                <c:pt idx="261">
                  <c:v>43479</c:v>
                </c:pt>
                <c:pt idx="262">
                  <c:v>43480</c:v>
                </c:pt>
                <c:pt idx="263">
                  <c:v>43481</c:v>
                </c:pt>
                <c:pt idx="264">
                  <c:v>43482</c:v>
                </c:pt>
                <c:pt idx="265">
                  <c:v>43483</c:v>
                </c:pt>
                <c:pt idx="266">
                  <c:v>43487</c:v>
                </c:pt>
                <c:pt idx="267">
                  <c:v>43488</c:v>
                </c:pt>
                <c:pt idx="268">
                  <c:v>43489</c:v>
                </c:pt>
                <c:pt idx="269">
                  <c:v>43490</c:v>
                </c:pt>
                <c:pt idx="270">
                  <c:v>43493</c:v>
                </c:pt>
                <c:pt idx="271">
                  <c:v>43494</c:v>
                </c:pt>
                <c:pt idx="272">
                  <c:v>43495</c:v>
                </c:pt>
                <c:pt idx="273">
                  <c:v>43496</c:v>
                </c:pt>
                <c:pt idx="274">
                  <c:v>43497</c:v>
                </c:pt>
                <c:pt idx="275">
                  <c:v>43500</c:v>
                </c:pt>
                <c:pt idx="276">
                  <c:v>43501</c:v>
                </c:pt>
                <c:pt idx="277">
                  <c:v>43502</c:v>
                </c:pt>
                <c:pt idx="278">
                  <c:v>43503</c:v>
                </c:pt>
                <c:pt idx="279">
                  <c:v>43504</c:v>
                </c:pt>
                <c:pt idx="280">
                  <c:v>43507</c:v>
                </c:pt>
                <c:pt idx="281">
                  <c:v>43508</c:v>
                </c:pt>
                <c:pt idx="282">
                  <c:v>43509</c:v>
                </c:pt>
                <c:pt idx="283">
                  <c:v>43510</c:v>
                </c:pt>
                <c:pt idx="284">
                  <c:v>43511</c:v>
                </c:pt>
                <c:pt idx="285">
                  <c:v>43515</c:v>
                </c:pt>
                <c:pt idx="286">
                  <c:v>43516</c:v>
                </c:pt>
                <c:pt idx="287">
                  <c:v>43517</c:v>
                </c:pt>
                <c:pt idx="288">
                  <c:v>43518</c:v>
                </c:pt>
                <c:pt idx="289">
                  <c:v>43521</c:v>
                </c:pt>
                <c:pt idx="290">
                  <c:v>43522</c:v>
                </c:pt>
                <c:pt idx="291">
                  <c:v>43523</c:v>
                </c:pt>
                <c:pt idx="292">
                  <c:v>43524</c:v>
                </c:pt>
                <c:pt idx="293">
                  <c:v>43525</c:v>
                </c:pt>
                <c:pt idx="294">
                  <c:v>43528</c:v>
                </c:pt>
                <c:pt idx="295">
                  <c:v>43529</c:v>
                </c:pt>
                <c:pt idx="296">
                  <c:v>43530</c:v>
                </c:pt>
                <c:pt idx="297">
                  <c:v>43531</c:v>
                </c:pt>
                <c:pt idx="298">
                  <c:v>43532</c:v>
                </c:pt>
                <c:pt idx="299">
                  <c:v>43535</c:v>
                </c:pt>
                <c:pt idx="300">
                  <c:v>43536</c:v>
                </c:pt>
                <c:pt idx="301">
                  <c:v>43537</c:v>
                </c:pt>
                <c:pt idx="302">
                  <c:v>43538</c:v>
                </c:pt>
                <c:pt idx="303">
                  <c:v>43539</c:v>
                </c:pt>
                <c:pt idx="304">
                  <c:v>43542</c:v>
                </c:pt>
                <c:pt idx="305">
                  <c:v>43543</c:v>
                </c:pt>
                <c:pt idx="306">
                  <c:v>43544</c:v>
                </c:pt>
                <c:pt idx="307">
                  <c:v>43545</c:v>
                </c:pt>
                <c:pt idx="308">
                  <c:v>43546</c:v>
                </c:pt>
                <c:pt idx="309">
                  <c:v>43549</c:v>
                </c:pt>
                <c:pt idx="310">
                  <c:v>43550</c:v>
                </c:pt>
                <c:pt idx="311">
                  <c:v>43551</c:v>
                </c:pt>
                <c:pt idx="312">
                  <c:v>43552</c:v>
                </c:pt>
                <c:pt idx="313">
                  <c:v>43553</c:v>
                </c:pt>
                <c:pt idx="314">
                  <c:v>43556</c:v>
                </c:pt>
                <c:pt idx="315">
                  <c:v>43557</c:v>
                </c:pt>
                <c:pt idx="316">
                  <c:v>43558</c:v>
                </c:pt>
                <c:pt idx="317">
                  <c:v>43559</c:v>
                </c:pt>
                <c:pt idx="318">
                  <c:v>43560</c:v>
                </c:pt>
                <c:pt idx="319">
                  <c:v>43563</c:v>
                </c:pt>
                <c:pt idx="320">
                  <c:v>43564</c:v>
                </c:pt>
                <c:pt idx="321">
                  <c:v>43565</c:v>
                </c:pt>
                <c:pt idx="322">
                  <c:v>43566</c:v>
                </c:pt>
                <c:pt idx="323">
                  <c:v>43567</c:v>
                </c:pt>
                <c:pt idx="324">
                  <c:v>43570</c:v>
                </c:pt>
                <c:pt idx="325">
                  <c:v>43571</c:v>
                </c:pt>
                <c:pt idx="326">
                  <c:v>43572</c:v>
                </c:pt>
                <c:pt idx="327">
                  <c:v>43573</c:v>
                </c:pt>
                <c:pt idx="328">
                  <c:v>43577</c:v>
                </c:pt>
                <c:pt idx="329">
                  <c:v>43578</c:v>
                </c:pt>
                <c:pt idx="330">
                  <c:v>43579</c:v>
                </c:pt>
                <c:pt idx="331">
                  <c:v>43580</c:v>
                </c:pt>
                <c:pt idx="332">
                  <c:v>43581</c:v>
                </c:pt>
                <c:pt idx="333">
                  <c:v>43584</c:v>
                </c:pt>
                <c:pt idx="334">
                  <c:v>43585</c:v>
                </c:pt>
                <c:pt idx="335">
                  <c:v>43586</c:v>
                </c:pt>
                <c:pt idx="336">
                  <c:v>43587</c:v>
                </c:pt>
                <c:pt idx="337">
                  <c:v>43588</c:v>
                </c:pt>
                <c:pt idx="338">
                  <c:v>43591</c:v>
                </c:pt>
                <c:pt idx="339">
                  <c:v>43592</c:v>
                </c:pt>
                <c:pt idx="340">
                  <c:v>43593</c:v>
                </c:pt>
                <c:pt idx="341">
                  <c:v>43594</c:v>
                </c:pt>
                <c:pt idx="342">
                  <c:v>43595</c:v>
                </c:pt>
                <c:pt idx="343">
                  <c:v>43598</c:v>
                </c:pt>
                <c:pt idx="344">
                  <c:v>43599</c:v>
                </c:pt>
                <c:pt idx="345">
                  <c:v>43600</c:v>
                </c:pt>
                <c:pt idx="346">
                  <c:v>43601</c:v>
                </c:pt>
                <c:pt idx="347">
                  <c:v>43602</c:v>
                </c:pt>
                <c:pt idx="348">
                  <c:v>43605</c:v>
                </c:pt>
                <c:pt idx="349">
                  <c:v>43606</c:v>
                </c:pt>
                <c:pt idx="350">
                  <c:v>43607</c:v>
                </c:pt>
                <c:pt idx="351">
                  <c:v>43608</c:v>
                </c:pt>
                <c:pt idx="352">
                  <c:v>43609</c:v>
                </c:pt>
                <c:pt idx="353">
                  <c:v>43613</c:v>
                </c:pt>
                <c:pt idx="354">
                  <c:v>43614</c:v>
                </c:pt>
                <c:pt idx="355">
                  <c:v>43615</c:v>
                </c:pt>
                <c:pt idx="356">
                  <c:v>43616</c:v>
                </c:pt>
                <c:pt idx="357">
                  <c:v>43619</c:v>
                </c:pt>
                <c:pt idx="358">
                  <c:v>43620</c:v>
                </c:pt>
                <c:pt idx="359">
                  <c:v>43621</c:v>
                </c:pt>
                <c:pt idx="360">
                  <c:v>43622</c:v>
                </c:pt>
                <c:pt idx="361">
                  <c:v>43623</c:v>
                </c:pt>
                <c:pt idx="362">
                  <c:v>43626</c:v>
                </c:pt>
                <c:pt idx="363">
                  <c:v>43627</c:v>
                </c:pt>
                <c:pt idx="364">
                  <c:v>43628</c:v>
                </c:pt>
                <c:pt idx="365">
                  <c:v>43629</c:v>
                </c:pt>
                <c:pt idx="366">
                  <c:v>43630</c:v>
                </c:pt>
                <c:pt idx="367">
                  <c:v>43633</c:v>
                </c:pt>
                <c:pt idx="368">
                  <c:v>43634</c:v>
                </c:pt>
                <c:pt idx="369">
                  <c:v>43635</c:v>
                </c:pt>
                <c:pt idx="370">
                  <c:v>43636</c:v>
                </c:pt>
                <c:pt idx="371">
                  <c:v>43637</c:v>
                </c:pt>
                <c:pt idx="372">
                  <c:v>43640</c:v>
                </c:pt>
                <c:pt idx="373">
                  <c:v>43641</c:v>
                </c:pt>
                <c:pt idx="374">
                  <c:v>43642</c:v>
                </c:pt>
                <c:pt idx="375">
                  <c:v>43643</c:v>
                </c:pt>
                <c:pt idx="376">
                  <c:v>43644</c:v>
                </c:pt>
                <c:pt idx="377">
                  <c:v>43647</c:v>
                </c:pt>
                <c:pt idx="378">
                  <c:v>43648</c:v>
                </c:pt>
                <c:pt idx="379">
                  <c:v>43649</c:v>
                </c:pt>
                <c:pt idx="380">
                  <c:v>43651</c:v>
                </c:pt>
                <c:pt idx="381">
                  <c:v>43654</c:v>
                </c:pt>
                <c:pt idx="382">
                  <c:v>43655</c:v>
                </c:pt>
                <c:pt idx="383">
                  <c:v>43656</c:v>
                </c:pt>
                <c:pt idx="384">
                  <c:v>43657</c:v>
                </c:pt>
                <c:pt idx="385">
                  <c:v>43658</c:v>
                </c:pt>
                <c:pt idx="386">
                  <c:v>43661</c:v>
                </c:pt>
                <c:pt idx="387">
                  <c:v>43662</c:v>
                </c:pt>
                <c:pt idx="388">
                  <c:v>43663</c:v>
                </c:pt>
                <c:pt idx="389">
                  <c:v>43664</c:v>
                </c:pt>
                <c:pt idx="390">
                  <c:v>43665</c:v>
                </c:pt>
                <c:pt idx="391">
                  <c:v>43668</c:v>
                </c:pt>
                <c:pt idx="392">
                  <c:v>43669</c:v>
                </c:pt>
                <c:pt idx="393">
                  <c:v>43670</c:v>
                </c:pt>
                <c:pt idx="394">
                  <c:v>43671</c:v>
                </c:pt>
                <c:pt idx="395">
                  <c:v>43672</c:v>
                </c:pt>
                <c:pt idx="396">
                  <c:v>43675</c:v>
                </c:pt>
                <c:pt idx="397">
                  <c:v>43676</c:v>
                </c:pt>
                <c:pt idx="398">
                  <c:v>43677</c:v>
                </c:pt>
                <c:pt idx="399">
                  <c:v>43678</c:v>
                </c:pt>
                <c:pt idx="400">
                  <c:v>43679</c:v>
                </c:pt>
                <c:pt idx="401">
                  <c:v>43682</c:v>
                </c:pt>
                <c:pt idx="402">
                  <c:v>43683</c:v>
                </c:pt>
                <c:pt idx="403">
                  <c:v>43684</c:v>
                </c:pt>
                <c:pt idx="404">
                  <c:v>43685</c:v>
                </c:pt>
                <c:pt idx="405">
                  <c:v>43686</c:v>
                </c:pt>
                <c:pt idx="406">
                  <c:v>43689</c:v>
                </c:pt>
                <c:pt idx="407">
                  <c:v>43690</c:v>
                </c:pt>
                <c:pt idx="408">
                  <c:v>43691</c:v>
                </c:pt>
                <c:pt idx="409">
                  <c:v>43692</c:v>
                </c:pt>
                <c:pt idx="410">
                  <c:v>43693</c:v>
                </c:pt>
                <c:pt idx="411">
                  <c:v>43696</c:v>
                </c:pt>
                <c:pt idx="412">
                  <c:v>43697</c:v>
                </c:pt>
                <c:pt idx="413">
                  <c:v>43698</c:v>
                </c:pt>
                <c:pt idx="414">
                  <c:v>43699</c:v>
                </c:pt>
                <c:pt idx="415">
                  <c:v>43700</c:v>
                </c:pt>
                <c:pt idx="416">
                  <c:v>43703</c:v>
                </c:pt>
                <c:pt idx="417">
                  <c:v>43704</c:v>
                </c:pt>
                <c:pt idx="418">
                  <c:v>43705</c:v>
                </c:pt>
                <c:pt idx="419">
                  <c:v>43706</c:v>
                </c:pt>
                <c:pt idx="420">
                  <c:v>43707</c:v>
                </c:pt>
                <c:pt idx="421">
                  <c:v>43711</c:v>
                </c:pt>
                <c:pt idx="422">
                  <c:v>43712</c:v>
                </c:pt>
                <c:pt idx="423">
                  <c:v>43713</c:v>
                </c:pt>
                <c:pt idx="424">
                  <c:v>43714</c:v>
                </c:pt>
                <c:pt idx="425">
                  <c:v>43717</c:v>
                </c:pt>
                <c:pt idx="426">
                  <c:v>43718</c:v>
                </c:pt>
                <c:pt idx="427">
                  <c:v>43719</c:v>
                </c:pt>
                <c:pt idx="428">
                  <c:v>43720</c:v>
                </c:pt>
                <c:pt idx="429">
                  <c:v>43721</c:v>
                </c:pt>
                <c:pt idx="430">
                  <c:v>43724</c:v>
                </c:pt>
                <c:pt idx="431">
                  <c:v>43725</c:v>
                </c:pt>
                <c:pt idx="432">
                  <c:v>43726</c:v>
                </c:pt>
                <c:pt idx="433">
                  <c:v>43727</c:v>
                </c:pt>
                <c:pt idx="434">
                  <c:v>43728</c:v>
                </c:pt>
                <c:pt idx="435">
                  <c:v>43731</c:v>
                </c:pt>
                <c:pt idx="436">
                  <c:v>43732</c:v>
                </c:pt>
                <c:pt idx="437">
                  <c:v>43733</c:v>
                </c:pt>
                <c:pt idx="438">
                  <c:v>43734</c:v>
                </c:pt>
                <c:pt idx="439">
                  <c:v>43735</c:v>
                </c:pt>
                <c:pt idx="440">
                  <c:v>43738</c:v>
                </c:pt>
                <c:pt idx="441">
                  <c:v>43739</c:v>
                </c:pt>
                <c:pt idx="442">
                  <c:v>43740</c:v>
                </c:pt>
                <c:pt idx="443">
                  <c:v>43741</c:v>
                </c:pt>
                <c:pt idx="444">
                  <c:v>43742</c:v>
                </c:pt>
                <c:pt idx="445">
                  <c:v>43745</c:v>
                </c:pt>
                <c:pt idx="446">
                  <c:v>43746</c:v>
                </c:pt>
                <c:pt idx="447">
                  <c:v>43747</c:v>
                </c:pt>
                <c:pt idx="448">
                  <c:v>43748</c:v>
                </c:pt>
                <c:pt idx="449">
                  <c:v>43749</c:v>
                </c:pt>
                <c:pt idx="450">
                  <c:v>43752</c:v>
                </c:pt>
                <c:pt idx="451">
                  <c:v>43753</c:v>
                </c:pt>
                <c:pt idx="452">
                  <c:v>43754</c:v>
                </c:pt>
                <c:pt idx="453">
                  <c:v>43755</c:v>
                </c:pt>
                <c:pt idx="454">
                  <c:v>43756</c:v>
                </c:pt>
                <c:pt idx="455">
                  <c:v>43759</c:v>
                </c:pt>
                <c:pt idx="456">
                  <c:v>43760</c:v>
                </c:pt>
                <c:pt idx="457">
                  <c:v>43761</c:v>
                </c:pt>
                <c:pt idx="458">
                  <c:v>43762</c:v>
                </c:pt>
                <c:pt idx="459">
                  <c:v>43763</c:v>
                </c:pt>
                <c:pt idx="460">
                  <c:v>43766</c:v>
                </c:pt>
                <c:pt idx="461">
                  <c:v>43767</c:v>
                </c:pt>
                <c:pt idx="462">
                  <c:v>43768</c:v>
                </c:pt>
                <c:pt idx="463">
                  <c:v>43769</c:v>
                </c:pt>
                <c:pt idx="464">
                  <c:v>43770</c:v>
                </c:pt>
                <c:pt idx="465">
                  <c:v>43773</c:v>
                </c:pt>
                <c:pt idx="466">
                  <c:v>43774</c:v>
                </c:pt>
                <c:pt idx="467">
                  <c:v>43775</c:v>
                </c:pt>
                <c:pt idx="468">
                  <c:v>43776</c:v>
                </c:pt>
                <c:pt idx="469">
                  <c:v>43777</c:v>
                </c:pt>
                <c:pt idx="470">
                  <c:v>43780</c:v>
                </c:pt>
                <c:pt idx="471">
                  <c:v>43781</c:v>
                </c:pt>
                <c:pt idx="472">
                  <c:v>43782</c:v>
                </c:pt>
                <c:pt idx="473">
                  <c:v>43783</c:v>
                </c:pt>
                <c:pt idx="474">
                  <c:v>43784</c:v>
                </c:pt>
                <c:pt idx="475">
                  <c:v>43787</c:v>
                </c:pt>
                <c:pt idx="476">
                  <c:v>43788</c:v>
                </c:pt>
                <c:pt idx="477">
                  <c:v>43789</c:v>
                </c:pt>
                <c:pt idx="478">
                  <c:v>43790</c:v>
                </c:pt>
                <c:pt idx="479">
                  <c:v>43791</c:v>
                </c:pt>
                <c:pt idx="480">
                  <c:v>43794</c:v>
                </c:pt>
                <c:pt idx="481">
                  <c:v>43795</c:v>
                </c:pt>
                <c:pt idx="482">
                  <c:v>43796</c:v>
                </c:pt>
                <c:pt idx="483">
                  <c:v>43798</c:v>
                </c:pt>
                <c:pt idx="484">
                  <c:v>43801</c:v>
                </c:pt>
                <c:pt idx="485">
                  <c:v>43802</c:v>
                </c:pt>
                <c:pt idx="486">
                  <c:v>43803</c:v>
                </c:pt>
                <c:pt idx="487">
                  <c:v>43804</c:v>
                </c:pt>
                <c:pt idx="488">
                  <c:v>43805</c:v>
                </c:pt>
                <c:pt idx="489">
                  <c:v>43808</c:v>
                </c:pt>
                <c:pt idx="490">
                  <c:v>43809</c:v>
                </c:pt>
                <c:pt idx="491">
                  <c:v>43810</c:v>
                </c:pt>
                <c:pt idx="492">
                  <c:v>43811</c:v>
                </c:pt>
                <c:pt idx="493">
                  <c:v>43812</c:v>
                </c:pt>
                <c:pt idx="494">
                  <c:v>43815</c:v>
                </c:pt>
                <c:pt idx="495">
                  <c:v>43816</c:v>
                </c:pt>
                <c:pt idx="496">
                  <c:v>43817</c:v>
                </c:pt>
                <c:pt idx="497">
                  <c:v>43818</c:v>
                </c:pt>
                <c:pt idx="498">
                  <c:v>43819</c:v>
                </c:pt>
                <c:pt idx="499">
                  <c:v>43822</c:v>
                </c:pt>
                <c:pt idx="500">
                  <c:v>43823</c:v>
                </c:pt>
                <c:pt idx="501">
                  <c:v>43825</c:v>
                </c:pt>
                <c:pt idx="502">
                  <c:v>43826</c:v>
                </c:pt>
                <c:pt idx="503">
                  <c:v>43829</c:v>
                </c:pt>
                <c:pt idx="504">
                  <c:v>43830</c:v>
                </c:pt>
                <c:pt idx="505">
                  <c:v>43832</c:v>
                </c:pt>
                <c:pt idx="506">
                  <c:v>43833</c:v>
                </c:pt>
                <c:pt idx="507">
                  <c:v>43836</c:v>
                </c:pt>
                <c:pt idx="508">
                  <c:v>43837</c:v>
                </c:pt>
                <c:pt idx="509">
                  <c:v>43838</c:v>
                </c:pt>
                <c:pt idx="510">
                  <c:v>43839</c:v>
                </c:pt>
                <c:pt idx="511">
                  <c:v>43840</c:v>
                </c:pt>
                <c:pt idx="512">
                  <c:v>43843</c:v>
                </c:pt>
                <c:pt idx="513">
                  <c:v>43844</c:v>
                </c:pt>
                <c:pt idx="514">
                  <c:v>43845</c:v>
                </c:pt>
                <c:pt idx="515">
                  <c:v>43846</c:v>
                </c:pt>
                <c:pt idx="516">
                  <c:v>43847</c:v>
                </c:pt>
                <c:pt idx="517">
                  <c:v>43851</c:v>
                </c:pt>
                <c:pt idx="518">
                  <c:v>43852</c:v>
                </c:pt>
                <c:pt idx="519">
                  <c:v>43853</c:v>
                </c:pt>
                <c:pt idx="520">
                  <c:v>43854</c:v>
                </c:pt>
                <c:pt idx="521">
                  <c:v>43857</c:v>
                </c:pt>
                <c:pt idx="522">
                  <c:v>43858</c:v>
                </c:pt>
                <c:pt idx="523">
                  <c:v>43859</c:v>
                </c:pt>
                <c:pt idx="524">
                  <c:v>43860</c:v>
                </c:pt>
                <c:pt idx="525">
                  <c:v>43861</c:v>
                </c:pt>
                <c:pt idx="526">
                  <c:v>43864</c:v>
                </c:pt>
                <c:pt idx="527">
                  <c:v>43865</c:v>
                </c:pt>
                <c:pt idx="528">
                  <c:v>43866</c:v>
                </c:pt>
                <c:pt idx="529">
                  <c:v>43867</c:v>
                </c:pt>
                <c:pt idx="530">
                  <c:v>43868</c:v>
                </c:pt>
                <c:pt idx="531">
                  <c:v>43871</c:v>
                </c:pt>
                <c:pt idx="532">
                  <c:v>43872</c:v>
                </c:pt>
                <c:pt idx="533">
                  <c:v>43873</c:v>
                </c:pt>
                <c:pt idx="534">
                  <c:v>43874</c:v>
                </c:pt>
                <c:pt idx="535">
                  <c:v>43875</c:v>
                </c:pt>
                <c:pt idx="536">
                  <c:v>43879</c:v>
                </c:pt>
                <c:pt idx="537">
                  <c:v>43880</c:v>
                </c:pt>
                <c:pt idx="538">
                  <c:v>43881</c:v>
                </c:pt>
                <c:pt idx="539">
                  <c:v>43882</c:v>
                </c:pt>
                <c:pt idx="540">
                  <c:v>43885</c:v>
                </c:pt>
                <c:pt idx="541">
                  <c:v>43886</c:v>
                </c:pt>
                <c:pt idx="542">
                  <c:v>43887</c:v>
                </c:pt>
                <c:pt idx="543">
                  <c:v>43888</c:v>
                </c:pt>
                <c:pt idx="544">
                  <c:v>43889</c:v>
                </c:pt>
                <c:pt idx="545">
                  <c:v>43892</c:v>
                </c:pt>
                <c:pt idx="546">
                  <c:v>43893</c:v>
                </c:pt>
                <c:pt idx="547">
                  <c:v>43894</c:v>
                </c:pt>
                <c:pt idx="548">
                  <c:v>43895</c:v>
                </c:pt>
                <c:pt idx="549">
                  <c:v>43896</c:v>
                </c:pt>
                <c:pt idx="550">
                  <c:v>43899</c:v>
                </c:pt>
                <c:pt idx="551">
                  <c:v>43900</c:v>
                </c:pt>
                <c:pt idx="552">
                  <c:v>43901</c:v>
                </c:pt>
                <c:pt idx="553">
                  <c:v>43902</c:v>
                </c:pt>
                <c:pt idx="554">
                  <c:v>43903</c:v>
                </c:pt>
                <c:pt idx="555">
                  <c:v>43906</c:v>
                </c:pt>
                <c:pt idx="556">
                  <c:v>43907</c:v>
                </c:pt>
                <c:pt idx="557">
                  <c:v>43908</c:v>
                </c:pt>
                <c:pt idx="558">
                  <c:v>43909</c:v>
                </c:pt>
                <c:pt idx="559">
                  <c:v>43910</c:v>
                </c:pt>
                <c:pt idx="560">
                  <c:v>43913</c:v>
                </c:pt>
                <c:pt idx="561">
                  <c:v>43914</c:v>
                </c:pt>
                <c:pt idx="562">
                  <c:v>43915</c:v>
                </c:pt>
                <c:pt idx="563">
                  <c:v>43916</c:v>
                </c:pt>
                <c:pt idx="564">
                  <c:v>43917</c:v>
                </c:pt>
                <c:pt idx="565">
                  <c:v>43920</c:v>
                </c:pt>
                <c:pt idx="566">
                  <c:v>43921</c:v>
                </c:pt>
                <c:pt idx="567">
                  <c:v>43922</c:v>
                </c:pt>
                <c:pt idx="568">
                  <c:v>43923</c:v>
                </c:pt>
                <c:pt idx="569">
                  <c:v>43924</c:v>
                </c:pt>
                <c:pt idx="570">
                  <c:v>43927</c:v>
                </c:pt>
                <c:pt idx="571">
                  <c:v>43928</c:v>
                </c:pt>
                <c:pt idx="572">
                  <c:v>43929</c:v>
                </c:pt>
                <c:pt idx="573">
                  <c:v>43930</c:v>
                </c:pt>
                <c:pt idx="574">
                  <c:v>43934</c:v>
                </c:pt>
                <c:pt idx="575">
                  <c:v>43935</c:v>
                </c:pt>
                <c:pt idx="576">
                  <c:v>43936</c:v>
                </c:pt>
                <c:pt idx="577">
                  <c:v>43937</c:v>
                </c:pt>
                <c:pt idx="578">
                  <c:v>43938</c:v>
                </c:pt>
                <c:pt idx="579">
                  <c:v>43941</c:v>
                </c:pt>
                <c:pt idx="580">
                  <c:v>43942</c:v>
                </c:pt>
                <c:pt idx="581">
                  <c:v>43943</c:v>
                </c:pt>
                <c:pt idx="582">
                  <c:v>43944</c:v>
                </c:pt>
                <c:pt idx="583">
                  <c:v>43945</c:v>
                </c:pt>
                <c:pt idx="584">
                  <c:v>43948</c:v>
                </c:pt>
                <c:pt idx="585">
                  <c:v>43949</c:v>
                </c:pt>
                <c:pt idx="586">
                  <c:v>43950</c:v>
                </c:pt>
                <c:pt idx="587">
                  <c:v>43951</c:v>
                </c:pt>
                <c:pt idx="588">
                  <c:v>43952</c:v>
                </c:pt>
                <c:pt idx="589">
                  <c:v>43955</c:v>
                </c:pt>
                <c:pt idx="590">
                  <c:v>43956</c:v>
                </c:pt>
                <c:pt idx="591">
                  <c:v>43957</c:v>
                </c:pt>
                <c:pt idx="592">
                  <c:v>43958</c:v>
                </c:pt>
                <c:pt idx="593">
                  <c:v>43959</c:v>
                </c:pt>
                <c:pt idx="594">
                  <c:v>43962</c:v>
                </c:pt>
                <c:pt idx="595">
                  <c:v>43963</c:v>
                </c:pt>
                <c:pt idx="596">
                  <c:v>43964</c:v>
                </c:pt>
                <c:pt idx="597">
                  <c:v>43965</c:v>
                </c:pt>
                <c:pt idx="598">
                  <c:v>43966</c:v>
                </c:pt>
                <c:pt idx="599">
                  <c:v>43969</c:v>
                </c:pt>
                <c:pt idx="600">
                  <c:v>43970</c:v>
                </c:pt>
                <c:pt idx="601">
                  <c:v>43971</c:v>
                </c:pt>
                <c:pt idx="602">
                  <c:v>43972</c:v>
                </c:pt>
                <c:pt idx="603">
                  <c:v>43973</c:v>
                </c:pt>
                <c:pt idx="604">
                  <c:v>43977</c:v>
                </c:pt>
                <c:pt idx="605">
                  <c:v>43978</c:v>
                </c:pt>
                <c:pt idx="606">
                  <c:v>43979</c:v>
                </c:pt>
                <c:pt idx="607">
                  <c:v>43980</c:v>
                </c:pt>
                <c:pt idx="608">
                  <c:v>43983</c:v>
                </c:pt>
                <c:pt idx="609">
                  <c:v>43984</c:v>
                </c:pt>
                <c:pt idx="610">
                  <c:v>43985</c:v>
                </c:pt>
                <c:pt idx="611">
                  <c:v>43986</c:v>
                </c:pt>
                <c:pt idx="612">
                  <c:v>43987</c:v>
                </c:pt>
                <c:pt idx="613">
                  <c:v>43990</c:v>
                </c:pt>
                <c:pt idx="614">
                  <c:v>43991</c:v>
                </c:pt>
                <c:pt idx="615">
                  <c:v>43992</c:v>
                </c:pt>
                <c:pt idx="616">
                  <c:v>43993</c:v>
                </c:pt>
                <c:pt idx="617">
                  <c:v>43994</c:v>
                </c:pt>
                <c:pt idx="618">
                  <c:v>43997</c:v>
                </c:pt>
                <c:pt idx="619">
                  <c:v>43998</c:v>
                </c:pt>
                <c:pt idx="620">
                  <c:v>43999</c:v>
                </c:pt>
                <c:pt idx="621">
                  <c:v>44000</c:v>
                </c:pt>
                <c:pt idx="622">
                  <c:v>44001</c:v>
                </c:pt>
                <c:pt idx="623">
                  <c:v>44004</c:v>
                </c:pt>
                <c:pt idx="624">
                  <c:v>44005</c:v>
                </c:pt>
                <c:pt idx="625">
                  <c:v>44006</c:v>
                </c:pt>
                <c:pt idx="626">
                  <c:v>44007</c:v>
                </c:pt>
                <c:pt idx="627">
                  <c:v>44008</c:v>
                </c:pt>
                <c:pt idx="628">
                  <c:v>44011</c:v>
                </c:pt>
                <c:pt idx="629">
                  <c:v>44012</c:v>
                </c:pt>
                <c:pt idx="630">
                  <c:v>44013</c:v>
                </c:pt>
                <c:pt idx="631">
                  <c:v>44014</c:v>
                </c:pt>
                <c:pt idx="632">
                  <c:v>44015</c:v>
                </c:pt>
                <c:pt idx="633">
                  <c:v>44018</c:v>
                </c:pt>
                <c:pt idx="634">
                  <c:v>44019</c:v>
                </c:pt>
                <c:pt idx="635">
                  <c:v>44020</c:v>
                </c:pt>
                <c:pt idx="636">
                  <c:v>44021</c:v>
                </c:pt>
                <c:pt idx="637">
                  <c:v>44022</c:v>
                </c:pt>
                <c:pt idx="638">
                  <c:v>44025</c:v>
                </c:pt>
                <c:pt idx="639">
                  <c:v>44026</c:v>
                </c:pt>
                <c:pt idx="640">
                  <c:v>44027</c:v>
                </c:pt>
                <c:pt idx="641">
                  <c:v>44028</c:v>
                </c:pt>
                <c:pt idx="642">
                  <c:v>44029</c:v>
                </c:pt>
                <c:pt idx="643">
                  <c:v>44032</c:v>
                </c:pt>
                <c:pt idx="644">
                  <c:v>44033</c:v>
                </c:pt>
                <c:pt idx="645">
                  <c:v>44034</c:v>
                </c:pt>
                <c:pt idx="646">
                  <c:v>44035</c:v>
                </c:pt>
                <c:pt idx="647">
                  <c:v>44036</c:v>
                </c:pt>
                <c:pt idx="648">
                  <c:v>44039</c:v>
                </c:pt>
                <c:pt idx="649">
                  <c:v>44040</c:v>
                </c:pt>
                <c:pt idx="650">
                  <c:v>44041</c:v>
                </c:pt>
                <c:pt idx="651">
                  <c:v>44042</c:v>
                </c:pt>
                <c:pt idx="652">
                  <c:v>44043</c:v>
                </c:pt>
                <c:pt idx="653">
                  <c:v>44046</c:v>
                </c:pt>
                <c:pt idx="654">
                  <c:v>44047</c:v>
                </c:pt>
                <c:pt idx="655">
                  <c:v>44048</c:v>
                </c:pt>
                <c:pt idx="656">
                  <c:v>44049</c:v>
                </c:pt>
                <c:pt idx="657">
                  <c:v>44050</c:v>
                </c:pt>
                <c:pt idx="658">
                  <c:v>44053</c:v>
                </c:pt>
                <c:pt idx="659">
                  <c:v>44054</c:v>
                </c:pt>
                <c:pt idx="660">
                  <c:v>44055</c:v>
                </c:pt>
                <c:pt idx="661">
                  <c:v>44056</c:v>
                </c:pt>
                <c:pt idx="662">
                  <c:v>44057</c:v>
                </c:pt>
                <c:pt idx="663">
                  <c:v>44060</c:v>
                </c:pt>
                <c:pt idx="664">
                  <c:v>44061</c:v>
                </c:pt>
                <c:pt idx="665">
                  <c:v>44062</c:v>
                </c:pt>
                <c:pt idx="666">
                  <c:v>44063</c:v>
                </c:pt>
                <c:pt idx="667">
                  <c:v>44064</c:v>
                </c:pt>
                <c:pt idx="668">
                  <c:v>44067</c:v>
                </c:pt>
                <c:pt idx="669">
                  <c:v>44068</c:v>
                </c:pt>
                <c:pt idx="670">
                  <c:v>44069</c:v>
                </c:pt>
                <c:pt idx="671">
                  <c:v>44070</c:v>
                </c:pt>
                <c:pt idx="672">
                  <c:v>44071</c:v>
                </c:pt>
                <c:pt idx="673">
                  <c:v>44074</c:v>
                </c:pt>
                <c:pt idx="674">
                  <c:v>44075</c:v>
                </c:pt>
                <c:pt idx="675">
                  <c:v>44076</c:v>
                </c:pt>
                <c:pt idx="676">
                  <c:v>44077</c:v>
                </c:pt>
                <c:pt idx="677">
                  <c:v>44078</c:v>
                </c:pt>
                <c:pt idx="678">
                  <c:v>44082</c:v>
                </c:pt>
                <c:pt idx="679">
                  <c:v>44083</c:v>
                </c:pt>
                <c:pt idx="680">
                  <c:v>44084</c:v>
                </c:pt>
                <c:pt idx="681">
                  <c:v>44085</c:v>
                </c:pt>
                <c:pt idx="682">
                  <c:v>44088</c:v>
                </c:pt>
                <c:pt idx="683">
                  <c:v>44089</c:v>
                </c:pt>
                <c:pt idx="684">
                  <c:v>44090</c:v>
                </c:pt>
                <c:pt idx="685">
                  <c:v>44091</c:v>
                </c:pt>
                <c:pt idx="686">
                  <c:v>44092</c:v>
                </c:pt>
                <c:pt idx="687">
                  <c:v>44095</c:v>
                </c:pt>
                <c:pt idx="688">
                  <c:v>44096</c:v>
                </c:pt>
                <c:pt idx="689">
                  <c:v>44097</c:v>
                </c:pt>
                <c:pt idx="690">
                  <c:v>44098</c:v>
                </c:pt>
                <c:pt idx="691">
                  <c:v>44099</c:v>
                </c:pt>
                <c:pt idx="692">
                  <c:v>44102</c:v>
                </c:pt>
                <c:pt idx="693">
                  <c:v>44103</c:v>
                </c:pt>
                <c:pt idx="694">
                  <c:v>44104</c:v>
                </c:pt>
                <c:pt idx="695">
                  <c:v>44105</c:v>
                </c:pt>
                <c:pt idx="696">
                  <c:v>44106</c:v>
                </c:pt>
                <c:pt idx="697">
                  <c:v>44109</c:v>
                </c:pt>
                <c:pt idx="698">
                  <c:v>44110</c:v>
                </c:pt>
                <c:pt idx="699">
                  <c:v>44111</c:v>
                </c:pt>
                <c:pt idx="700">
                  <c:v>44112</c:v>
                </c:pt>
                <c:pt idx="701">
                  <c:v>44113</c:v>
                </c:pt>
                <c:pt idx="702">
                  <c:v>44116</c:v>
                </c:pt>
                <c:pt idx="703">
                  <c:v>44117</c:v>
                </c:pt>
                <c:pt idx="704">
                  <c:v>44118</c:v>
                </c:pt>
                <c:pt idx="705">
                  <c:v>44119</c:v>
                </c:pt>
                <c:pt idx="706">
                  <c:v>44120</c:v>
                </c:pt>
                <c:pt idx="707">
                  <c:v>44123</c:v>
                </c:pt>
                <c:pt idx="708">
                  <c:v>44124</c:v>
                </c:pt>
                <c:pt idx="709">
                  <c:v>44125</c:v>
                </c:pt>
                <c:pt idx="710">
                  <c:v>44126</c:v>
                </c:pt>
                <c:pt idx="711">
                  <c:v>44127</c:v>
                </c:pt>
                <c:pt idx="712">
                  <c:v>44130</c:v>
                </c:pt>
                <c:pt idx="713">
                  <c:v>44131</c:v>
                </c:pt>
                <c:pt idx="714">
                  <c:v>44132</c:v>
                </c:pt>
                <c:pt idx="715">
                  <c:v>44133</c:v>
                </c:pt>
                <c:pt idx="716">
                  <c:v>44134</c:v>
                </c:pt>
                <c:pt idx="717">
                  <c:v>44137</c:v>
                </c:pt>
                <c:pt idx="718">
                  <c:v>44138</c:v>
                </c:pt>
                <c:pt idx="719">
                  <c:v>44139</c:v>
                </c:pt>
                <c:pt idx="720">
                  <c:v>44140</c:v>
                </c:pt>
                <c:pt idx="721">
                  <c:v>44141</c:v>
                </c:pt>
                <c:pt idx="722">
                  <c:v>44144</c:v>
                </c:pt>
                <c:pt idx="723">
                  <c:v>44145</c:v>
                </c:pt>
                <c:pt idx="724">
                  <c:v>44146</c:v>
                </c:pt>
                <c:pt idx="725">
                  <c:v>44147</c:v>
                </c:pt>
                <c:pt idx="726">
                  <c:v>44148</c:v>
                </c:pt>
                <c:pt idx="727">
                  <c:v>44151</c:v>
                </c:pt>
                <c:pt idx="728">
                  <c:v>44152</c:v>
                </c:pt>
                <c:pt idx="729">
                  <c:v>44153</c:v>
                </c:pt>
                <c:pt idx="730">
                  <c:v>44154</c:v>
                </c:pt>
                <c:pt idx="731">
                  <c:v>44155</c:v>
                </c:pt>
                <c:pt idx="732">
                  <c:v>44158</c:v>
                </c:pt>
                <c:pt idx="733">
                  <c:v>44159</c:v>
                </c:pt>
                <c:pt idx="734">
                  <c:v>44160</c:v>
                </c:pt>
                <c:pt idx="735">
                  <c:v>44161</c:v>
                </c:pt>
                <c:pt idx="736">
                  <c:v>44162</c:v>
                </c:pt>
                <c:pt idx="737">
                  <c:v>44165</c:v>
                </c:pt>
                <c:pt idx="738">
                  <c:v>44166</c:v>
                </c:pt>
                <c:pt idx="739">
                  <c:v>44167</c:v>
                </c:pt>
                <c:pt idx="740">
                  <c:v>44168</c:v>
                </c:pt>
                <c:pt idx="741">
                  <c:v>44169</c:v>
                </c:pt>
                <c:pt idx="742">
                  <c:v>44172</c:v>
                </c:pt>
                <c:pt idx="743">
                  <c:v>44173</c:v>
                </c:pt>
                <c:pt idx="744">
                  <c:v>44174</c:v>
                </c:pt>
                <c:pt idx="745">
                  <c:v>44175</c:v>
                </c:pt>
                <c:pt idx="746">
                  <c:v>44176</c:v>
                </c:pt>
                <c:pt idx="747">
                  <c:v>44179</c:v>
                </c:pt>
                <c:pt idx="748">
                  <c:v>44180</c:v>
                </c:pt>
                <c:pt idx="749">
                  <c:v>44181</c:v>
                </c:pt>
                <c:pt idx="750">
                  <c:v>44182</c:v>
                </c:pt>
                <c:pt idx="751">
                  <c:v>44183</c:v>
                </c:pt>
                <c:pt idx="752">
                  <c:v>44186</c:v>
                </c:pt>
                <c:pt idx="753">
                  <c:v>44187</c:v>
                </c:pt>
                <c:pt idx="754">
                  <c:v>44188</c:v>
                </c:pt>
                <c:pt idx="755">
                  <c:v>44189</c:v>
                </c:pt>
                <c:pt idx="756">
                  <c:v>44190</c:v>
                </c:pt>
                <c:pt idx="757">
                  <c:v>44193</c:v>
                </c:pt>
                <c:pt idx="758">
                  <c:v>44194</c:v>
                </c:pt>
                <c:pt idx="759">
                  <c:v>44195</c:v>
                </c:pt>
                <c:pt idx="760">
                  <c:v>44196</c:v>
                </c:pt>
                <c:pt idx="761">
                  <c:v>44200</c:v>
                </c:pt>
                <c:pt idx="762">
                  <c:v>44201</c:v>
                </c:pt>
                <c:pt idx="763">
                  <c:v>44202</c:v>
                </c:pt>
                <c:pt idx="764">
                  <c:v>44203</c:v>
                </c:pt>
                <c:pt idx="765">
                  <c:v>44204</c:v>
                </c:pt>
                <c:pt idx="766">
                  <c:v>44207</c:v>
                </c:pt>
                <c:pt idx="767">
                  <c:v>44208</c:v>
                </c:pt>
                <c:pt idx="768">
                  <c:v>44209</c:v>
                </c:pt>
                <c:pt idx="769">
                  <c:v>44210</c:v>
                </c:pt>
                <c:pt idx="770">
                  <c:v>44211</c:v>
                </c:pt>
                <c:pt idx="771">
                  <c:v>44215</c:v>
                </c:pt>
                <c:pt idx="772">
                  <c:v>44216</c:v>
                </c:pt>
                <c:pt idx="773">
                  <c:v>44217</c:v>
                </c:pt>
                <c:pt idx="774">
                  <c:v>44218</c:v>
                </c:pt>
                <c:pt idx="775">
                  <c:v>44221</c:v>
                </c:pt>
                <c:pt idx="776">
                  <c:v>44222</c:v>
                </c:pt>
                <c:pt idx="777">
                  <c:v>44223</c:v>
                </c:pt>
                <c:pt idx="778">
                  <c:v>44224</c:v>
                </c:pt>
                <c:pt idx="779">
                  <c:v>44225</c:v>
                </c:pt>
                <c:pt idx="780">
                  <c:v>44228</c:v>
                </c:pt>
                <c:pt idx="781">
                  <c:v>44229</c:v>
                </c:pt>
                <c:pt idx="782">
                  <c:v>44230</c:v>
                </c:pt>
                <c:pt idx="783">
                  <c:v>44231</c:v>
                </c:pt>
                <c:pt idx="784">
                  <c:v>44232</c:v>
                </c:pt>
                <c:pt idx="785">
                  <c:v>44235</c:v>
                </c:pt>
                <c:pt idx="786">
                  <c:v>44236</c:v>
                </c:pt>
                <c:pt idx="787">
                  <c:v>44237</c:v>
                </c:pt>
                <c:pt idx="788">
                  <c:v>44238</c:v>
                </c:pt>
                <c:pt idx="789">
                  <c:v>44239</c:v>
                </c:pt>
                <c:pt idx="790">
                  <c:v>44243</c:v>
                </c:pt>
                <c:pt idx="791">
                  <c:v>44244</c:v>
                </c:pt>
                <c:pt idx="792">
                  <c:v>44245</c:v>
                </c:pt>
                <c:pt idx="793">
                  <c:v>44246</c:v>
                </c:pt>
                <c:pt idx="794">
                  <c:v>44249</c:v>
                </c:pt>
                <c:pt idx="795">
                  <c:v>44250</c:v>
                </c:pt>
                <c:pt idx="796">
                  <c:v>44251</c:v>
                </c:pt>
                <c:pt idx="797">
                  <c:v>44252</c:v>
                </c:pt>
                <c:pt idx="798">
                  <c:v>44253</c:v>
                </c:pt>
                <c:pt idx="799">
                  <c:v>44256</c:v>
                </c:pt>
                <c:pt idx="800">
                  <c:v>44257</c:v>
                </c:pt>
                <c:pt idx="801">
                  <c:v>44258</c:v>
                </c:pt>
                <c:pt idx="802">
                  <c:v>44259</c:v>
                </c:pt>
                <c:pt idx="803">
                  <c:v>44260</c:v>
                </c:pt>
                <c:pt idx="804">
                  <c:v>44263</c:v>
                </c:pt>
                <c:pt idx="805">
                  <c:v>44264</c:v>
                </c:pt>
                <c:pt idx="806">
                  <c:v>44265</c:v>
                </c:pt>
                <c:pt idx="807">
                  <c:v>44266</c:v>
                </c:pt>
                <c:pt idx="808">
                  <c:v>44267</c:v>
                </c:pt>
                <c:pt idx="809">
                  <c:v>44270</c:v>
                </c:pt>
                <c:pt idx="810">
                  <c:v>44271</c:v>
                </c:pt>
                <c:pt idx="811">
                  <c:v>44272</c:v>
                </c:pt>
                <c:pt idx="812">
                  <c:v>44273</c:v>
                </c:pt>
                <c:pt idx="813">
                  <c:v>44274</c:v>
                </c:pt>
                <c:pt idx="814">
                  <c:v>44277</c:v>
                </c:pt>
                <c:pt idx="815">
                  <c:v>44278</c:v>
                </c:pt>
                <c:pt idx="816">
                  <c:v>44279</c:v>
                </c:pt>
                <c:pt idx="817">
                  <c:v>44280</c:v>
                </c:pt>
                <c:pt idx="818">
                  <c:v>44281</c:v>
                </c:pt>
                <c:pt idx="819">
                  <c:v>44284</c:v>
                </c:pt>
                <c:pt idx="820">
                  <c:v>44285</c:v>
                </c:pt>
                <c:pt idx="821">
                  <c:v>44286</c:v>
                </c:pt>
                <c:pt idx="822">
                  <c:v>44287</c:v>
                </c:pt>
                <c:pt idx="823">
                  <c:v>44291</c:v>
                </c:pt>
                <c:pt idx="824">
                  <c:v>44292</c:v>
                </c:pt>
                <c:pt idx="825">
                  <c:v>44293</c:v>
                </c:pt>
                <c:pt idx="826">
                  <c:v>44294</c:v>
                </c:pt>
                <c:pt idx="827">
                  <c:v>44295</c:v>
                </c:pt>
                <c:pt idx="828">
                  <c:v>44298</c:v>
                </c:pt>
                <c:pt idx="829">
                  <c:v>44299</c:v>
                </c:pt>
                <c:pt idx="830">
                  <c:v>44300</c:v>
                </c:pt>
                <c:pt idx="831">
                  <c:v>44301</c:v>
                </c:pt>
                <c:pt idx="832">
                  <c:v>44302</c:v>
                </c:pt>
                <c:pt idx="833">
                  <c:v>44305</c:v>
                </c:pt>
                <c:pt idx="834">
                  <c:v>44306</c:v>
                </c:pt>
                <c:pt idx="835">
                  <c:v>44307</c:v>
                </c:pt>
                <c:pt idx="836">
                  <c:v>44308</c:v>
                </c:pt>
                <c:pt idx="837">
                  <c:v>44309</c:v>
                </c:pt>
                <c:pt idx="838">
                  <c:v>44312</c:v>
                </c:pt>
                <c:pt idx="839">
                  <c:v>44313</c:v>
                </c:pt>
                <c:pt idx="840">
                  <c:v>44314</c:v>
                </c:pt>
                <c:pt idx="841">
                  <c:v>44315</c:v>
                </c:pt>
                <c:pt idx="842">
                  <c:v>44316</c:v>
                </c:pt>
                <c:pt idx="843">
                  <c:v>44319</c:v>
                </c:pt>
                <c:pt idx="844">
                  <c:v>44320</c:v>
                </c:pt>
                <c:pt idx="845">
                  <c:v>44321</c:v>
                </c:pt>
                <c:pt idx="846">
                  <c:v>44322</c:v>
                </c:pt>
                <c:pt idx="847">
                  <c:v>44323</c:v>
                </c:pt>
                <c:pt idx="848">
                  <c:v>44326</c:v>
                </c:pt>
                <c:pt idx="849">
                  <c:v>44327</c:v>
                </c:pt>
                <c:pt idx="850">
                  <c:v>44328</c:v>
                </c:pt>
                <c:pt idx="851">
                  <c:v>44329</c:v>
                </c:pt>
                <c:pt idx="852">
                  <c:v>44330</c:v>
                </c:pt>
                <c:pt idx="853">
                  <c:v>44333</c:v>
                </c:pt>
                <c:pt idx="854">
                  <c:v>44334</c:v>
                </c:pt>
                <c:pt idx="855">
                  <c:v>44335</c:v>
                </c:pt>
                <c:pt idx="856">
                  <c:v>44336</c:v>
                </c:pt>
                <c:pt idx="857">
                  <c:v>44337</c:v>
                </c:pt>
                <c:pt idx="858">
                  <c:v>44340</c:v>
                </c:pt>
                <c:pt idx="859">
                  <c:v>44341</c:v>
                </c:pt>
                <c:pt idx="860">
                  <c:v>44342</c:v>
                </c:pt>
                <c:pt idx="861">
                  <c:v>44343</c:v>
                </c:pt>
                <c:pt idx="862">
                  <c:v>44344</c:v>
                </c:pt>
                <c:pt idx="863">
                  <c:v>44348</c:v>
                </c:pt>
                <c:pt idx="864">
                  <c:v>44349</c:v>
                </c:pt>
                <c:pt idx="865">
                  <c:v>44350</c:v>
                </c:pt>
                <c:pt idx="866">
                  <c:v>44351</c:v>
                </c:pt>
                <c:pt idx="867">
                  <c:v>44354</c:v>
                </c:pt>
                <c:pt idx="868">
                  <c:v>44355</c:v>
                </c:pt>
                <c:pt idx="869">
                  <c:v>44356</c:v>
                </c:pt>
                <c:pt idx="870">
                  <c:v>44357</c:v>
                </c:pt>
                <c:pt idx="871">
                  <c:v>44358</c:v>
                </c:pt>
                <c:pt idx="872">
                  <c:v>44361</c:v>
                </c:pt>
                <c:pt idx="873">
                  <c:v>44362</c:v>
                </c:pt>
                <c:pt idx="874">
                  <c:v>44363</c:v>
                </c:pt>
                <c:pt idx="875">
                  <c:v>44364</c:v>
                </c:pt>
                <c:pt idx="876">
                  <c:v>44365</c:v>
                </c:pt>
                <c:pt idx="877">
                  <c:v>44368</c:v>
                </c:pt>
                <c:pt idx="878">
                  <c:v>44369</c:v>
                </c:pt>
                <c:pt idx="879">
                  <c:v>44370</c:v>
                </c:pt>
                <c:pt idx="880">
                  <c:v>44371</c:v>
                </c:pt>
                <c:pt idx="881">
                  <c:v>44372</c:v>
                </c:pt>
                <c:pt idx="882">
                  <c:v>44375</c:v>
                </c:pt>
                <c:pt idx="883">
                  <c:v>44376</c:v>
                </c:pt>
                <c:pt idx="884">
                  <c:v>44377</c:v>
                </c:pt>
                <c:pt idx="885">
                  <c:v>44378</c:v>
                </c:pt>
                <c:pt idx="886">
                  <c:v>44379</c:v>
                </c:pt>
                <c:pt idx="887">
                  <c:v>44383</c:v>
                </c:pt>
                <c:pt idx="888">
                  <c:v>44384</c:v>
                </c:pt>
                <c:pt idx="889">
                  <c:v>44385</c:v>
                </c:pt>
                <c:pt idx="890">
                  <c:v>44386</c:v>
                </c:pt>
                <c:pt idx="891">
                  <c:v>44389</c:v>
                </c:pt>
                <c:pt idx="892">
                  <c:v>44390</c:v>
                </c:pt>
                <c:pt idx="893">
                  <c:v>44391</c:v>
                </c:pt>
                <c:pt idx="894">
                  <c:v>44392</c:v>
                </c:pt>
                <c:pt idx="895">
                  <c:v>44393</c:v>
                </c:pt>
                <c:pt idx="896">
                  <c:v>44396</c:v>
                </c:pt>
                <c:pt idx="897">
                  <c:v>44397</c:v>
                </c:pt>
                <c:pt idx="898">
                  <c:v>44398</c:v>
                </c:pt>
                <c:pt idx="899">
                  <c:v>44399</c:v>
                </c:pt>
                <c:pt idx="900">
                  <c:v>44400</c:v>
                </c:pt>
                <c:pt idx="901">
                  <c:v>44403</c:v>
                </c:pt>
                <c:pt idx="902">
                  <c:v>44404</c:v>
                </c:pt>
                <c:pt idx="903">
                  <c:v>44405</c:v>
                </c:pt>
                <c:pt idx="904">
                  <c:v>44406</c:v>
                </c:pt>
                <c:pt idx="905">
                  <c:v>44407</c:v>
                </c:pt>
                <c:pt idx="906">
                  <c:v>44410</c:v>
                </c:pt>
                <c:pt idx="907">
                  <c:v>44411</c:v>
                </c:pt>
                <c:pt idx="908">
                  <c:v>44412</c:v>
                </c:pt>
                <c:pt idx="909">
                  <c:v>44413</c:v>
                </c:pt>
                <c:pt idx="910">
                  <c:v>44414</c:v>
                </c:pt>
                <c:pt idx="911">
                  <c:v>44417</c:v>
                </c:pt>
                <c:pt idx="912">
                  <c:v>44418</c:v>
                </c:pt>
                <c:pt idx="913">
                  <c:v>44419</c:v>
                </c:pt>
                <c:pt idx="914">
                  <c:v>44420</c:v>
                </c:pt>
                <c:pt idx="915">
                  <c:v>44421</c:v>
                </c:pt>
                <c:pt idx="916">
                  <c:v>44424</c:v>
                </c:pt>
                <c:pt idx="917">
                  <c:v>44425</c:v>
                </c:pt>
                <c:pt idx="918">
                  <c:v>44426</c:v>
                </c:pt>
                <c:pt idx="919">
                  <c:v>44427</c:v>
                </c:pt>
                <c:pt idx="920">
                  <c:v>44428</c:v>
                </c:pt>
                <c:pt idx="921">
                  <c:v>44431</c:v>
                </c:pt>
                <c:pt idx="922">
                  <c:v>44432</c:v>
                </c:pt>
                <c:pt idx="923">
                  <c:v>44433</c:v>
                </c:pt>
                <c:pt idx="924">
                  <c:v>44434</c:v>
                </c:pt>
                <c:pt idx="925">
                  <c:v>44435</c:v>
                </c:pt>
                <c:pt idx="926">
                  <c:v>44438</c:v>
                </c:pt>
                <c:pt idx="927">
                  <c:v>44439</c:v>
                </c:pt>
                <c:pt idx="928">
                  <c:v>44440</c:v>
                </c:pt>
                <c:pt idx="929">
                  <c:v>44441</c:v>
                </c:pt>
                <c:pt idx="930">
                  <c:v>44442</c:v>
                </c:pt>
                <c:pt idx="931">
                  <c:v>44446</c:v>
                </c:pt>
                <c:pt idx="932">
                  <c:v>44447</c:v>
                </c:pt>
                <c:pt idx="933">
                  <c:v>44448</c:v>
                </c:pt>
                <c:pt idx="934">
                  <c:v>44449</c:v>
                </c:pt>
                <c:pt idx="935">
                  <c:v>44452</c:v>
                </c:pt>
                <c:pt idx="936">
                  <c:v>44453</c:v>
                </c:pt>
                <c:pt idx="937">
                  <c:v>44454</c:v>
                </c:pt>
                <c:pt idx="938">
                  <c:v>44455</c:v>
                </c:pt>
                <c:pt idx="939">
                  <c:v>44456</c:v>
                </c:pt>
                <c:pt idx="940">
                  <c:v>44459</c:v>
                </c:pt>
                <c:pt idx="941">
                  <c:v>44460</c:v>
                </c:pt>
                <c:pt idx="942">
                  <c:v>44461</c:v>
                </c:pt>
                <c:pt idx="943">
                  <c:v>44462</c:v>
                </c:pt>
                <c:pt idx="944">
                  <c:v>44463</c:v>
                </c:pt>
                <c:pt idx="945">
                  <c:v>44466</c:v>
                </c:pt>
                <c:pt idx="946">
                  <c:v>44467</c:v>
                </c:pt>
                <c:pt idx="947">
                  <c:v>44468</c:v>
                </c:pt>
                <c:pt idx="948">
                  <c:v>44469</c:v>
                </c:pt>
                <c:pt idx="949">
                  <c:v>44470</c:v>
                </c:pt>
                <c:pt idx="950">
                  <c:v>44473</c:v>
                </c:pt>
                <c:pt idx="951">
                  <c:v>44474</c:v>
                </c:pt>
                <c:pt idx="952">
                  <c:v>44475</c:v>
                </c:pt>
                <c:pt idx="953">
                  <c:v>44476</c:v>
                </c:pt>
                <c:pt idx="954">
                  <c:v>44477</c:v>
                </c:pt>
                <c:pt idx="955">
                  <c:v>44480</c:v>
                </c:pt>
                <c:pt idx="956">
                  <c:v>44481</c:v>
                </c:pt>
                <c:pt idx="957">
                  <c:v>44482</c:v>
                </c:pt>
                <c:pt idx="958">
                  <c:v>44483</c:v>
                </c:pt>
                <c:pt idx="959">
                  <c:v>44484</c:v>
                </c:pt>
                <c:pt idx="960">
                  <c:v>44487</c:v>
                </c:pt>
                <c:pt idx="961">
                  <c:v>44488</c:v>
                </c:pt>
                <c:pt idx="962">
                  <c:v>44489</c:v>
                </c:pt>
                <c:pt idx="963">
                  <c:v>44490</c:v>
                </c:pt>
                <c:pt idx="964">
                  <c:v>44491</c:v>
                </c:pt>
                <c:pt idx="965">
                  <c:v>44494</c:v>
                </c:pt>
                <c:pt idx="966">
                  <c:v>44495</c:v>
                </c:pt>
                <c:pt idx="967">
                  <c:v>44496</c:v>
                </c:pt>
                <c:pt idx="968">
                  <c:v>44497</c:v>
                </c:pt>
                <c:pt idx="969">
                  <c:v>44498</c:v>
                </c:pt>
                <c:pt idx="970">
                  <c:v>44501</c:v>
                </c:pt>
                <c:pt idx="971">
                  <c:v>44502</c:v>
                </c:pt>
                <c:pt idx="972">
                  <c:v>44503</c:v>
                </c:pt>
                <c:pt idx="973">
                  <c:v>44504</c:v>
                </c:pt>
                <c:pt idx="974">
                  <c:v>44505</c:v>
                </c:pt>
                <c:pt idx="975">
                  <c:v>44508</c:v>
                </c:pt>
                <c:pt idx="976">
                  <c:v>44509</c:v>
                </c:pt>
                <c:pt idx="977">
                  <c:v>44510</c:v>
                </c:pt>
                <c:pt idx="978">
                  <c:v>44511</c:v>
                </c:pt>
                <c:pt idx="979">
                  <c:v>44512</c:v>
                </c:pt>
                <c:pt idx="980">
                  <c:v>44515</c:v>
                </c:pt>
                <c:pt idx="981">
                  <c:v>44516</c:v>
                </c:pt>
                <c:pt idx="982">
                  <c:v>44517</c:v>
                </c:pt>
                <c:pt idx="983">
                  <c:v>44518</c:v>
                </c:pt>
                <c:pt idx="984">
                  <c:v>44519</c:v>
                </c:pt>
                <c:pt idx="985">
                  <c:v>44522</c:v>
                </c:pt>
                <c:pt idx="986">
                  <c:v>44523</c:v>
                </c:pt>
                <c:pt idx="987">
                  <c:v>44524</c:v>
                </c:pt>
                <c:pt idx="988">
                  <c:v>44526</c:v>
                </c:pt>
                <c:pt idx="989">
                  <c:v>44529</c:v>
                </c:pt>
                <c:pt idx="990">
                  <c:v>44530</c:v>
                </c:pt>
                <c:pt idx="991">
                  <c:v>44531</c:v>
                </c:pt>
                <c:pt idx="992">
                  <c:v>44532</c:v>
                </c:pt>
                <c:pt idx="993">
                  <c:v>44533</c:v>
                </c:pt>
                <c:pt idx="994">
                  <c:v>44536</c:v>
                </c:pt>
                <c:pt idx="995">
                  <c:v>44537</c:v>
                </c:pt>
                <c:pt idx="996">
                  <c:v>44538</c:v>
                </c:pt>
                <c:pt idx="997">
                  <c:v>44539</c:v>
                </c:pt>
                <c:pt idx="998">
                  <c:v>44540</c:v>
                </c:pt>
                <c:pt idx="999">
                  <c:v>44543</c:v>
                </c:pt>
                <c:pt idx="1000">
                  <c:v>44544</c:v>
                </c:pt>
                <c:pt idx="1001">
                  <c:v>44545</c:v>
                </c:pt>
                <c:pt idx="1002">
                  <c:v>44546</c:v>
                </c:pt>
                <c:pt idx="1003">
                  <c:v>44547</c:v>
                </c:pt>
                <c:pt idx="1004">
                  <c:v>44550</c:v>
                </c:pt>
                <c:pt idx="1005">
                  <c:v>44551</c:v>
                </c:pt>
                <c:pt idx="1006">
                  <c:v>44552</c:v>
                </c:pt>
                <c:pt idx="1007">
                  <c:v>44553</c:v>
                </c:pt>
                <c:pt idx="1008">
                  <c:v>44557</c:v>
                </c:pt>
                <c:pt idx="1009">
                  <c:v>44558</c:v>
                </c:pt>
                <c:pt idx="1010">
                  <c:v>44559</c:v>
                </c:pt>
                <c:pt idx="1011">
                  <c:v>44560</c:v>
                </c:pt>
                <c:pt idx="1012">
                  <c:v>44564</c:v>
                </c:pt>
                <c:pt idx="1013">
                  <c:v>44565</c:v>
                </c:pt>
                <c:pt idx="1014">
                  <c:v>44566</c:v>
                </c:pt>
                <c:pt idx="1015">
                  <c:v>44567</c:v>
                </c:pt>
                <c:pt idx="1016">
                  <c:v>44568</c:v>
                </c:pt>
                <c:pt idx="1017">
                  <c:v>44571</c:v>
                </c:pt>
                <c:pt idx="1018">
                  <c:v>44572</c:v>
                </c:pt>
                <c:pt idx="1019">
                  <c:v>44573</c:v>
                </c:pt>
                <c:pt idx="1020">
                  <c:v>44574</c:v>
                </c:pt>
                <c:pt idx="1021">
                  <c:v>44575</c:v>
                </c:pt>
                <c:pt idx="1022">
                  <c:v>44579</c:v>
                </c:pt>
                <c:pt idx="1023">
                  <c:v>44580</c:v>
                </c:pt>
                <c:pt idx="1024">
                  <c:v>44581</c:v>
                </c:pt>
                <c:pt idx="1025">
                  <c:v>44582</c:v>
                </c:pt>
                <c:pt idx="1026">
                  <c:v>44585</c:v>
                </c:pt>
                <c:pt idx="1027">
                  <c:v>44586</c:v>
                </c:pt>
                <c:pt idx="1028">
                  <c:v>44587</c:v>
                </c:pt>
                <c:pt idx="1029">
                  <c:v>44588</c:v>
                </c:pt>
                <c:pt idx="1030">
                  <c:v>44589</c:v>
                </c:pt>
                <c:pt idx="1031">
                  <c:v>44592</c:v>
                </c:pt>
                <c:pt idx="1032">
                  <c:v>44593</c:v>
                </c:pt>
                <c:pt idx="1033">
                  <c:v>44594</c:v>
                </c:pt>
                <c:pt idx="1034">
                  <c:v>44595</c:v>
                </c:pt>
                <c:pt idx="1035">
                  <c:v>44596</c:v>
                </c:pt>
                <c:pt idx="1036">
                  <c:v>44599</c:v>
                </c:pt>
                <c:pt idx="1037">
                  <c:v>44600</c:v>
                </c:pt>
                <c:pt idx="1038">
                  <c:v>44601</c:v>
                </c:pt>
                <c:pt idx="1039">
                  <c:v>44602</c:v>
                </c:pt>
                <c:pt idx="1040">
                  <c:v>44603</c:v>
                </c:pt>
                <c:pt idx="1041">
                  <c:v>44606</c:v>
                </c:pt>
                <c:pt idx="1042">
                  <c:v>44607</c:v>
                </c:pt>
                <c:pt idx="1043">
                  <c:v>44608</c:v>
                </c:pt>
                <c:pt idx="1044">
                  <c:v>44609</c:v>
                </c:pt>
                <c:pt idx="1045">
                  <c:v>44610</c:v>
                </c:pt>
                <c:pt idx="1046">
                  <c:v>44614</c:v>
                </c:pt>
                <c:pt idx="1047">
                  <c:v>44615</c:v>
                </c:pt>
                <c:pt idx="1048">
                  <c:v>44616</c:v>
                </c:pt>
                <c:pt idx="1049">
                  <c:v>44617</c:v>
                </c:pt>
                <c:pt idx="1050">
                  <c:v>44620</c:v>
                </c:pt>
                <c:pt idx="1051">
                  <c:v>44621</c:v>
                </c:pt>
                <c:pt idx="1052">
                  <c:v>44622</c:v>
                </c:pt>
                <c:pt idx="1053">
                  <c:v>44623</c:v>
                </c:pt>
                <c:pt idx="1054">
                  <c:v>44624</c:v>
                </c:pt>
                <c:pt idx="1055">
                  <c:v>44627</c:v>
                </c:pt>
                <c:pt idx="1056">
                  <c:v>44628</c:v>
                </c:pt>
                <c:pt idx="1057">
                  <c:v>44629</c:v>
                </c:pt>
                <c:pt idx="1058">
                  <c:v>44630</c:v>
                </c:pt>
                <c:pt idx="1059">
                  <c:v>44631</c:v>
                </c:pt>
                <c:pt idx="1060">
                  <c:v>44634</c:v>
                </c:pt>
                <c:pt idx="1061">
                  <c:v>44635</c:v>
                </c:pt>
                <c:pt idx="1062">
                  <c:v>44636</c:v>
                </c:pt>
                <c:pt idx="1063">
                  <c:v>44637</c:v>
                </c:pt>
                <c:pt idx="1064">
                  <c:v>44638</c:v>
                </c:pt>
                <c:pt idx="1065">
                  <c:v>44641</c:v>
                </c:pt>
                <c:pt idx="1066">
                  <c:v>44642</c:v>
                </c:pt>
                <c:pt idx="1067">
                  <c:v>44643</c:v>
                </c:pt>
                <c:pt idx="1068">
                  <c:v>44644</c:v>
                </c:pt>
                <c:pt idx="1069">
                  <c:v>44645</c:v>
                </c:pt>
                <c:pt idx="1070">
                  <c:v>44648</c:v>
                </c:pt>
                <c:pt idx="1071">
                  <c:v>44649</c:v>
                </c:pt>
                <c:pt idx="1072">
                  <c:v>44650</c:v>
                </c:pt>
                <c:pt idx="1073">
                  <c:v>44651</c:v>
                </c:pt>
                <c:pt idx="1074">
                  <c:v>44652</c:v>
                </c:pt>
                <c:pt idx="1075">
                  <c:v>44655</c:v>
                </c:pt>
                <c:pt idx="1076">
                  <c:v>44656</c:v>
                </c:pt>
                <c:pt idx="1077">
                  <c:v>44657</c:v>
                </c:pt>
                <c:pt idx="1078">
                  <c:v>44658</c:v>
                </c:pt>
                <c:pt idx="1079">
                  <c:v>44659</c:v>
                </c:pt>
                <c:pt idx="1080">
                  <c:v>44662</c:v>
                </c:pt>
                <c:pt idx="1081">
                  <c:v>44663</c:v>
                </c:pt>
                <c:pt idx="1082">
                  <c:v>44664</c:v>
                </c:pt>
                <c:pt idx="1083">
                  <c:v>44665</c:v>
                </c:pt>
                <c:pt idx="1084">
                  <c:v>44669</c:v>
                </c:pt>
                <c:pt idx="1085">
                  <c:v>44670</c:v>
                </c:pt>
                <c:pt idx="1086">
                  <c:v>44671</c:v>
                </c:pt>
                <c:pt idx="1087">
                  <c:v>44672</c:v>
                </c:pt>
                <c:pt idx="1088">
                  <c:v>44673</c:v>
                </c:pt>
                <c:pt idx="1089">
                  <c:v>44676</c:v>
                </c:pt>
                <c:pt idx="1090">
                  <c:v>44677</c:v>
                </c:pt>
                <c:pt idx="1091">
                  <c:v>44678</c:v>
                </c:pt>
                <c:pt idx="1092">
                  <c:v>44679</c:v>
                </c:pt>
                <c:pt idx="1093">
                  <c:v>44680</c:v>
                </c:pt>
                <c:pt idx="1094">
                  <c:v>44683</c:v>
                </c:pt>
                <c:pt idx="1095">
                  <c:v>44684</c:v>
                </c:pt>
                <c:pt idx="1096">
                  <c:v>44685</c:v>
                </c:pt>
                <c:pt idx="1097">
                  <c:v>44686</c:v>
                </c:pt>
                <c:pt idx="1098">
                  <c:v>44687</c:v>
                </c:pt>
                <c:pt idx="1099">
                  <c:v>44690</c:v>
                </c:pt>
                <c:pt idx="1100">
                  <c:v>44691</c:v>
                </c:pt>
                <c:pt idx="1101">
                  <c:v>44692</c:v>
                </c:pt>
                <c:pt idx="1102">
                  <c:v>44693</c:v>
                </c:pt>
                <c:pt idx="1103">
                  <c:v>44694</c:v>
                </c:pt>
                <c:pt idx="1104">
                  <c:v>44697</c:v>
                </c:pt>
                <c:pt idx="1105">
                  <c:v>44698</c:v>
                </c:pt>
                <c:pt idx="1106">
                  <c:v>44699</c:v>
                </c:pt>
                <c:pt idx="1107">
                  <c:v>44700</c:v>
                </c:pt>
                <c:pt idx="1108">
                  <c:v>44701</c:v>
                </c:pt>
                <c:pt idx="1109">
                  <c:v>44704</c:v>
                </c:pt>
                <c:pt idx="1110">
                  <c:v>44705</c:v>
                </c:pt>
                <c:pt idx="1111">
                  <c:v>44706</c:v>
                </c:pt>
                <c:pt idx="1112">
                  <c:v>44707</c:v>
                </c:pt>
                <c:pt idx="1113">
                  <c:v>44708</c:v>
                </c:pt>
                <c:pt idx="1114">
                  <c:v>44712</c:v>
                </c:pt>
                <c:pt idx="1115">
                  <c:v>44713</c:v>
                </c:pt>
                <c:pt idx="1116">
                  <c:v>44714</c:v>
                </c:pt>
                <c:pt idx="1117">
                  <c:v>44715</c:v>
                </c:pt>
                <c:pt idx="1118">
                  <c:v>44718</c:v>
                </c:pt>
                <c:pt idx="1119">
                  <c:v>44719</c:v>
                </c:pt>
                <c:pt idx="1120">
                  <c:v>44720</c:v>
                </c:pt>
                <c:pt idx="1121">
                  <c:v>44721</c:v>
                </c:pt>
                <c:pt idx="1122">
                  <c:v>44722</c:v>
                </c:pt>
                <c:pt idx="1123">
                  <c:v>44725</c:v>
                </c:pt>
                <c:pt idx="1124">
                  <c:v>44726</c:v>
                </c:pt>
                <c:pt idx="1125">
                  <c:v>44727</c:v>
                </c:pt>
                <c:pt idx="1126">
                  <c:v>44728</c:v>
                </c:pt>
                <c:pt idx="1127">
                  <c:v>44729</c:v>
                </c:pt>
                <c:pt idx="1128">
                  <c:v>44733</c:v>
                </c:pt>
                <c:pt idx="1129">
                  <c:v>44734</c:v>
                </c:pt>
                <c:pt idx="1130">
                  <c:v>44735</c:v>
                </c:pt>
                <c:pt idx="1131">
                  <c:v>44736</c:v>
                </c:pt>
                <c:pt idx="1132">
                  <c:v>44739</c:v>
                </c:pt>
                <c:pt idx="1133">
                  <c:v>44740</c:v>
                </c:pt>
                <c:pt idx="1134">
                  <c:v>44741</c:v>
                </c:pt>
                <c:pt idx="1135">
                  <c:v>44742</c:v>
                </c:pt>
                <c:pt idx="1136">
                  <c:v>44743</c:v>
                </c:pt>
                <c:pt idx="1137">
                  <c:v>44747</c:v>
                </c:pt>
                <c:pt idx="1138">
                  <c:v>44748</c:v>
                </c:pt>
                <c:pt idx="1139">
                  <c:v>44749</c:v>
                </c:pt>
                <c:pt idx="1140">
                  <c:v>44750</c:v>
                </c:pt>
                <c:pt idx="1141">
                  <c:v>44753</c:v>
                </c:pt>
                <c:pt idx="1142">
                  <c:v>44754</c:v>
                </c:pt>
                <c:pt idx="1143">
                  <c:v>44755</c:v>
                </c:pt>
                <c:pt idx="1144">
                  <c:v>44756</c:v>
                </c:pt>
                <c:pt idx="1145">
                  <c:v>44757</c:v>
                </c:pt>
                <c:pt idx="1146">
                  <c:v>44760</c:v>
                </c:pt>
                <c:pt idx="1147">
                  <c:v>44761</c:v>
                </c:pt>
                <c:pt idx="1148">
                  <c:v>44762</c:v>
                </c:pt>
                <c:pt idx="1149">
                  <c:v>44763</c:v>
                </c:pt>
                <c:pt idx="1150">
                  <c:v>44764</c:v>
                </c:pt>
                <c:pt idx="1151">
                  <c:v>44767</c:v>
                </c:pt>
                <c:pt idx="1152">
                  <c:v>44768</c:v>
                </c:pt>
                <c:pt idx="1153">
                  <c:v>44769</c:v>
                </c:pt>
                <c:pt idx="1154">
                  <c:v>44770</c:v>
                </c:pt>
                <c:pt idx="1155">
                  <c:v>44771</c:v>
                </c:pt>
                <c:pt idx="1156">
                  <c:v>44774</c:v>
                </c:pt>
                <c:pt idx="1157">
                  <c:v>44775</c:v>
                </c:pt>
                <c:pt idx="1158">
                  <c:v>44776</c:v>
                </c:pt>
                <c:pt idx="1159">
                  <c:v>44777</c:v>
                </c:pt>
                <c:pt idx="1160">
                  <c:v>44778</c:v>
                </c:pt>
                <c:pt idx="1161">
                  <c:v>44781</c:v>
                </c:pt>
                <c:pt idx="1162">
                  <c:v>44782</c:v>
                </c:pt>
                <c:pt idx="1163">
                  <c:v>44783</c:v>
                </c:pt>
                <c:pt idx="1164">
                  <c:v>44784</c:v>
                </c:pt>
                <c:pt idx="1165">
                  <c:v>44785</c:v>
                </c:pt>
                <c:pt idx="1166">
                  <c:v>44788</c:v>
                </c:pt>
                <c:pt idx="1167">
                  <c:v>44789</c:v>
                </c:pt>
                <c:pt idx="1168">
                  <c:v>44790</c:v>
                </c:pt>
                <c:pt idx="1169">
                  <c:v>44791</c:v>
                </c:pt>
                <c:pt idx="1170">
                  <c:v>44792</c:v>
                </c:pt>
                <c:pt idx="1171">
                  <c:v>44795</c:v>
                </c:pt>
                <c:pt idx="1172">
                  <c:v>44796</c:v>
                </c:pt>
                <c:pt idx="1173">
                  <c:v>44797</c:v>
                </c:pt>
                <c:pt idx="1174">
                  <c:v>44798</c:v>
                </c:pt>
                <c:pt idx="1175">
                  <c:v>44799</c:v>
                </c:pt>
                <c:pt idx="1176">
                  <c:v>44802</c:v>
                </c:pt>
                <c:pt idx="1177">
                  <c:v>44803</c:v>
                </c:pt>
                <c:pt idx="1178">
                  <c:v>44804</c:v>
                </c:pt>
                <c:pt idx="1179">
                  <c:v>44805</c:v>
                </c:pt>
                <c:pt idx="1180">
                  <c:v>44806</c:v>
                </c:pt>
                <c:pt idx="1181">
                  <c:v>44810</c:v>
                </c:pt>
                <c:pt idx="1182">
                  <c:v>44811</c:v>
                </c:pt>
                <c:pt idx="1183">
                  <c:v>44812</c:v>
                </c:pt>
                <c:pt idx="1184">
                  <c:v>44813</c:v>
                </c:pt>
                <c:pt idx="1185">
                  <c:v>44816</c:v>
                </c:pt>
                <c:pt idx="1186">
                  <c:v>44817</c:v>
                </c:pt>
                <c:pt idx="1187">
                  <c:v>44818</c:v>
                </c:pt>
                <c:pt idx="1188">
                  <c:v>44819</c:v>
                </c:pt>
                <c:pt idx="1189">
                  <c:v>44820</c:v>
                </c:pt>
                <c:pt idx="1190">
                  <c:v>44823</c:v>
                </c:pt>
                <c:pt idx="1191">
                  <c:v>44824</c:v>
                </c:pt>
                <c:pt idx="1192">
                  <c:v>44825</c:v>
                </c:pt>
                <c:pt idx="1193">
                  <c:v>44826</c:v>
                </c:pt>
                <c:pt idx="1194">
                  <c:v>44827</c:v>
                </c:pt>
                <c:pt idx="1195">
                  <c:v>44830</c:v>
                </c:pt>
                <c:pt idx="1196">
                  <c:v>44831</c:v>
                </c:pt>
                <c:pt idx="1197">
                  <c:v>44832</c:v>
                </c:pt>
                <c:pt idx="1198">
                  <c:v>44833</c:v>
                </c:pt>
                <c:pt idx="1199">
                  <c:v>44834</c:v>
                </c:pt>
                <c:pt idx="1200">
                  <c:v>44837</c:v>
                </c:pt>
                <c:pt idx="1201">
                  <c:v>44838</c:v>
                </c:pt>
                <c:pt idx="1202">
                  <c:v>44839</c:v>
                </c:pt>
                <c:pt idx="1203">
                  <c:v>44840</c:v>
                </c:pt>
                <c:pt idx="1204">
                  <c:v>44841</c:v>
                </c:pt>
                <c:pt idx="1205">
                  <c:v>44844</c:v>
                </c:pt>
                <c:pt idx="1206">
                  <c:v>44845</c:v>
                </c:pt>
                <c:pt idx="1207">
                  <c:v>44846</c:v>
                </c:pt>
                <c:pt idx="1208">
                  <c:v>44847</c:v>
                </c:pt>
                <c:pt idx="1209">
                  <c:v>44848</c:v>
                </c:pt>
                <c:pt idx="1210">
                  <c:v>44851</c:v>
                </c:pt>
                <c:pt idx="1211">
                  <c:v>44852</c:v>
                </c:pt>
                <c:pt idx="1212">
                  <c:v>44853</c:v>
                </c:pt>
                <c:pt idx="1213">
                  <c:v>44854</c:v>
                </c:pt>
                <c:pt idx="1214">
                  <c:v>44855</c:v>
                </c:pt>
                <c:pt idx="1215">
                  <c:v>44858</c:v>
                </c:pt>
                <c:pt idx="1216">
                  <c:v>44859</c:v>
                </c:pt>
                <c:pt idx="1217">
                  <c:v>44860</c:v>
                </c:pt>
                <c:pt idx="1218">
                  <c:v>44861</c:v>
                </c:pt>
                <c:pt idx="1219">
                  <c:v>44862</c:v>
                </c:pt>
                <c:pt idx="1220">
                  <c:v>44865</c:v>
                </c:pt>
                <c:pt idx="1221">
                  <c:v>44866</c:v>
                </c:pt>
                <c:pt idx="1222">
                  <c:v>44867</c:v>
                </c:pt>
                <c:pt idx="1223">
                  <c:v>44868</c:v>
                </c:pt>
                <c:pt idx="1224">
                  <c:v>44869</c:v>
                </c:pt>
                <c:pt idx="1225">
                  <c:v>44872</c:v>
                </c:pt>
                <c:pt idx="1226">
                  <c:v>44873</c:v>
                </c:pt>
                <c:pt idx="1227">
                  <c:v>44874</c:v>
                </c:pt>
                <c:pt idx="1228">
                  <c:v>44875</c:v>
                </c:pt>
                <c:pt idx="1229">
                  <c:v>44876</c:v>
                </c:pt>
                <c:pt idx="1230">
                  <c:v>44879</c:v>
                </c:pt>
                <c:pt idx="1231">
                  <c:v>44880</c:v>
                </c:pt>
                <c:pt idx="1232">
                  <c:v>44881</c:v>
                </c:pt>
                <c:pt idx="1233">
                  <c:v>44882</c:v>
                </c:pt>
                <c:pt idx="1234">
                  <c:v>44883</c:v>
                </c:pt>
                <c:pt idx="1235">
                  <c:v>44886</c:v>
                </c:pt>
                <c:pt idx="1236">
                  <c:v>44887</c:v>
                </c:pt>
                <c:pt idx="1237">
                  <c:v>44888</c:v>
                </c:pt>
                <c:pt idx="1238">
                  <c:v>44890</c:v>
                </c:pt>
                <c:pt idx="1239">
                  <c:v>44893</c:v>
                </c:pt>
                <c:pt idx="1240">
                  <c:v>44894</c:v>
                </c:pt>
                <c:pt idx="1241">
                  <c:v>44895</c:v>
                </c:pt>
                <c:pt idx="1242">
                  <c:v>44896</c:v>
                </c:pt>
                <c:pt idx="1243">
                  <c:v>44897</c:v>
                </c:pt>
                <c:pt idx="1244">
                  <c:v>44900</c:v>
                </c:pt>
                <c:pt idx="1245">
                  <c:v>44901</c:v>
                </c:pt>
                <c:pt idx="1246">
                  <c:v>44902</c:v>
                </c:pt>
                <c:pt idx="1247">
                  <c:v>44903</c:v>
                </c:pt>
                <c:pt idx="1248">
                  <c:v>44904</c:v>
                </c:pt>
                <c:pt idx="1249">
                  <c:v>44907</c:v>
                </c:pt>
                <c:pt idx="1250">
                  <c:v>44908</c:v>
                </c:pt>
                <c:pt idx="1251">
                  <c:v>44909</c:v>
                </c:pt>
                <c:pt idx="1252">
                  <c:v>44910</c:v>
                </c:pt>
                <c:pt idx="1253">
                  <c:v>44911</c:v>
                </c:pt>
                <c:pt idx="1254">
                  <c:v>44914</c:v>
                </c:pt>
                <c:pt idx="1255">
                  <c:v>44915</c:v>
                </c:pt>
                <c:pt idx="1256">
                  <c:v>44916</c:v>
                </c:pt>
                <c:pt idx="1257">
                  <c:v>44917</c:v>
                </c:pt>
                <c:pt idx="1258">
                  <c:v>44918</c:v>
                </c:pt>
                <c:pt idx="1259">
                  <c:v>44922</c:v>
                </c:pt>
                <c:pt idx="1260">
                  <c:v>44923</c:v>
                </c:pt>
                <c:pt idx="1261">
                  <c:v>44924</c:v>
                </c:pt>
                <c:pt idx="1262">
                  <c:v>44925</c:v>
                </c:pt>
                <c:pt idx="1263">
                  <c:v>44929</c:v>
                </c:pt>
                <c:pt idx="1264">
                  <c:v>44930</c:v>
                </c:pt>
                <c:pt idx="1265">
                  <c:v>44931</c:v>
                </c:pt>
                <c:pt idx="1266">
                  <c:v>44932</c:v>
                </c:pt>
                <c:pt idx="1267">
                  <c:v>44935</c:v>
                </c:pt>
                <c:pt idx="1268">
                  <c:v>44936</c:v>
                </c:pt>
                <c:pt idx="1269">
                  <c:v>44937</c:v>
                </c:pt>
                <c:pt idx="1270">
                  <c:v>44938</c:v>
                </c:pt>
                <c:pt idx="1271">
                  <c:v>44939</c:v>
                </c:pt>
                <c:pt idx="1272">
                  <c:v>44943</c:v>
                </c:pt>
                <c:pt idx="1273">
                  <c:v>44944</c:v>
                </c:pt>
                <c:pt idx="1274">
                  <c:v>44945</c:v>
                </c:pt>
                <c:pt idx="1275">
                  <c:v>44946</c:v>
                </c:pt>
                <c:pt idx="1276">
                  <c:v>44949</c:v>
                </c:pt>
                <c:pt idx="1277">
                  <c:v>44950</c:v>
                </c:pt>
                <c:pt idx="1278">
                  <c:v>44951</c:v>
                </c:pt>
                <c:pt idx="1279">
                  <c:v>44952</c:v>
                </c:pt>
                <c:pt idx="1280">
                  <c:v>44953</c:v>
                </c:pt>
                <c:pt idx="1281">
                  <c:v>44956</c:v>
                </c:pt>
                <c:pt idx="1282">
                  <c:v>44957</c:v>
                </c:pt>
                <c:pt idx="1283">
                  <c:v>44958</c:v>
                </c:pt>
                <c:pt idx="1284">
                  <c:v>44959</c:v>
                </c:pt>
                <c:pt idx="1285">
                  <c:v>44960</c:v>
                </c:pt>
                <c:pt idx="1286">
                  <c:v>44963</c:v>
                </c:pt>
                <c:pt idx="1287">
                  <c:v>44964</c:v>
                </c:pt>
                <c:pt idx="1288">
                  <c:v>44965</c:v>
                </c:pt>
                <c:pt idx="1289">
                  <c:v>44966</c:v>
                </c:pt>
                <c:pt idx="1290">
                  <c:v>44967</c:v>
                </c:pt>
                <c:pt idx="1291">
                  <c:v>44970</c:v>
                </c:pt>
                <c:pt idx="1292">
                  <c:v>44971</c:v>
                </c:pt>
                <c:pt idx="1293">
                  <c:v>44972</c:v>
                </c:pt>
                <c:pt idx="1294">
                  <c:v>44973</c:v>
                </c:pt>
                <c:pt idx="1295">
                  <c:v>44974</c:v>
                </c:pt>
                <c:pt idx="1296">
                  <c:v>44978</c:v>
                </c:pt>
                <c:pt idx="1297">
                  <c:v>44979</c:v>
                </c:pt>
                <c:pt idx="1298">
                  <c:v>44980</c:v>
                </c:pt>
                <c:pt idx="1299">
                  <c:v>44981</c:v>
                </c:pt>
                <c:pt idx="1300">
                  <c:v>44984</c:v>
                </c:pt>
                <c:pt idx="1301">
                  <c:v>44985</c:v>
                </c:pt>
                <c:pt idx="1302">
                  <c:v>44986</c:v>
                </c:pt>
                <c:pt idx="1303">
                  <c:v>44987</c:v>
                </c:pt>
                <c:pt idx="1304">
                  <c:v>44988</c:v>
                </c:pt>
                <c:pt idx="1305">
                  <c:v>44991</c:v>
                </c:pt>
                <c:pt idx="1306">
                  <c:v>44992</c:v>
                </c:pt>
                <c:pt idx="1307">
                  <c:v>44993</c:v>
                </c:pt>
                <c:pt idx="1308">
                  <c:v>44994</c:v>
                </c:pt>
                <c:pt idx="1309">
                  <c:v>44995</c:v>
                </c:pt>
                <c:pt idx="1310">
                  <c:v>44998</c:v>
                </c:pt>
                <c:pt idx="1311">
                  <c:v>44999</c:v>
                </c:pt>
                <c:pt idx="1312">
                  <c:v>45000</c:v>
                </c:pt>
                <c:pt idx="1313">
                  <c:v>45001</c:v>
                </c:pt>
                <c:pt idx="1314">
                  <c:v>45002</c:v>
                </c:pt>
                <c:pt idx="1315">
                  <c:v>45005</c:v>
                </c:pt>
                <c:pt idx="1316">
                  <c:v>45006</c:v>
                </c:pt>
                <c:pt idx="1317">
                  <c:v>45007</c:v>
                </c:pt>
                <c:pt idx="1318">
                  <c:v>45008</c:v>
                </c:pt>
                <c:pt idx="1319">
                  <c:v>45009</c:v>
                </c:pt>
                <c:pt idx="1320">
                  <c:v>45012</c:v>
                </c:pt>
                <c:pt idx="1321">
                  <c:v>45013</c:v>
                </c:pt>
                <c:pt idx="1322">
                  <c:v>45014</c:v>
                </c:pt>
                <c:pt idx="1323">
                  <c:v>45015</c:v>
                </c:pt>
                <c:pt idx="1324">
                  <c:v>45016</c:v>
                </c:pt>
                <c:pt idx="1325">
                  <c:v>45019</c:v>
                </c:pt>
                <c:pt idx="1326">
                  <c:v>45020</c:v>
                </c:pt>
                <c:pt idx="1327">
                  <c:v>45021</c:v>
                </c:pt>
                <c:pt idx="1328">
                  <c:v>45022</c:v>
                </c:pt>
                <c:pt idx="1329">
                  <c:v>45026</c:v>
                </c:pt>
                <c:pt idx="1330">
                  <c:v>45027</c:v>
                </c:pt>
                <c:pt idx="1331">
                  <c:v>45028</c:v>
                </c:pt>
                <c:pt idx="1332">
                  <c:v>45029</c:v>
                </c:pt>
                <c:pt idx="1333">
                  <c:v>45030</c:v>
                </c:pt>
                <c:pt idx="1334">
                  <c:v>45033</c:v>
                </c:pt>
                <c:pt idx="1335">
                  <c:v>45034</c:v>
                </c:pt>
                <c:pt idx="1336">
                  <c:v>45035</c:v>
                </c:pt>
                <c:pt idx="1337">
                  <c:v>45036</c:v>
                </c:pt>
                <c:pt idx="1338">
                  <c:v>45037</c:v>
                </c:pt>
                <c:pt idx="1339">
                  <c:v>45040</c:v>
                </c:pt>
                <c:pt idx="1340">
                  <c:v>45041</c:v>
                </c:pt>
                <c:pt idx="1341">
                  <c:v>45042</c:v>
                </c:pt>
                <c:pt idx="1342">
                  <c:v>45043</c:v>
                </c:pt>
                <c:pt idx="1343">
                  <c:v>45044</c:v>
                </c:pt>
                <c:pt idx="1344">
                  <c:v>45047</c:v>
                </c:pt>
                <c:pt idx="1345">
                  <c:v>45048</c:v>
                </c:pt>
                <c:pt idx="1346">
                  <c:v>45049</c:v>
                </c:pt>
                <c:pt idx="1347">
                  <c:v>45050</c:v>
                </c:pt>
                <c:pt idx="1348">
                  <c:v>45051</c:v>
                </c:pt>
                <c:pt idx="1349">
                  <c:v>45054</c:v>
                </c:pt>
                <c:pt idx="1350">
                  <c:v>45055</c:v>
                </c:pt>
                <c:pt idx="1351">
                  <c:v>45056</c:v>
                </c:pt>
                <c:pt idx="1352">
                  <c:v>45057</c:v>
                </c:pt>
                <c:pt idx="1353">
                  <c:v>45058</c:v>
                </c:pt>
                <c:pt idx="1354">
                  <c:v>45061</c:v>
                </c:pt>
                <c:pt idx="1355">
                  <c:v>45062</c:v>
                </c:pt>
                <c:pt idx="1356">
                  <c:v>45063</c:v>
                </c:pt>
                <c:pt idx="1357">
                  <c:v>45064</c:v>
                </c:pt>
                <c:pt idx="1358">
                  <c:v>45065</c:v>
                </c:pt>
                <c:pt idx="1359">
                  <c:v>45068</c:v>
                </c:pt>
                <c:pt idx="1360">
                  <c:v>45069</c:v>
                </c:pt>
                <c:pt idx="1361">
                  <c:v>45070</c:v>
                </c:pt>
                <c:pt idx="1362">
                  <c:v>45071</c:v>
                </c:pt>
                <c:pt idx="1363">
                  <c:v>45072</c:v>
                </c:pt>
                <c:pt idx="1364">
                  <c:v>45076</c:v>
                </c:pt>
                <c:pt idx="1365">
                  <c:v>45077</c:v>
                </c:pt>
                <c:pt idx="1366">
                  <c:v>45078</c:v>
                </c:pt>
                <c:pt idx="1367">
                  <c:v>45079</c:v>
                </c:pt>
                <c:pt idx="1368">
                  <c:v>45082</c:v>
                </c:pt>
                <c:pt idx="1369">
                  <c:v>45083</c:v>
                </c:pt>
                <c:pt idx="1370">
                  <c:v>45084</c:v>
                </c:pt>
                <c:pt idx="1371">
                  <c:v>45085</c:v>
                </c:pt>
                <c:pt idx="1372">
                  <c:v>45086</c:v>
                </c:pt>
                <c:pt idx="1373">
                  <c:v>45089</c:v>
                </c:pt>
                <c:pt idx="1374">
                  <c:v>45090</c:v>
                </c:pt>
                <c:pt idx="1375">
                  <c:v>45091</c:v>
                </c:pt>
                <c:pt idx="1376">
                  <c:v>45092</c:v>
                </c:pt>
                <c:pt idx="1377">
                  <c:v>45093</c:v>
                </c:pt>
                <c:pt idx="1378">
                  <c:v>45097</c:v>
                </c:pt>
                <c:pt idx="1379">
                  <c:v>45098</c:v>
                </c:pt>
                <c:pt idx="1380">
                  <c:v>45099</c:v>
                </c:pt>
                <c:pt idx="1381">
                  <c:v>45100</c:v>
                </c:pt>
                <c:pt idx="1382">
                  <c:v>45103</c:v>
                </c:pt>
                <c:pt idx="1383">
                  <c:v>45104</c:v>
                </c:pt>
                <c:pt idx="1384">
                  <c:v>45105</c:v>
                </c:pt>
                <c:pt idx="1385">
                  <c:v>45106</c:v>
                </c:pt>
                <c:pt idx="1386">
                  <c:v>45107</c:v>
                </c:pt>
                <c:pt idx="1387">
                  <c:v>45110</c:v>
                </c:pt>
                <c:pt idx="1388">
                  <c:v>45112</c:v>
                </c:pt>
                <c:pt idx="1389">
                  <c:v>45113</c:v>
                </c:pt>
                <c:pt idx="1390">
                  <c:v>45114</c:v>
                </c:pt>
                <c:pt idx="1391">
                  <c:v>45117</c:v>
                </c:pt>
                <c:pt idx="1392">
                  <c:v>45118</c:v>
                </c:pt>
                <c:pt idx="1393">
                  <c:v>45119</c:v>
                </c:pt>
                <c:pt idx="1394">
                  <c:v>45120</c:v>
                </c:pt>
                <c:pt idx="1395">
                  <c:v>45121</c:v>
                </c:pt>
                <c:pt idx="1396">
                  <c:v>45124</c:v>
                </c:pt>
                <c:pt idx="1397">
                  <c:v>45125</c:v>
                </c:pt>
                <c:pt idx="1398">
                  <c:v>45126</c:v>
                </c:pt>
                <c:pt idx="1399">
                  <c:v>45127</c:v>
                </c:pt>
                <c:pt idx="1400">
                  <c:v>45128</c:v>
                </c:pt>
                <c:pt idx="1401">
                  <c:v>45131</c:v>
                </c:pt>
                <c:pt idx="1402">
                  <c:v>45132</c:v>
                </c:pt>
                <c:pt idx="1403">
                  <c:v>45133</c:v>
                </c:pt>
                <c:pt idx="1404">
                  <c:v>45134</c:v>
                </c:pt>
                <c:pt idx="1405">
                  <c:v>45135</c:v>
                </c:pt>
                <c:pt idx="1406">
                  <c:v>45138</c:v>
                </c:pt>
                <c:pt idx="1407">
                  <c:v>45139</c:v>
                </c:pt>
                <c:pt idx="1408">
                  <c:v>45140</c:v>
                </c:pt>
                <c:pt idx="1409">
                  <c:v>45141</c:v>
                </c:pt>
                <c:pt idx="1410">
                  <c:v>45142</c:v>
                </c:pt>
                <c:pt idx="1411">
                  <c:v>45145</c:v>
                </c:pt>
                <c:pt idx="1412">
                  <c:v>45146</c:v>
                </c:pt>
                <c:pt idx="1413">
                  <c:v>45147</c:v>
                </c:pt>
                <c:pt idx="1414">
                  <c:v>45148</c:v>
                </c:pt>
                <c:pt idx="1415">
                  <c:v>45149</c:v>
                </c:pt>
                <c:pt idx="1416">
                  <c:v>45152</c:v>
                </c:pt>
                <c:pt idx="1417">
                  <c:v>45153</c:v>
                </c:pt>
                <c:pt idx="1418">
                  <c:v>45154</c:v>
                </c:pt>
                <c:pt idx="1419">
                  <c:v>45155</c:v>
                </c:pt>
                <c:pt idx="1420">
                  <c:v>45156</c:v>
                </c:pt>
                <c:pt idx="1421">
                  <c:v>45159</c:v>
                </c:pt>
                <c:pt idx="1422">
                  <c:v>45160</c:v>
                </c:pt>
                <c:pt idx="1423">
                  <c:v>45161</c:v>
                </c:pt>
                <c:pt idx="1424">
                  <c:v>45162</c:v>
                </c:pt>
                <c:pt idx="1425">
                  <c:v>45163</c:v>
                </c:pt>
                <c:pt idx="1426">
                  <c:v>45166</c:v>
                </c:pt>
                <c:pt idx="1427">
                  <c:v>45167</c:v>
                </c:pt>
                <c:pt idx="1428">
                  <c:v>45168</c:v>
                </c:pt>
                <c:pt idx="1429">
                  <c:v>45169</c:v>
                </c:pt>
                <c:pt idx="1430">
                  <c:v>45170</c:v>
                </c:pt>
                <c:pt idx="1431">
                  <c:v>45174</c:v>
                </c:pt>
                <c:pt idx="1432">
                  <c:v>45175</c:v>
                </c:pt>
                <c:pt idx="1433">
                  <c:v>45176</c:v>
                </c:pt>
                <c:pt idx="1434">
                  <c:v>45177</c:v>
                </c:pt>
                <c:pt idx="1435">
                  <c:v>45180</c:v>
                </c:pt>
                <c:pt idx="1436">
                  <c:v>45181</c:v>
                </c:pt>
                <c:pt idx="1437">
                  <c:v>45182</c:v>
                </c:pt>
                <c:pt idx="1438">
                  <c:v>45183</c:v>
                </c:pt>
                <c:pt idx="1439">
                  <c:v>45184</c:v>
                </c:pt>
                <c:pt idx="1440">
                  <c:v>45187</c:v>
                </c:pt>
                <c:pt idx="1441">
                  <c:v>45188</c:v>
                </c:pt>
                <c:pt idx="1442">
                  <c:v>45189</c:v>
                </c:pt>
                <c:pt idx="1443">
                  <c:v>45190</c:v>
                </c:pt>
                <c:pt idx="1444">
                  <c:v>45191</c:v>
                </c:pt>
                <c:pt idx="1445">
                  <c:v>45194</c:v>
                </c:pt>
                <c:pt idx="1446">
                  <c:v>45195</c:v>
                </c:pt>
                <c:pt idx="1447">
                  <c:v>45196</c:v>
                </c:pt>
                <c:pt idx="1448">
                  <c:v>45197</c:v>
                </c:pt>
                <c:pt idx="1449">
                  <c:v>45198</c:v>
                </c:pt>
                <c:pt idx="1450">
                  <c:v>45201</c:v>
                </c:pt>
                <c:pt idx="1451">
                  <c:v>45202</c:v>
                </c:pt>
                <c:pt idx="1452">
                  <c:v>45203</c:v>
                </c:pt>
                <c:pt idx="1453">
                  <c:v>45204</c:v>
                </c:pt>
                <c:pt idx="1454">
                  <c:v>45205</c:v>
                </c:pt>
                <c:pt idx="1455">
                  <c:v>45208</c:v>
                </c:pt>
                <c:pt idx="1456">
                  <c:v>45209</c:v>
                </c:pt>
                <c:pt idx="1457">
                  <c:v>45210</c:v>
                </c:pt>
                <c:pt idx="1458">
                  <c:v>45211</c:v>
                </c:pt>
                <c:pt idx="1459">
                  <c:v>45212</c:v>
                </c:pt>
                <c:pt idx="1460">
                  <c:v>45215</c:v>
                </c:pt>
                <c:pt idx="1461">
                  <c:v>45216</c:v>
                </c:pt>
                <c:pt idx="1462">
                  <c:v>45217</c:v>
                </c:pt>
                <c:pt idx="1463">
                  <c:v>45218</c:v>
                </c:pt>
                <c:pt idx="1464">
                  <c:v>45219</c:v>
                </c:pt>
                <c:pt idx="1465">
                  <c:v>45222</c:v>
                </c:pt>
                <c:pt idx="1466">
                  <c:v>45223</c:v>
                </c:pt>
                <c:pt idx="1467">
                  <c:v>45224</c:v>
                </c:pt>
                <c:pt idx="1468">
                  <c:v>45225</c:v>
                </c:pt>
                <c:pt idx="1469">
                  <c:v>45226</c:v>
                </c:pt>
                <c:pt idx="1470">
                  <c:v>45229</c:v>
                </c:pt>
                <c:pt idx="1471">
                  <c:v>45230</c:v>
                </c:pt>
                <c:pt idx="1472">
                  <c:v>45231</c:v>
                </c:pt>
                <c:pt idx="1473">
                  <c:v>45232</c:v>
                </c:pt>
                <c:pt idx="1474">
                  <c:v>45233</c:v>
                </c:pt>
                <c:pt idx="1475">
                  <c:v>45236</c:v>
                </c:pt>
                <c:pt idx="1476">
                  <c:v>45237</c:v>
                </c:pt>
                <c:pt idx="1477">
                  <c:v>45238</c:v>
                </c:pt>
                <c:pt idx="1478">
                  <c:v>45239</c:v>
                </c:pt>
                <c:pt idx="1479">
                  <c:v>45240</c:v>
                </c:pt>
                <c:pt idx="1480">
                  <c:v>45243</c:v>
                </c:pt>
                <c:pt idx="1481">
                  <c:v>45244</c:v>
                </c:pt>
                <c:pt idx="1482">
                  <c:v>45245</c:v>
                </c:pt>
                <c:pt idx="1483">
                  <c:v>45246</c:v>
                </c:pt>
                <c:pt idx="1484">
                  <c:v>45247</c:v>
                </c:pt>
                <c:pt idx="1485">
                  <c:v>45250</c:v>
                </c:pt>
                <c:pt idx="1486">
                  <c:v>45251</c:v>
                </c:pt>
                <c:pt idx="1487">
                  <c:v>45252</c:v>
                </c:pt>
                <c:pt idx="1488">
                  <c:v>45254</c:v>
                </c:pt>
                <c:pt idx="1489">
                  <c:v>45257</c:v>
                </c:pt>
                <c:pt idx="1490">
                  <c:v>45258</c:v>
                </c:pt>
                <c:pt idx="1491">
                  <c:v>45259</c:v>
                </c:pt>
                <c:pt idx="1492">
                  <c:v>45260</c:v>
                </c:pt>
                <c:pt idx="1493">
                  <c:v>45261</c:v>
                </c:pt>
                <c:pt idx="1494">
                  <c:v>45264</c:v>
                </c:pt>
                <c:pt idx="1495">
                  <c:v>45265</c:v>
                </c:pt>
                <c:pt idx="1496">
                  <c:v>45266</c:v>
                </c:pt>
                <c:pt idx="1497">
                  <c:v>45267</c:v>
                </c:pt>
                <c:pt idx="1498">
                  <c:v>45268</c:v>
                </c:pt>
                <c:pt idx="1499">
                  <c:v>45271</c:v>
                </c:pt>
                <c:pt idx="1500">
                  <c:v>45272</c:v>
                </c:pt>
                <c:pt idx="1501">
                  <c:v>45273</c:v>
                </c:pt>
                <c:pt idx="1502">
                  <c:v>45274</c:v>
                </c:pt>
                <c:pt idx="1503">
                  <c:v>45275</c:v>
                </c:pt>
                <c:pt idx="1504">
                  <c:v>45278</c:v>
                </c:pt>
                <c:pt idx="1505">
                  <c:v>45279</c:v>
                </c:pt>
                <c:pt idx="1506">
                  <c:v>45280</c:v>
                </c:pt>
                <c:pt idx="1507">
                  <c:v>45281</c:v>
                </c:pt>
                <c:pt idx="1508">
                  <c:v>45282</c:v>
                </c:pt>
                <c:pt idx="1509">
                  <c:v>45286</c:v>
                </c:pt>
                <c:pt idx="1510">
                  <c:v>45287</c:v>
                </c:pt>
                <c:pt idx="1511">
                  <c:v>45288</c:v>
                </c:pt>
                <c:pt idx="1512">
                  <c:v>45289</c:v>
                </c:pt>
                <c:pt idx="1513">
                  <c:v>45293</c:v>
                </c:pt>
                <c:pt idx="1514">
                  <c:v>45294</c:v>
                </c:pt>
                <c:pt idx="1515">
                  <c:v>45295</c:v>
                </c:pt>
                <c:pt idx="1516">
                  <c:v>45296</c:v>
                </c:pt>
                <c:pt idx="1517">
                  <c:v>45299</c:v>
                </c:pt>
                <c:pt idx="1518">
                  <c:v>45300</c:v>
                </c:pt>
                <c:pt idx="1519">
                  <c:v>45301</c:v>
                </c:pt>
                <c:pt idx="1520">
                  <c:v>45302</c:v>
                </c:pt>
                <c:pt idx="1521">
                  <c:v>45303</c:v>
                </c:pt>
                <c:pt idx="1522">
                  <c:v>45307</c:v>
                </c:pt>
                <c:pt idx="1523">
                  <c:v>45308</c:v>
                </c:pt>
                <c:pt idx="1524">
                  <c:v>45309</c:v>
                </c:pt>
                <c:pt idx="1525">
                  <c:v>45310</c:v>
                </c:pt>
                <c:pt idx="1526">
                  <c:v>45313</c:v>
                </c:pt>
                <c:pt idx="1527">
                  <c:v>45314</c:v>
                </c:pt>
                <c:pt idx="1528">
                  <c:v>45315</c:v>
                </c:pt>
                <c:pt idx="1529">
                  <c:v>45316</c:v>
                </c:pt>
                <c:pt idx="1530">
                  <c:v>45317</c:v>
                </c:pt>
                <c:pt idx="1531">
                  <c:v>45320</c:v>
                </c:pt>
                <c:pt idx="1532">
                  <c:v>45321</c:v>
                </c:pt>
                <c:pt idx="1533">
                  <c:v>45322</c:v>
                </c:pt>
                <c:pt idx="1534">
                  <c:v>45323</c:v>
                </c:pt>
                <c:pt idx="1535">
                  <c:v>45324</c:v>
                </c:pt>
                <c:pt idx="1536">
                  <c:v>45327</c:v>
                </c:pt>
                <c:pt idx="1537">
                  <c:v>45328</c:v>
                </c:pt>
                <c:pt idx="1538">
                  <c:v>45329</c:v>
                </c:pt>
                <c:pt idx="1539">
                  <c:v>45330</c:v>
                </c:pt>
                <c:pt idx="1540">
                  <c:v>45331</c:v>
                </c:pt>
                <c:pt idx="1541">
                  <c:v>45334</c:v>
                </c:pt>
                <c:pt idx="1542">
                  <c:v>45335</c:v>
                </c:pt>
                <c:pt idx="1543">
                  <c:v>45336</c:v>
                </c:pt>
                <c:pt idx="1544">
                  <c:v>45337</c:v>
                </c:pt>
                <c:pt idx="1545">
                  <c:v>45338</c:v>
                </c:pt>
                <c:pt idx="1546">
                  <c:v>45342</c:v>
                </c:pt>
                <c:pt idx="1547">
                  <c:v>45343</c:v>
                </c:pt>
                <c:pt idx="1548">
                  <c:v>45344</c:v>
                </c:pt>
                <c:pt idx="1549">
                  <c:v>45345</c:v>
                </c:pt>
                <c:pt idx="1550">
                  <c:v>45348</c:v>
                </c:pt>
                <c:pt idx="1551">
                  <c:v>45349</c:v>
                </c:pt>
                <c:pt idx="1552">
                  <c:v>45350</c:v>
                </c:pt>
                <c:pt idx="1553">
                  <c:v>45351</c:v>
                </c:pt>
                <c:pt idx="1554">
                  <c:v>45352</c:v>
                </c:pt>
                <c:pt idx="1555">
                  <c:v>45355</c:v>
                </c:pt>
                <c:pt idx="1556">
                  <c:v>45356</c:v>
                </c:pt>
                <c:pt idx="1557">
                  <c:v>45357</c:v>
                </c:pt>
                <c:pt idx="1558">
                  <c:v>45358</c:v>
                </c:pt>
                <c:pt idx="1559">
                  <c:v>45359</c:v>
                </c:pt>
                <c:pt idx="1560">
                  <c:v>45362</c:v>
                </c:pt>
                <c:pt idx="1561">
                  <c:v>45363</c:v>
                </c:pt>
                <c:pt idx="1562">
                  <c:v>45364</c:v>
                </c:pt>
                <c:pt idx="1563">
                  <c:v>45365</c:v>
                </c:pt>
                <c:pt idx="1564">
                  <c:v>45366</c:v>
                </c:pt>
                <c:pt idx="1565">
                  <c:v>45369</c:v>
                </c:pt>
                <c:pt idx="1566">
                  <c:v>45370</c:v>
                </c:pt>
                <c:pt idx="1567">
                  <c:v>45371</c:v>
                </c:pt>
                <c:pt idx="1568">
                  <c:v>45372</c:v>
                </c:pt>
                <c:pt idx="1569">
                  <c:v>45373</c:v>
                </c:pt>
                <c:pt idx="1570">
                  <c:v>45376</c:v>
                </c:pt>
                <c:pt idx="1571">
                  <c:v>45377</c:v>
                </c:pt>
                <c:pt idx="1572">
                  <c:v>45378</c:v>
                </c:pt>
                <c:pt idx="1573">
                  <c:v>45379</c:v>
                </c:pt>
                <c:pt idx="1574">
                  <c:v>45383</c:v>
                </c:pt>
                <c:pt idx="1575">
                  <c:v>45384</c:v>
                </c:pt>
                <c:pt idx="1576">
                  <c:v>45385</c:v>
                </c:pt>
                <c:pt idx="1577">
                  <c:v>45386</c:v>
                </c:pt>
                <c:pt idx="1578">
                  <c:v>45387</c:v>
                </c:pt>
                <c:pt idx="1579">
                  <c:v>45390</c:v>
                </c:pt>
                <c:pt idx="1580">
                  <c:v>45391</c:v>
                </c:pt>
                <c:pt idx="1581">
                  <c:v>45392</c:v>
                </c:pt>
                <c:pt idx="1582">
                  <c:v>45393</c:v>
                </c:pt>
                <c:pt idx="1583">
                  <c:v>45394</c:v>
                </c:pt>
                <c:pt idx="1584">
                  <c:v>45397</c:v>
                </c:pt>
                <c:pt idx="1585">
                  <c:v>45398</c:v>
                </c:pt>
                <c:pt idx="1586">
                  <c:v>45399</c:v>
                </c:pt>
                <c:pt idx="1587">
                  <c:v>45400</c:v>
                </c:pt>
                <c:pt idx="1588">
                  <c:v>45401</c:v>
                </c:pt>
                <c:pt idx="1589">
                  <c:v>45404</c:v>
                </c:pt>
                <c:pt idx="1590">
                  <c:v>45405</c:v>
                </c:pt>
                <c:pt idx="1591">
                  <c:v>45406</c:v>
                </c:pt>
                <c:pt idx="1592">
                  <c:v>45407</c:v>
                </c:pt>
                <c:pt idx="1593">
                  <c:v>45408</c:v>
                </c:pt>
                <c:pt idx="1594">
                  <c:v>45411</c:v>
                </c:pt>
                <c:pt idx="1595">
                  <c:v>45412</c:v>
                </c:pt>
                <c:pt idx="1596">
                  <c:v>45413</c:v>
                </c:pt>
                <c:pt idx="1597">
                  <c:v>45414</c:v>
                </c:pt>
                <c:pt idx="1598">
                  <c:v>45415</c:v>
                </c:pt>
                <c:pt idx="1599">
                  <c:v>45418</c:v>
                </c:pt>
                <c:pt idx="1600">
                  <c:v>45419</c:v>
                </c:pt>
                <c:pt idx="1601">
                  <c:v>45420</c:v>
                </c:pt>
                <c:pt idx="1602">
                  <c:v>45421</c:v>
                </c:pt>
                <c:pt idx="1603">
                  <c:v>45422</c:v>
                </c:pt>
                <c:pt idx="1604">
                  <c:v>45425</c:v>
                </c:pt>
                <c:pt idx="1605">
                  <c:v>45426</c:v>
                </c:pt>
                <c:pt idx="1606">
                  <c:v>45427</c:v>
                </c:pt>
                <c:pt idx="1607">
                  <c:v>45428</c:v>
                </c:pt>
                <c:pt idx="1608">
                  <c:v>45429</c:v>
                </c:pt>
                <c:pt idx="1609">
                  <c:v>45432</c:v>
                </c:pt>
                <c:pt idx="1610">
                  <c:v>45433</c:v>
                </c:pt>
                <c:pt idx="1611">
                  <c:v>45434</c:v>
                </c:pt>
                <c:pt idx="1612">
                  <c:v>45435</c:v>
                </c:pt>
                <c:pt idx="1613">
                  <c:v>45436</c:v>
                </c:pt>
                <c:pt idx="1614">
                  <c:v>45439</c:v>
                </c:pt>
                <c:pt idx="1615">
                  <c:v>45440</c:v>
                </c:pt>
                <c:pt idx="1616">
                  <c:v>45441</c:v>
                </c:pt>
                <c:pt idx="1617">
                  <c:v>45442</c:v>
                </c:pt>
                <c:pt idx="1618">
                  <c:v>45443</c:v>
                </c:pt>
                <c:pt idx="1619">
                  <c:v>45446</c:v>
                </c:pt>
                <c:pt idx="1620">
                  <c:v>45447</c:v>
                </c:pt>
                <c:pt idx="1621">
                  <c:v>45448</c:v>
                </c:pt>
                <c:pt idx="1622">
                  <c:v>45449</c:v>
                </c:pt>
                <c:pt idx="1623">
                  <c:v>45450</c:v>
                </c:pt>
                <c:pt idx="1624">
                  <c:v>45453</c:v>
                </c:pt>
                <c:pt idx="1625">
                  <c:v>45454</c:v>
                </c:pt>
                <c:pt idx="1626">
                  <c:v>45455</c:v>
                </c:pt>
                <c:pt idx="1627">
                  <c:v>45456</c:v>
                </c:pt>
                <c:pt idx="1628">
                  <c:v>45457</c:v>
                </c:pt>
                <c:pt idx="1629">
                  <c:v>45460</c:v>
                </c:pt>
                <c:pt idx="1630">
                  <c:v>45461</c:v>
                </c:pt>
                <c:pt idx="1631">
                  <c:v>45462</c:v>
                </c:pt>
                <c:pt idx="1632">
                  <c:v>45463</c:v>
                </c:pt>
                <c:pt idx="1633">
                  <c:v>45464</c:v>
                </c:pt>
                <c:pt idx="1634">
                  <c:v>45467</c:v>
                </c:pt>
                <c:pt idx="1635">
                  <c:v>45468</c:v>
                </c:pt>
                <c:pt idx="1636">
                  <c:v>45469</c:v>
                </c:pt>
                <c:pt idx="1637">
                  <c:v>45470</c:v>
                </c:pt>
                <c:pt idx="1638">
                  <c:v>45471</c:v>
                </c:pt>
                <c:pt idx="1639">
                  <c:v>45474</c:v>
                </c:pt>
                <c:pt idx="1640">
                  <c:v>45475</c:v>
                </c:pt>
                <c:pt idx="1641">
                  <c:v>45476</c:v>
                </c:pt>
                <c:pt idx="1642">
                  <c:v>45477</c:v>
                </c:pt>
                <c:pt idx="1643">
                  <c:v>45478</c:v>
                </c:pt>
                <c:pt idx="1644">
                  <c:v>45481</c:v>
                </c:pt>
                <c:pt idx="1645">
                  <c:v>45482</c:v>
                </c:pt>
                <c:pt idx="1646">
                  <c:v>45483</c:v>
                </c:pt>
                <c:pt idx="1647">
                  <c:v>45484</c:v>
                </c:pt>
                <c:pt idx="1648">
                  <c:v>45485</c:v>
                </c:pt>
                <c:pt idx="1649">
                  <c:v>45488</c:v>
                </c:pt>
                <c:pt idx="1650">
                  <c:v>45489</c:v>
                </c:pt>
                <c:pt idx="1651">
                  <c:v>45490</c:v>
                </c:pt>
                <c:pt idx="1652">
                  <c:v>45491</c:v>
                </c:pt>
                <c:pt idx="1653">
                  <c:v>45492</c:v>
                </c:pt>
                <c:pt idx="1654">
                  <c:v>45495</c:v>
                </c:pt>
                <c:pt idx="1655">
                  <c:v>45496</c:v>
                </c:pt>
                <c:pt idx="1656">
                  <c:v>45497</c:v>
                </c:pt>
                <c:pt idx="1657">
                  <c:v>45498</c:v>
                </c:pt>
                <c:pt idx="1658">
                  <c:v>45499</c:v>
                </c:pt>
                <c:pt idx="1659">
                  <c:v>45502</c:v>
                </c:pt>
                <c:pt idx="1660">
                  <c:v>45503</c:v>
                </c:pt>
                <c:pt idx="1661">
                  <c:v>45504</c:v>
                </c:pt>
                <c:pt idx="1662">
                  <c:v>45505</c:v>
                </c:pt>
                <c:pt idx="1663">
                  <c:v>45506</c:v>
                </c:pt>
                <c:pt idx="1664">
                  <c:v>45509</c:v>
                </c:pt>
                <c:pt idx="1665">
                  <c:v>45510</c:v>
                </c:pt>
                <c:pt idx="1666">
                  <c:v>45511</c:v>
                </c:pt>
                <c:pt idx="1667">
                  <c:v>45512</c:v>
                </c:pt>
                <c:pt idx="1668">
                  <c:v>45513</c:v>
                </c:pt>
                <c:pt idx="1669">
                  <c:v>45516</c:v>
                </c:pt>
                <c:pt idx="1670">
                  <c:v>45517</c:v>
                </c:pt>
                <c:pt idx="1671">
                  <c:v>45518</c:v>
                </c:pt>
                <c:pt idx="1672">
                  <c:v>45519</c:v>
                </c:pt>
                <c:pt idx="1673">
                  <c:v>45520</c:v>
                </c:pt>
                <c:pt idx="1674">
                  <c:v>45523</c:v>
                </c:pt>
                <c:pt idx="1675">
                  <c:v>45524</c:v>
                </c:pt>
                <c:pt idx="1676">
                  <c:v>45525</c:v>
                </c:pt>
                <c:pt idx="1677">
                  <c:v>45526</c:v>
                </c:pt>
                <c:pt idx="1678">
                  <c:v>45527</c:v>
                </c:pt>
                <c:pt idx="1679">
                  <c:v>45530</c:v>
                </c:pt>
                <c:pt idx="1680">
                  <c:v>45531</c:v>
                </c:pt>
                <c:pt idx="1681">
                  <c:v>45532</c:v>
                </c:pt>
                <c:pt idx="1682">
                  <c:v>45533</c:v>
                </c:pt>
                <c:pt idx="1683">
                  <c:v>45534</c:v>
                </c:pt>
                <c:pt idx="1684">
                  <c:v>45537</c:v>
                </c:pt>
                <c:pt idx="1685">
                  <c:v>45538</c:v>
                </c:pt>
                <c:pt idx="1686">
                  <c:v>45539</c:v>
                </c:pt>
                <c:pt idx="1687">
                  <c:v>45540</c:v>
                </c:pt>
                <c:pt idx="1688">
                  <c:v>45541</c:v>
                </c:pt>
                <c:pt idx="1689">
                  <c:v>45544</c:v>
                </c:pt>
                <c:pt idx="1690">
                  <c:v>45545</c:v>
                </c:pt>
                <c:pt idx="1691">
                  <c:v>45546</c:v>
                </c:pt>
                <c:pt idx="1692">
                  <c:v>45547</c:v>
                </c:pt>
                <c:pt idx="1693">
                  <c:v>45548</c:v>
                </c:pt>
                <c:pt idx="1694">
                  <c:v>45551</c:v>
                </c:pt>
                <c:pt idx="1695">
                  <c:v>45552</c:v>
                </c:pt>
                <c:pt idx="1696">
                  <c:v>45553</c:v>
                </c:pt>
                <c:pt idx="1697">
                  <c:v>45554</c:v>
                </c:pt>
                <c:pt idx="1698">
                  <c:v>45555</c:v>
                </c:pt>
                <c:pt idx="1699">
                  <c:v>45558</c:v>
                </c:pt>
                <c:pt idx="1700">
                  <c:v>45559</c:v>
                </c:pt>
                <c:pt idx="1701">
                  <c:v>45560</c:v>
                </c:pt>
                <c:pt idx="1702">
                  <c:v>45561</c:v>
                </c:pt>
                <c:pt idx="1703">
                  <c:v>45562</c:v>
                </c:pt>
                <c:pt idx="1704">
                  <c:v>45565</c:v>
                </c:pt>
                <c:pt idx="1705">
                  <c:v>45566</c:v>
                </c:pt>
                <c:pt idx="1706">
                  <c:v>45567</c:v>
                </c:pt>
                <c:pt idx="1707">
                  <c:v>45568</c:v>
                </c:pt>
                <c:pt idx="1708">
                  <c:v>45569</c:v>
                </c:pt>
                <c:pt idx="1709">
                  <c:v>45572</c:v>
                </c:pt>
                <c:pt idx="1710">
                  <c:v>45573</c:v>
                </c:pt>
                <c:pt idx="1711">
                  <c:v>45574</c:v>
                </c:pt>
                <c:pt idx="1712">
                  <c:v>45575</c:v>
                </c:pt>
                <c:pt idx="1713">
                  <c:v>45576</c:v>
                </c:pt>
                <c:pt idx="1714">
                  <c:v>45579</c:v>
                </c:pt>
                <c:pt idx="1715">
                  <c:v>45580</c:v>
                </c:pt>
                <c:pt idx="1716">
                  <c:v>45581</c:v>
                </c:pt>
                <c:pt idx="1717">
                  <c:v>45582</c:v>
                </c:pt>
                <c:pt idx="1718">
                  <c:v>45583</c:v>
                </c:pt>
                <c:pt idx="1719">
                  <c:v>45586</c:v>
                </c:pt>
                <c:pt idx="1720">
                  <c:v>45587</c:v>
                </c:pt>
                <c:pt idx="1721">
                  <c:v>45588</c:v>
                </c:pt>
                <c:pt idx="1722">
                  <c:v>45589</c:v>
                </c:pt>
                <c:pt idx="1723">
                  <c:v>45590</c:v>
                </c:pt>
                <c:pt idx="1724">
                  <c:v>45593</c:v>
                </c:pt>
                <c:pt idx="1725">
                  <c:v>45594</c:v>
                </c:pt>
                <c:pt idx="1726">
                  <c:v>45595</c:v>
                </c:pt>
                <c:pt idx="1727">
                  <c:v>45596</c:v>
                </c:pt>
                <c:pt idx="1728">
                  <c:v>45597</c:v>
                </c:pt>
                <c:pt idx="1729">
                  <c:v>45600</c:v>
                </c:pt>
                <c:pt idx="1730">
                  <c:v>45601</c:v>
                </c:pt>
                <c:pt idx="1731">
                  <c:v>45602</c:v>
                </c:pt>
                <c:pt idx="1732">
                  <c:v>45603</c:v>
                </c:pt>
                <c:pt idx="1733">
                  <c:v>45604</c:v>
                </c:pt>
                <c:pt idx="1734">
                  <c:v>45607</c:v>
                </c:pt>
                <c:pt idx="1735">
                  <c:v>45608</c:v>
                </c:pt>
                <c:pt idx="1736">
                  <c:v>45609</c:v>
                </c:pt>
                <c:pt idx="1737">
                  <c:v>45610</c:v>
                </c:pt>
                <c:pt idx="1738">
                  <c:v>45611</c:v>
                </c:pt>
                <c:pt idx="1739">
                  <c:v>45614</c:v>
                </c:pt>
                <c:pt idx="1740">
                  <c:v>45615</c:v>
                </c:pt>
                <c:pt idx="1741">
                  <c:v>45616</c:v>
                </c:pt>
                <c:pt idx="1742">
                  <c:v>45617</c:v>
                </c:pt>
                <c:pt idx="1743">
                  <c:v>45618</c:v>
                </c:pt>
                <c:pt idx="1744">
                  <c:v>45621</c:v>
                </c:pt>
                <c:pt idx="1745">
                  <c:v>45622</c:v>
                </c:pt>
                <c:pt idx="1746">
                  <c:v>45623</c:v>
                </c:pt>
                <c:pt idx="1747">
                  <c:v>45624</c:v>
                </c:pt>
                <c:pt idx="1748">
                  <c:v>45625</c:v>
                </c:pt>
                <c:pt idx="1749">
                  <c:v>45628</c:v>
                </c:pt>
                <c:pt idx="1750">
                  <c:v>45629</c:v>
                </c:pt>
                <c:pt idx="1751">
                  <c:v>45630</c:v>
                </c:pt>
                <c:pt idx="1752">
                  <c:v>45631</c:v>
                </c:pt>
                <c:pt idx="1753">
                  <c:v>45632</c:v>
                </c:pt>
                <c:pt idx="1754">
                  <c:v>45635</c:v>
                </c:pt>
                <c:pt idx="1755">
                  <c:v>45636</c:v>
                </c:pt>
                <c:pt idx="1756">
                  <c:v>45637</c:v>
                </c:pt>
                <c:pt idx="1757">
                  <c:v>45638</c:v>
                </c:pt>
                <c:pt idx="1758">
                  <c:v>45639</c:v>
                </c:pt>
                <c:pt idx="1759">
                  <c:v>45642</c:v>
                </c:pt>
                <c:pt idx="1760">
                  <c:v>45643</c:v>
                </c:pt>
                <c:pt idx="1761">
                  <c:v>45644</c:v>
                </c:pt>
                <c:pt idx="1762">
                  <c:v>45645</c:v>
                </c:pt>
                <c:pt idx="1763">
                  <c:v>45646</c:v>
                </c:pt>
                <c:pt idx="1764">
                  <c:v>45649</c:v>
                </c:pt>
                <c:pt idx="1765">
                  <c:v>45650</c:v>
                </c:pt>
                <c:pt idx="1766">
                  <c:v>45652</c:v>
                </c:pt>
                <c:pt idx="1767">
                  <c:v>45653</c:v>
                </c:pt>
                <c:pt idx="1768">
                  <c:v>45656</c:v>
                </c:pt>
                <c:pt idx="1769">
                  <c:v>45657</c:v>
                </c:pt>
                <c:pt idx="1770">
                  <c:v>45659</c:v>
                </c:pt>
                <c:pt idx="1771">
                  <c:v>45660</c:v>
                </c:pt>
                <c:pt idx="1772">
                  <c:v>45663</c:v>
                </c:pt>
                <c:pt idx="1773">
                  <c:v>45664</c:v>
                </c:pt>
                <c:pt idx="1774">
                  <c:v>45665</c:v>
                </c:pt>
                <c:pt idx="1775">
                  <c:v>45666</c:v>
                </c:pt>
                <c:pt idx="1776">
                  <c:v>45667</c:v>
                </c:pt>
                <c:pt idx="1777">
                  <c:v>45670</c:v>
                </c:pt>
                <c:pt idx="1778">
                  <c:v>45671</c:v>
                </c:pt>
                <c:pt idx="1779">
                  <c:v>45672</c:v>
                </c:pt>
                <c:pt idx="1780">
                  <c:v>45673</c:v>
                </c:pt>
                <c:pt idx="1781">
                  <c:v>45674</c:v>
                </c:pt>
                <c:pt idx="1782">
                  <c:v>45677</c:v>
                </c:pt>
                <c:pt idx="1783">
                  <c:v>45678</c:v>
                </c:pt>
                <c:pt idx="1784">
                  <c:v>45679</c:v>
                </c:pt>
                <c:pt idx="1785">
                  <c:v>45680</c:v>
                </c:pt>
                <c:pt idx="1786">
                  <c:v>45681</c:v>
                </c:pt>
                <c:pt idx="1787">
                  <c:v>45684</c:v>
                </c:pt>
                <c:pt idx="1788">
                  <c:v>45685</c:v>
                </c:pt>
                <c:pt idx="1789">
                  <c:v>45686</c:v>
                </c:pt>
                <c:pt idx="1790">
                  <c:v>45687</c:v>
                </c:pt>
                <c:pt idx="1791">
                  <c:v>45688</c:v>
                </c:pt>
                <c:pt idx="1792">
                  <c:v>45691</c:v>
                </c:pt>
                <c:pt idx="1793">
                  <c:v>45692</c:v>
                </c:pt>
                <c:pt idx="1794">
                  <c:v>45693</c:v>
                </c:pt>
                <c:pt idx="1795">
                  <c:v>45694</c:v>
                </c:pt>
                <c:pt idx="1796">
                  <c:v>45695</c:v>
                </c:pt>
                <c:pt idx="1797">
                  <c:v>45698</c:v>
                </c:pt>
                <c:pt idx="1798">
                  <c:v>45699</c:v>
                </c:pt>
                <c:pt idx="1799">
                  <c:v>45700</c:v>
                </c:pt>
                <c:pt idx="1800">
                  <c:v>45701</c:v>
                </c:pt>
                <c:pt idx="1801">
                  <c:v>45702</c:v>
                </c:pt>
                <c:pt idx="1802">
                  <c:v>45705</c:v>
                </c:pt>
                <c:pt idx="1803">
                  <c:v>45706</c:v>
                </c:pt>
                <c:pt idx="1804">
                  <c:v>45707</c:v>
                </c:pt>
                <c:pt idx="1805">
                  <c:v>45708</c:v>
                </c:pt>
                <c:pt idx="1806">
                  <c:v>45709</c:v>
                </c:pt>
                <c:pt idx="1807">
                  <c:v>45712</c:v>
                </c:pt>
                <c:pt idx="1808">
                  <c:v>45713</c:v>
                </c:pt>
                <c:pt idx="1809">
                  <c:v>45714</c:v>
                </c:pt>
                <c:pt idx="1810">
                  <c:v>45715</c:v>
                </c:pt>
                <c:pt idx="1811">
                  <c:v>45716</c:v>
                </c:pt>
                <c:pt idx="1812">
                  <c:v>45719</c:v>
                </c:pt>
                <c:pt idx="1813">
                  <c:v>45720</c:v>
                </c:pt>
                <c:pt idx="1814">
                  <c:v>45721</c:v>
                </c:pt>
                <c:pt idx="1815">
                  <c:v>45722</c:v>
                </c:pt>
                <c:pt idx="1816">
                  <c:v>45723</c:v>
                </c:pt>
                <c:pt idx="1817">
                  <c:v>45726</c:v>
                </c:pt>
                <c:pt idx="1818">
                  <c:v>45727</c:v>
                </c:pt>
                <c:pt idx="1819">
                  <c:v>45728</c:v>
                </c:pt>
                <c:pt idx="1820">
                  <c:v>45729</c:v>
                </c:pt>
                <c:pt idx="1821">
                  <c:v>45730</c:v>
                </c:pt>
                <c:pt idx="1822">
                  <c:v>45733</c:v>
                </c:pt>
                <c:pt idx="1823">
                  <c:v>45734</c:v>
                </c:pt>
                <c:pt idx="1824">
                  <c:v>45735</c:v>
                </c:pt>
                <c:pt idx="1825">
                  <c:v>45736</c:v>
                </c:pt>
                <c:pt idx="1826">
                  <c:v>45737</c:v>
                </c:pt>
                <c:pt idx="1827">
                  <c:v>45740</c:v>
                </c:pt>
                <c:pt idx="1828">
                  <c:v>45741</c:v>
                </c:pt>
                <c:pt idx="1829">
                  <c:v>45742</c:v>
                </c:pt>
                <c:pt idx="1830">
                  <c:v>45743</c:v>
                </c:pt>
                <c:pt idx="1831">
                  <c:v>45744</c:v>
                </c:pt>
                <c:pt idx="1832">
                  <c:v>45747</c:v>
                </c:pt>
                <c:pt idx="1833">
                  <c:v>45748</c:v>
                </c:pt>
                <c:pt idx="1834">
                  <c:v>45749</c:v>
                </c:pt>
                <c:pt idx="1835">
                  <c:v>45750</c:v>
                </c:pt>
                <c:pt idx="1836">
                  <c:v>45751</c:v>
                </c:pt>
                <c:pt idx="1837">
                  <c:v>45754</c:v>
                </c:pt>
                <c:pt idx="1838">
                  <c:v>45755</c:v>
                </c:pt>
                <c:pt idx="1839">
                  <c:v>45756</c:v>
                </c:pt>
                <c:pt idx="1840">
                  <c:v>45757</c:v>
                </c:pt>
                <c:pt idx="1841">
                  <c:v>45758</c:v>
                </c:pt>
                <c:pt idx="1842">
                  <c:v>45761</c:v>
                </c:pt>
                <c:pt idx="1843">
                  <c:v>45762</c:v>
                </c:pt>
                <c:pt idx="1844">
                  <c:v>45763</c:v>
                </c:pt>
                <c:pt idx="1845">
                  <c:v>45764</c:v>
                </c:pt>
                <c:pt idx="1846">
                  <c:v>45768</c:v>
                </c:pt>
                <c:pt idx="1847">
                  <c:v>45769</c:v>
                </c:pt>
                <c:pt idx="1848">
                  <c:v>45770</c:v>
                </c:pt>
                <c:pt idx="1849">
                  <c:v>45771</c:v>
                </c:pt>
                <c:pt idx="1850">
                  <c:v>45772</c:v>
                </c:pt>
                <c:pt idx="1851">
                  <c:v>45775</c:v>
                </c:pt>
                <c:pt idx="1852">
                  <c:v>45776</c:v>
                </c:pt>
                <c:pt idx="1853">
                  <c:v>45777</c:v>
                </c:pt>
                <c:pt idx="1854">
                  <c:v>45778</c:v>
                </c:pt>
                <c:pt idx="1855">
                  <c:v>45779</c:v>
                </c:pt>
                <c:pt idx="1856">
                  <c:v>45782</c:v>
                </c:pt>
                <c:pt idx="1857">
                  <c:v>45783</c:v>
                </c:pt>
                <c:pt idx="1858">
                  <c:v>45784</c:v>
                </c:pt>
                <c:pt idx="1859">
                  <c:v>45785</c:v>
                </c:pt>
                <c:pt idx="1860">
                  <c:v>45786</c:v>
                </c:pt>
                <c:pt idx="1861">
                  <c:v>45789</c:v>
                </c:pt>
                <c:pt idx="1862">
                  <c:v>45790</c:v>
                </c:pt>
                <c:pt idx="1863">
                  <c:v>45791</c:v>
                </c:pt>
                <c:pt idx="1864">
                  <c:v>45792</c:v>
                </c:pt>
                <c:pt idx="1865">
                  <c:v>45793</c:v>
                </c:pt>
                <c:pt idx="1866">
                  <c:v>45796</c:v>
                </c:pt>
                <c:pt idx="1867">
                  <c:v>45797</c:v>
                </c:pt>
                <c:pt idx="1868">
                  <c:v>45798</c:v>
                </c:pt>
                <c:pt idx="1869">
                  <c:v>45799</c:v>
                </c:pt>
                <c:pt idx="1870">
                  <c:v>45800</c:v>
                </c:pt>
                <c:pt idx="1871">
                  <c:v>45803</c:v>
                </c:pt>
                <c:pt idx="1872">
                  <c:v>45804</c:v>
                </c:pt>
                <c:pt idx="1873">
                  <c:v>45805</c:v>
                </c:pt>
                <c:pt idx="1874">
                  <c:v>45806</c:v>
                </c:pt>
                <c:pt idx="1875">
                  <c:v>45807</c:v>
                </c:pt>
                <c:pt idx="1876">
                  <c:v>45810</c:v>
                </c:pt>
                <c:pt idx="1877">
                  <c:v>45811</c:v>
                </c:pt>
                <c:pt idx="1878">
                  <c:v>45812</c:v>
                </c:pt>
                <c:pt idx="1879">
                  <c:v>45813</c:v>
                </c:pt>
                <c:pt idx="1880">
                  <c:v>45814</c:v>
                </c:pt>
                <c:pt idx="1881">
                  <c:v>45817</c:v>
                </c:pt>
                <c:pt idx="1882">
                  <c:v>45818</c:v>
                </c:pt>
                <c:pt idx="1883">
                  <c:v>45819</c:v>
                </c:pt>
                <c:pt idx="1884">
                  <c:v>45820</c:v>
                </c:pt>
                <c:pt idx="1885">
                  <c:v>45821</c:v>
                </c:pt>
                <c:pt idx="1886">
                  <c:v>45824</c:v>
                </c:pt>
                <c:pt idx="1887">
                  <c:v>45825</c:v>
                </c:pt>
                <c:pt idx="1888">
                  <c:v>45826</c:v>
                </c:pt>
                <c:pt idx="1889">
                  <c:v>45827</c:v>
                </c:pt>
                <c:pt idx="1890">
                  <c:v>45828</c:v>
                </c:pt>
                <c:pt idx="1891">
                  <c:v>45831</c:v>
                </c:pt>
                <c:pt idx="1892">
                  <c:v>45832</c:v>
                </c:pt>
                <c:pt idx="1893">
                  <c:v>45833</c:v>
                </c:pt>
                <c:pt idx="1894">
                  <c:v>45834</c:v>
                </c:pt>
                <c:pt idx="1895">
                  <c:v>45835</c:v>
                </c:pt>
                <c:pt idx="1896">
                  <c:v>45838</c:v>
                </c:pt>
                <c:pt idx="1897">
                  <c:v>45839</c:v>
                </c:pt>
                <c:pt idx="1898">
                  <c:v>45840</c:v>
                </c:pt>
                <c:pt idx="1899">
                  <c:v>45841</c:v>
                </c:pt>
                <c:pt idx="1900">
                  <c:v>45842</c:v>
                </c:pt>
                <c:pt idx="1901">
                  <c:v>45845</c:v>
                </c:pt>
                <c:pt idx="1902">
                  <c:v>45846</c:v>
                </c:pt>
                <c:pt idx="1903">
                  <c:v>45847</c:v>
                </c:pt>
                <c:pt idx="1904">
                  <c:v>45848</c:v>
                </c:pt>
                <c:pt idx="1905">
                  <c:v>45849</c:v>
                </c:pt>
                <c:pt idx="1906">
                  <c:v>45852</c:v>
                </c:pt>
                <c:pt idx="1907">
                  <c:v>45853</c:v>
                </c:pt>
                <c:pt idx="1908">
                  <c:v>45854</c:v>
                </c:pt>
                <c:pt idx="1909">
                  <c:v>45855</c:v>
                </c:pt>
                <c:pt idx="1910">
                  <c:v>45856</c:v>
                </c:pt>
                <c:pt idx="1911">
                  <c:v>45859</c:v>
                </c:pt>
                <c:pt idx="1912">
                  <c:v>45860</c:v>
                </c:pt>
                <c:pt idx="1913">
                  <c:v>45861</c:v>
                </c:pt>
                <c:pt idx="1914">
                  <c:v>45862</c:v>
                </c:pt>
                <c:pt idx="1915">
                  <c:v>45863</c:v>
                </c:pt>
                <c:pt idx="1916">
                  <c:v>45866</c:v>
                </c:pt>
                <c:pt idx="1917">
                  <c:v>45867</c:v>
                </c:pt>
                <c:pt idx="1918">
                  <c:v>45868</c:v>
                </c:pt>
                <c:pt idx="1919">
                  <c:v>45869</c:v>
                </c:pt>
                <c:pt idx="1920">
                  <c:v>45870</c:v>
                </c:pt>
                <c:pt idx="1921">
                  <c:v>45873</c:v>
                </c:pt>
                <c:pt idx="1922">
                  <c:v>45874</c:v>
                </c:pt>
                <c:pt idx="1923">
                  <c:v>45875</c:v>
                </c:pt>
                <c:pt idx="1924">
                  <c:v>45876</c:v>
                </c:pt>
                <c:pt idx="1925">
                  <c:v>45877</c:v>
                </c:pt>
                <c:pt idx="1926">
                  <c:v>45880</c:v>
                </c:pt>
                <c:pt idx="1927">
                  <c:v>45881</c:v>
                </c:pt>
                <c:pt idx="1928">
                  <c:v>45882</c:v>
                </c:pt>
                <c:pt idx="1929">
                  <c:v>45883</c:v>
                </c:pt>
                <c:pt idx="1930">
                  <c:v>45884</c:v>
                </c:pt>
                <c:pt idx="1931">
                  <c:v>45887</c:v>
                </c:pt>
                <c:pt idx="1932">
                  <c:v>45888</c:v>
                </c:pt>
                <c:pt idx="1933">
                  <c:v>45889</c:v>
                </c:pt>
                <c:pt idx="1934">
                  <c:v>45890</c:v>
                </c:pt>
                <c:pt idx="1935">
                  <c:v>45891</c:v>
                </c:pt>
                <c:pt idx="1936">
                  <c:v>45894</c:v>
                </c:pt>
                <c:pt idx="1937">
                  <c:v>45895</c:v>
                </c:pt>
                <c:pt idx="1938">
                  <c:v>45896</c:v>
                </c:pt>
                <c:pt idx="1939">
                  <c:v>45897</c:v>
                </c:pt>
                <c:pt idx="1940">
                  <c:v>45898</c:v>
                </c:pt>
                <c:pt idx="1941">
                  <c:v>45901</c:v>
                </c:pt>
                <c:pt idx="1942">
                  <c:v>45902</c:v>
                </c:pt>
                <c:pt idx="1943">
                  <c:v>45903</c:v>
                </c:pt>
                <c:pt idx="1944">
                  <c:v>45904</c:v>
                </c:pt>
                <c:pt idx="1945">
                  <c:v>45905</c:v>
                </c:pt>
                <c:pt idx="1946">
                  <c:v>45908</c:v>
                </c:pt>
                <c:pt idx="1947">
                  <c:v>45909</c:v>
                </c:pt>
                <c:pt idx="1948">
                  <c:v>45910</c:v>
                </c:pt>
                <c:pt idx="1949">
                  <c:v>45911</c:v>
                </c:pt>
                <c:pt idx="1950">
                  <c:v>45912</c:v>
                </c:pt>
                <c:pt idx="1951">
                  <c:v>45915</c:v>
                </c:pt>
                <c:pt idx="1952">
                  <c:v>45916</c:v>
                </c:pt>
                <c:pt idx="1953">
                  <c:v>45917</c:v>
                </c:pt>
                <c:pt idx="1954">
                  <c:v>45918</c:v>
                </c:pt>
                <c:pt idx="1955">
                  <c:v>45919</c:v>
                </c:pt>
                <c:pt idx="1956">
                  <c:v>45922</c:v>
                </c:pt>
                <c:pt idx="1957">
                  <c:v>45923</c:v>
                </c:pt>
                <c:pt idx="1958">
                  <c:v>45924</c:v>
                </c:pt>
                <c:pt idx="1959">
                  <c:v>45925</c:v>
                </c:pt>
                <c:pt idx="1960">
                  <c:v>45926</c:v>
                </c:pt>
                <c:pt idx="1961">
                  <c:v>45929</c:v>
                </c:pt>
                <c:pt idx="1962">
                  <c:v>45930</c:v>
                </c:pt>
                <c:pt idx="1963">
                  <c:v>45931</c:v>
                </c:pt>
                <c:pt idx="1964">
                  <c:v>45932</c:v>
                </c:pt>
                <c:pt idx="1965">
                  <c:v>45933</c:v>
                </c:pt>
                <c:pt idx="1966">
                  <c:v>45936</c:v>
                </c:pt>
                <c:pt idx="1967">
                  <c:v>45937</c:v>
                </c:pt>
                <c:pt idx="1968">
                  <c:v>45938</c:v>
                </c:pt>
                <c:pt idx="1969">
                  <c:v>45939</c:v>
                </c:pt>
                <c:pt idx="1970">
                  <c:v>45940</c:v>
                </c:pt>
                <c:pt idx="1971">
                  <c:v>45943</c:v>
                </c:pt>
                <c:pt idx="1972">
                  <c:v>45944</c:v>
                </c:pt>
                <c:pt idx="1973">
                  <c:v>45945</c:v>
                </c:pt>
                <c:pt idx="1974">
                  <c:v>45946</c:v>
                </c:pt>
                <c:pt idx="1975">
                  <c:v>45947</c:v>
                </c:pt>
                <c:pt idx="1976">
                  <c:v>45950</c:v>
                </c:pt>
                <c:pt idx="1977">
                  <c:v>45951</c:v>
                </c:pt>
                <c:pt idx="1978">
                  <c:v>45952</c:v>
                </c:pt>
                <c:pt idx="1979">
                  <c:v>45953</c:v>
                </c:pt>
                <c:pt idx="1980">
                  <c:v>45954</c:v>
                </c:pt>
                <c:pt idx="1981">
                  <c:v>45957</c:v>
                </c:pt>
                <c:pt idx="1982">
                  <c:v>45958</c:v>
                </c:pt>
              </c:numCache>
            </c:numRef>
          </c:cat>
          <c:val>
            <c:numRef>
              <c:f>data!$E$2:$E$1984</c:f>
              <c:numCache>
                <c:formatCode>"$"#,##0.00</c:formatCode>
                <c:ptCount val="1983"/>
                <c:pt idx="0">
                  <c:v>0.34</c:v>
                </c:pt>
                <c:pt idx="1">
                  <c:v>0.35</c:v>
                </c:pt>
                <c:pt idx="2">
                  <c:v>0.35</c:v>
                </c:pt>
                <c:pt idx="3">
                  <c:v>0.35</c:v>
                </c:pt>
                <c:pt idx="4">
                  <c:v>0.35</c:v>
                </c:pt>
                <c:pt idx="5">
                  <c:v>0.35</c:v>
                </c:pt>
                <c:pt idx="6">
                  <c:v>0.35</c:v>
                </c:pt>
                <c:pt idx="7">
                  <c:v>0.35</c:v>
                </c:pt>
                <c:pt idx="8">
                  <c:v>0.35</c:v>
                </c:pt>
                <c:pt idx="9">
                  <c:v>0.35</c:v>
                </c:pt>
                <c:pt idx="10">
                  <c:v>0.34</c:v>
                </c:pt>
                <c:pt idx="11">
                  <c:v>0.34</c:v>
                </c:pt>
                <c:pt idx="12">
                  <c:v>0.34</c:v>
                </c:pt>
                <c:pt idx="13">
                  <c:v>0.34</c:v>
                </c:pt>
                <c:pt idx="14">
                  <c:v>0.34</c:v>
                </c:pt>
                <c:pt idx="15">
                  <c:v>0.34</c:v>
                </c:pt>
                <c:pt idx="16">
                  <c:v>0.34</c:v>
                </c:pt>
                <c:pt idx="17">
                  <c:v>0.34</c:v>
                </c:pt>
                <c:pt idx="18">
                  <c:v>0.34</c:v>
                </c:pt>
                <c:pt idx="19">
                  <c:v>0.34</c:v>
                </c:pt>
                <c:pt idx="20">
                  <c:v>0.34</c:v>
                </c:pt>
                <c:pt idx="21">
                  <c:v>0.34</c:v>
                </c:pt>
                <c:pt idx="22">
                  <c:v>0.34</c:v>
                </c:pt>
                <c:pt idx="23">
                  <c:v>0.34</c:v>
                </c:pt>
                <c:pt idx="24">
                  <c:v>0.34</c:v>
                </c:pt>
                <c:pt idx="25">
                  <c:v>0.34</c:v>
                </c:pt>
                <c:pt idx="26">
                  <c:v>0.34</c:v>
                </c:pt>
                <c:pt idx="27">
                  <c:v>0.35</c:v>
                </c:pt>
                <c:pt idx="28">
                  <c:v>0.35</c:v>
                </c:pt>
                <c:pt idx="29">
                  <c:v>0.35</c:v>
                </c:pt>
                <c:pt idx="30">
                  <c:v>0.35</c:v>
                </c:pt>
                <c:pt idx="31">
                  <c:v>0.35</c:v>
                </c:pt>
                <c:pt idx="32">
                  <c:v>0.35</c:v>
                </c:pt>
                <c:pt idx="33">
                  <c:v>0.35</c:v>
                </c:pt>
                <c:pt idx="34">
                  <c:v>0.35</c:v>
                </c:pt>
                <c:pt idx="35">
                  <c:v>0.35</c:v>
                </c:pt>
                <c:pt idx="36">
                  <c:v>0.35</c:v>
                </c:pt>
                <c:pt idx="37">
                  <c:v>0.35</c:v>
                </c:pt>
                <c:pt idx="38">
                  <c:v>0.36</c:v>
                </c:pt>
                <c:pt idx="39">
                  <c:v>0.36</c:v>
                </c:pt>
                <c:pt idx="40">
                  <c:v>0.36</c:v>
                </c:pt>
                <c:pt idx="41">
                  <c:v>0.36</c:v>
                </c:pt>
                <c:pt idx="42">
                  <c:v>0.36</c:v>
                </c:pt>
                <c:pt idx="43">
                  <c:v>0.36</c:v>
                </c:pt>
                <c:pt idx="44">
                  <c:v>0.36</c:v>
                </c:pt>
                <c:pt idx="45">
                  <c:v>0.36</c:v>
                </c:pt>
                <c:pt idx="46">
                  <c:v>0.34</c:v>
                </c:pt>
                <c:pt idx="47">
                  <c:v>0.34</c:v>
                </c:pt>
                <c:pt idx="48">
                  <c:v>0.34</c:v>
                </c:pt>
                <c:pt idx="49">
                  <c:v>0.34</c:v>
                </c:pt>
                <c:pt idx="50">
                  <c:v>0.34</c:v>
                </c:pt>
                <c:pt idx="51">
                  <c:v>0.34</c:v>
                </c:pt>
                <c:pt idx="52">
                  <c:v>0.34</c:v>
                </c:pt>
                <c:pt idx="53">
                  <c:v>0.34</c:v>
                </c:pt>
                <c:pt idx="54">
                  <c:v>0.34</c:v>
                </c:pt>
                <c:pt idx="55">
                  <c:v>0.34</c:v>
                </c:pt>
                <c:pt idx="56">
                  <c:v>0.34</c:v>
                </c:pt>
                <c:pt idx="57">
                  <c:v>0.34</c:v>
                </c:pt>
                <c:pt idx="58">
                  <c:v>0.34</c:v>
                </c:pt>
                <c:pt idx="59">
                  <c:v>0.35</c:v>
                </c:pt>
                <c:pt idx="60">
                  <c:v>0.35</c:v>
                </c:pt>
                <c:pt idx="61">
                  <c:v>0.35</c:v>
                </c:pt>
                <c:pt idx="62">
                  <c:v>0.35</c:v>
                </c:pt>
                <c:pt idx="63">
                  <c:v>0.35</c:v>
                </c:pt>
                <c:pt idx="64">
                  <c:v>0.35</c:v>
                </c:pt>
                <c:pt idx="65">
                  <c:v>0.36</c:v>
                </c:pt>
                <c:pt idx="66">
                  <c:v>0.36</c:v>
                </c:pt>
                <c:pt idx="67">
                  <c:v>0.36</c:v>
                </c:pt>
                <c:pt idx="68">
                  <c:v>0.36</c:v>
                </c:pt>
                <c:pt idx="69">
                  <c:v>0.36</c:v>
                </c:pt>
                <c:pt idx="70">
                  <c:v>0.35</c:v>
                </c:pt>
                <c:pt idx="71">
                  <c:v>0.35</c:v>
                </c:pt>
                <c:pt idx="72">
                  <c:v>0.35</c:v>
                </c:pt>
                <c:pt idx="73">
                  <c:v>0.35</c:v>
                </c:pt>
                <c:pt idx="74">
                  <c:v>0.35</c:v>
                </c:pt>
                <c:pt idx="75">
                  <c:v>0.35</c:v>
                </c:pt>
                <c:pt idx="76">
                  <c:v>0.35</c:v>
                </c:pt>
                <c:pt idx="77">
                  <c:v>0.35</c:v>
                </c:pt>
                <c:pt idx="78">
                  <c:v>0.35</c:v>
                </c:pt>
                <c:pt idx="79">
                  <c:v>0.35</c:v>
                </c:pt>
                <c:pt idx="80">
                  <c:v>0.35</c:v>
                </c:pt>
                <c:pt idx="81">
                  <c:v>0.35</c:v>
                </c:pt>
                <c:pt idx="82">
                  <c:v>0.35</c:v>
                </c:pt>
                <c:pt idx="83">
                  <c:v>0.35</c:v>
                </c:pt>
                <c:pt idx="84">
                  <c:v>0.34</c:v>
                </c:pt>
                <c:pt idx="85">
                  <c:v>0.34</c:v>
                </c:pt>
                <c:pt idx="86">
                  <c:v>0.34</c:v>
                </c:pt>
                <c:pt idx="87">
                  <c:v>0.34</c:v>
                </c:pt>
                <c:pt idx="88">
                  <c:v>0.34</c:v>
                </c:pt>
                <c:pt idx="89">
                  <c:v>0.34</c:v>
                </c:pt>
                <c:pt idx="90">
                  <c:v>0.34</c:v>
                </c:pt>
                <c:pt idx="91">
                  <c:v>0.34</c:v>
                </c:pt>
                <c:pt idx="92">
                  <c:v>0.34</c:v>
                </c:pt>
                <c:pt idx="93">
                  <c:v>0.34</c:v>
                </c:pt>
                <c:pt idx="94">
                  <c:v>0.34</c:v>
                </c:pt>
                <c:pt idx="95">
                  <c:v>0.34</c:v>
                </c:pt>
                <c:pt idx="96">
                  <c:v>0.34</c:v>
                </c:pt>
                <c:pt idx="97">
                  <c:v>0.34</c:v>
                </c:pt>
                <c:pt idx="98">
                  <c:v>0.34</c:v>
                </c:pt>
                <c:pt idx="99">
                  <c:v>0.34</c:v>
                </c:pt>
                <c:pt idx="100">
                  <c:v>0.34</c:v>
                </c:pt>
                <c:pt idx="101">
                  <c:v>0.34</c:v>
                </c:pt>
                <c:pt idx="102">
                  <c:v>0.34</c:v>
                </c:pt>
                <c:pt idx="103">
                  <c:v>0.34</c:v>
                </c:pt>
                <c:pt idx="104">
                  <c:v>0.34</c:v>
                </c:pt>
                <c:pt idx="105">
                  <c:v>0.34</c:v>
                </c:pt>
                <c:pt idx="106">
                  <c:v>0.34</c:v>
                </c:pt>
                <c:pt idx="107">
                  <c:v>0.34</c:v>
                </c:pt>
                <c:pt idx="108">
                  <c:v>0.34</c:v>
                </c:pt>
                <c:pt idx="109">
                  <c:v>0.34</c:v>
                </c:pt>
                <c:pt idx="110">
                  <c:v>0.34</c:v>
                </c:pt>
                <c:pt idx="111">
                  <c:v>0.33</c:v>
                </c:pt>
                <c:pt idx="112">
                  <c:v>0.33</c:v>
                </c:pt>
                <c:pt idx="113">
                  <c:v>0.33</c:v>
                </c:pt>
                <c:pt idx="114">
                  <c:v>0.33</c:v>
                </c:pt>
                <c:pt idx="115">
                  <c:v>0.33</c:v>
                </c:pt>
                <c:pt idx="116">
                  <c:v>0.33</c:v>
                </c:pt>
                <c:pt idx="117">
                  <c:v>0.33</c:v>
                </c:pt>
                <c:pt idx="118">
                  <c:v>0.33</c:v>
                </c:pt>
                <c:pt idx="119">
                  <c:v>0.32</c:v>
                </c:pt>
                <c:pt idx="120">
                  <c:v>0.32</c:v>
                </c:pt>
                <c:pt idx="121">
                  <c:v>0.32</c:v>
                </c:pt>
                <c:pt idx="122">
                  <c:v>0.32</c:v>
                </c:pt>
                <c:pt idx="123">
                  <c:v>0.32</c:v>
                </c:pt>
                <c:pt idx="124">
                  <c:v>0.32</c:v>
                </c:pt>
                <c:pt idx="125">
                  <c:v>0.33</c:v>
                </c:pt>
                <c:pt idx="126">
                  <c:v>0.33</c:v>
                </c:pt>
                <c:pt idx="127">
                  <c:v>0.33</c:v>
                </c:pt>
                <c:pt idx="128">
                  <c:v>0.33</c:v>
                </c:pt>
                <c:pt idx="129">
                  <c:v>0.33</c:v>
                </c:pt>
                <c:pt idx="130">
                  <c:v>0.33</c:v>
                </c:pt>
                <c:pt idx="131">
                  <c:v>0.33</c:v>
                </c:pt>
                <c:pt idx="132">
                  <c:v>0.31</c:v>
                </c:pt>
                <c:pt idx="133">
                  <c:v>0.31</c:v>
                </c:pt>
                <c:pt idx="134">
                  <c:v>0.31</c:v>
                </c:pt>
                <c:pt idx="135">
                  <c:v>0.31</c:v>
                </c:pt>
                <c:pt idx="136">
                  <c:v>0.31</c:v>
                </c:pt>
                <c:pt idx="137">
                  <c:v>0.31</c:v>
                </c:pt>
                <c:pt idx="138">
                  <c:v>0.31</c:v>
                </c:pt>
                <c:pt idx="139">
                  <c:v>0.31</c:v>
                </c:pt>
                <c:pt idx="140">
                  <c:v>0.31</c:v>
                </c:pt>
                <c:pt idx="141">
                  <c:v>0.31</c:v>
                </c:pt>
                <c:pt idx="142">
                  <c:v>0.31</c:v>
                </c:pt>
                <c:pt idx="143">
                  <c:v>0.31</c:v>
                </c:pt>
                <c:pt idx="144">
                  <c:v>0.31</c:v>
                </c:pt>
                <c:pt idx="145">
                  <c:v>0.3</c:v>
                </c:pt>
                <c:pt idx="146">
                  <c:v>0.3</c:v>
                </c:pt>
                <c:pt idx="147">
                  <c:v>0.3</c:v>
                </c:pt>
                <c:pt idx="148">
                  <c:v>0.3</c:v>
                </c:pt>
                <c:pt idx="149">
                  <c:v>0.3</c:v>
                </c:pt>
                <c:pt idx="150">
                  <c:v>0.3</c:v>
                </c:pt>
                <c:pt idx="151">
                  <c:v>0.3</c:v>
                </c:pt>
                <c:pt idx="152">
                  <c:v>0.3</c:v>
                </c:pt>
                <c:pt idx="153">
                  <c:v>0.3</c:v>
                </c:pt>
                <c:pt idx="154">
                  <c:v>0.3</c:v>
                </c:pt>
                <c:pt idx="155">
                  <c:v>0.3</c:v>
                </c:pt>
                <c:pt idx="156">
                  <c:v>0.3</c:v>
                </c:pt>
                <c:pt idx="157">
                  <c:v>0.3</c:v>
                </c:pt>
                <c:pt idx="158">
                  <c:v>0.3</c:v>
                </c:pt>
                <c:pt idx="159">
                  <c:v>0.31</c:v>
                </c:pt>
                <c:pt idx="160">
                  <c:v>0.31</c:v>
                </c:pt>
                <c:pt idx="161">
                  <c:v>0.31</c:v>
                </c:pt>
                <c:pt idx="162">
                  <c:v>0.31</c:v>
                </c:pt>
                <c:pt idx="163">
                  <c:v>0.31</c:v>
                </c:pt>
                <c:pt idx="164">
                  <c:v>0.31</c:v>
                </c:pt>
                <c:pt idx="165">
                  <c:v>0.31</c:v>
                </c:pt>
                <c:pt idx="166">
                  <c:v>0.31</c:v>
                </c:pt>
                <c:pt idx="167">
                  <c:v>0.31</c:v>
                </c:pt>
                <c:pt idx="168">
                  <c:v>0.31</c:v>
                </c:pt>
                <c:pt idx="169">
                  <c:v>0.31</c:v>
                </c:pt>
                <c:pt idx="170">
                  <c:v>0.31</c:v>
                </c:pt>
                <c:pt idx="171">
                  <c:v>0.31</c:v>
                </c:pt>
                <c:pt idx="172">
                  <c:v>0.31</c:v>
                </c:pt>
                <c:pt idx="173">
                  <c:v>0.31</c:v>
                </c:pt>
                <c:pt idx="174">
                  <c:v>0.31</c:v>
                </c:pt>
                <c:pt idx="175">
                  <c:v>0.31</c:v>
                </c:pt>
                <c:pt idx="176">
                  <c:v>0.31</c:v>
                </c:pt>
                <c:pt idx="177">
                  <c:v>0.31</c:v>
                </c:pt>
                <c:pt idx="178">
                  <c:v>0.31</c:v>
                </c:pt>
                <c:pt idx="179">
                  <c:v>0.31</c:v>
                </c:pt>
                <c:pt idx="180">
                  <c:v>0.31</c:v>
                </c:pt>
                <c:pt idx="181">
                  <c:v>0.3</c:v>
                </c:pt>
                <c:pt idx="182">
                  <c:v>0.3</c:v>
                </c:pt>
                <c:pt idx="183">
                  <c:v>0.3</c:v>
                </c:pt>
                <c:pt idx="184">
                  <c:v>0.3</c:v>
                </c:pt>
                <c:pt idx="185">
                  <c:v>0.3</c:v>
                </c:pt>
                <c:pt idx="186">
                  <c:v>0.3</c:v>
                </c:pt>
                <c:pt idx="187">
                  <c:v>0.3</c:v>
                </c:pt>
                <c:pt idx="188">
                  <c:v>0.3</c:v>
                </c:pt>
                <c:pt idx="189">
                  <c:v>0.3</c:v>
                </c:pt>
                <c:pt idx="190">
                  <c:v>0.3</c:v>
                </c:pt>
                <c:pt idx="191">
                  <c:v>0.3</c:v>
                </c:pt>
                <c:pt idx="192">
                  <c:v>0.3</c:v>
                </c:pt>
                <c:pt idx="193">
                  <c:v>0.3</c:v>
                </c:pt>
                <c:pt idx="194">
                  <c:v>0.3</c:v>
                </c:pt>
                <c:pt idx="195">
                  <c:v>0.3</c:v>
                </c:pt>
                <c:pt idx="196">
                  <c:v>0.3</c:v>
                </c:pt>
                <c:pt idx="197">
                  <c:v>0.3</c:v>
                </c:pt>
                <c:pt idx="198">
                  <c:v>0.3</c:v>
                </c:pt>
                <c:pt idx="199">
                  <c:v>0.3</c:v>
                </c:pt>
                <c:pt idx="200">
                  <c:v>0.3</c:v>
                </c:pt>
                <c:pt idx="201">
                  <c:v>0.3</c:v>
                </c:pt>
                <c:pt idx="202">
                  <c:v>0.3</c:v>
                </c:pt>
                <c:pt idx="203">
                  <c:v>0.3</c:v>
                </c:pt>
                <c:pt idx="204">
                  <c:v>0.3</c:v>
                </c:pt>
                <c:pt idx="205">
                  <c:v>0.3</c:v>
                </c:pt>
                <c:pt idx="206">
                  <c:v>0.3</c:v>
                </c:pt>
                <c:pt idx="207">
                  <c:v>0.3</c:v>
                </c:pt>
                <c:pt idx="208">
                  <c:v>0.3</c:v>
                </c:pt>
                <c:pt idx="209">
                  <c:v>0.28999999999999998</c:v>
                </c:pt>
                <c:pt idx="210">
                  <c:v>0.28999999999999998</c:v>
                </c:pt>
                <c:pt idx="211">
                  <c:v>0.28999999999999998</c:v>
                </c:pt>
                <c:pt idx="212">
                  <c:v>0.28999999999999998</c:v>
                </c:pt>
                <c:pt idx="213">
                  <c:v>0.28999999999999998</c:v>
                </c:pt>
                <c:pt idx="214">
                  <c:v>0.28999999999999998</c:v>
                </c:pt>
                <c:pt idx="215">
                  <c:v>0.28999999999999998</c:v>
                </c:pt>
                <c:pt idx="216">
                  <c:v>0.28999999999999998</c:v>
                </c:pt>
                <c:pt idx="217">
                  <c:v>0.28999999999999998</c:v>
                </c:pt>
                <c:pt idx="218">
                  <c:v>0.28999999999999998</c:v>
                </c:pt>
                <c:pt idx="219">
                  <c:v>0.28000000000000003</c:v>
                </c:pt>
                <c:pt idx="220">
                  <c:v>0.28000000000000003</c:v>
                </c:pt>
                <c:pt idx="221">
                  <c:v>0.28000000000000003</c:v>
                </c:pt>
                <c:pt idx="222">
                  <c:v>0.28000000000000003</c:v>
                </c:pt>
                <c:pt idx="223">
                  <c:v>0.28000000000000003</c:v>
                </c:pt>
                <c:pt idx="224">
                  <c:v>0.26</c:v>
                </c:pt>
                <c:pt idx="225">
                  <c:v>0.26</c:v>
                </c:pt>
                <c:pt idx="226">
                  <c:v>0.26</c:v>
                </c:pt>
                <c:pt idx="227">
                  <c:v>0.26</c:v>
                </c:pt>
                <c:pt idx="228">
                  <c:v>0.27</c:v>
                </c:pt>
                <c:pt idx="229">
                  <c:v>0.27</c:v>
                </c:pt>
                <c:pt idx="230">
                  <c:v>0.27</c:v>
                </c:pt>
                <c:pt idx="231">
                  <c:v>0.27</c:v>
                </c:pt>
                <c:pt idx="232">
                  <c:v>0.27</c:v>
                </c:pt>
                <c:pt idx="233">
                  <c:v>0.27</c:v>
                </c:pt>
                <c:pt idx="234">
                  <c:v>0.27</c:v>
                </c:pt>
                <c:pt idx="235">
                  <c:v>0.27</c:v>
                </c:pt>
                <c:pt idx="236">
                  <c:v>0.27</c:v>
                </c:pt>
                <c:pt idx="237">
                  <c:v>0.27</c:v>
                </c:pt>
                <c:pt idx="238">
                  <c:v>0.27</c:v>
                </c:pt>
                <c:pt idx="239">
                  <c:v>0.27</c:v>
                </c:pt>
                <c:pt idx="240">
                  <c:v>0.27</c:v>
                </c:pt>
                <c:pt idx="241">
                  <c:v>0.27</c:v>
                </c:pt>
                <c:pt idx="242">
                  <c:v>0.27</c:v>
                </c:pt>
                <c:pt idx="243">
                  <c:v>0.28000000000000003</c:v>
                </c:pt>
                <c:pt idx="244">
                  <c:v>0.28000000000000003</c:v>
                </c:pt>
                <c:pt idx="245">
                  <c:v>0.28000000000000003</c:v>
                </c:pt>
                <c:pt idx="246">
                  <c:v>0.28000000000000003</c:v>
                </c:pt>
                <c:pt idx="247">
                  <c:v>0.28000000000000003</c:v>
                </c:pt>
                <c:pt idx="248">
                  <c:v>0.28000000000000003</c:v>
                </c:pt>
                <c:pt idx="249">
                  <c:v>0.28000000000000003</c:v>
                </c:pt>
                <c:pt idx="250">
                  <c:v>0.28000000000000003</c:v>
                </c:pt>
                <c:pt idx="251">
                  <c:v>0.28000000000000003</c:v>
                </c:pt>
                <c:pt idx="252">
                  <c:v>0.28000000000000003</c:v>
                </c:pt>
                <c:pt idx="253">
                  <c:v>0.28000000000000003</c:v>
                </c:pt>
                <c:pt idx="254">
                  <c:v>0.28000000000000003</c:v>
                </c:pt>
                <c:pt idx="255">
                  <c:v>0.28000000000000003</c:v>
                </c:pt>
                <c:pt idx="256">
                  <c:v>0.28000000000000003</c:v>
                </c:pt>
                <c:pt idx="257">
                  <c:v>0.28000000000000003</c:v>
                </c:pt>
                <c:pt idx="258">
                  <c:v>0.28999999999999998</c:v>
                </c:pt>
                <c:pt idx="259">
                  <c:v>0.28999999999999998</c:v>
                </c:pt>
                <c:pt idx="260">
                  <c:v>0.28999999999999998</c:v>
                </c:pt>
                <c:pt idx="261">
                  <c:v>0.28999999999999998</c:v>
                </c:pt>
                <c:pt idx="262">
                  <c:v>0.28999999999999998</c:v>
                </c:pt>
                <c:pt idx="263">
                  <c:v>0.28999999999999998</c:v>
                </c:pt>
                <c:pt idx="264">
                  <c:v>0.28999999999999998</c:v>
                </c:pt>
                <c:pt idx="265">
                  <c:v>0.28999999999999998</c:v>
                </c:pt>
                <c:pt idx="266">
                  <c:v>0.28999999999999998</c:v>
                </c:pt>
                <c:pt idx="267">
                  <c:v>0.28999999999999998</c:v>
                </c:pt>
                <c:pt idx="268">
                  <c:v>0.3</c:v>
                </c:pt>
                <c:pt idx="269">
                  <c:v>0.3</c:v>
                </c:pt>
                <c:pt idx="270">
                  <c:v>0.31</c:v>
                </c:pt>
                <c:pt idx="271">
                  <c:v>0.31</c:v>
                </c:pt>
                <c:pt idx="272">
                  <c:v>0.31</c:v>
                </c:pt>
                <c:pt idx="273">
                  <c:v>0.31</c:v>
                </c:pt>
                <c:pt idx="274">
                  <c:v>0.31</c:v>
                </c:pt>
                <c:pt idx="275">
                  <c:v>0.31</c:v>
                </c:pt>
                <c:pt idx="276">
                  <c:v>0.31</c:v>
                </c:pt>
                <c:pt idx="277">
                  <c:v>0.31</c:v>
                </c:pt>
                <c:pt idx="278">
                  <c:v>0.31</c:v>
                </c:pt>
                <c:pt idx="279">
                  <c:v>0.31</c:v>
                </c:pt>
                <c:pt idx="280">
                  <c:v>0.31</c:v>
                </c:pt>
                <c:pt idx="281">
                  <c:v>0.31</c:v>
                </c:pt>
                <c:pt idx="282">
                  <c:v>0.31</c:v>
                </c:pt>
                <c:pt idx="283">
                  <c:v>0.31</c:v>
                </c:pt>
                <c:pt idx="284">
                  <c:v>0.31</c:v>
                </c:pt>
                <c:pt idx="285">
                  <c:v>0.31</c:v>
                </c:pt>
                <c:pt idx="286">
                  <c:v>0.31</c:v>
                </c:pt>
                <c:pt idx="287">
                  <c:v>0.31</c:v>
                </c:pt>
                <c:pt idx="288">
                  <c:v>0.31</c:v>
                </c:pt>
                <c:pt idx="289">
                  <c:v>0.31</c:v>
                </c:pt>
                <c:pt idx="290">
                  <c:v>0.3</c:v>
                </c:pt>
                <c:pt idx="291">
                  <c:v>0.3</c:v>
                </c:pt>
                <c:pt idx="292">
                  <c:v>0.3</c:v>
                </c:pt>
                <c:pt idx="293">
                  <c:v>0.3</c:v>
                </c:pt>
                <c:pt idx="294">
                  <c:v>0.3</c:v>
                </c:pt>
                <c:pt idx="295">
                  <c:v>0.3</c:v>
                </c:pt>
                <c:pt idx="296">
                  <c:v>0.3</c:v>
                </c:pt>
                <c:pt idx="297">
                  <c:v>0.3</c:v>
                </c:pt>
                <c:pt idx="298">
                  <c:v>0.3</c:v>
                </c:pt>
                <c:pt idx="299">
                  <c:v>0.3</c:v>
                </c:pt>
                <c:pt idx="300">
                  <c:v>0.3</c:v>
                </c:pt>
                <c:pt idx="301">
                  <c:v>0.3</c:v>
                </c:pt>
                <c:pt idx="302">
                  <c:v>0.3</c:v>
                </c:pt>
                <c:pt idx="303">
                  <c:v>0.3</c:v>
                </c:pt>
                <c:pt idx="304">
                  <c:v>0.3</c:v>
                </c:pt>
                <c:pt idx="305">
                  <c:v>0.3</c:v>
                </c:pt>
                <c:pt idx="306">
                  <c:v>0.3</c:v>
                </c:pt>
                <c:pt idx="307">
                  <c:v>0.3</c:v>
                </c:pt>
                <c:pt idx="308">
                  <c:v>0.3</c:v>
                </c:pt>
                <c:pt idx="309">
                  <c:v>0.3</c:v>
                </c:pt>
                <c:pt idx="310">
                  <c:v>0.3</c:v>
                </c:pt>
                <c:pt idx="311">
                  <c:v>0.3</c:v>
                </c:pt>
                <c:pt idx="312">
                  <c:v>0.28000000000000003</c:v>
                </c:pt>
                <c:pt idx="313">
                  <c:v>0.28000000000000003</c:v>
                </c:pt>
                <c:pt idx="314">
                  <c:v>0.28000000000000003</c:v>
                </c:pt>
                <c:pt idx="315">
                  <c:v>0.28000000000000003</c:v>
                </c:pt>
                <c:pt idx="316">
                  <c:v>0.28000000000000003</c:v>
                </c:pt>
                <c:pt idx="317">
                  <c:v>0.28000000000000003</c:v>
                </c:pt>
                <c:pt idx="318">
                  <c:v>0.28000000000000003</c:v>
                </c:pt>
                <c:pt idx="319">
                  <c:v>0.3</c:v>
                </c:pt>
                <c:pt idx="320">
                  <c:v>0.3</c:v>
                </c:pt>
                <c:pt idx="321">
                  <c:v>0.3</c:v>
                </c:pt>
                <c:pt idx="322">
                  <c:v>0.3</c:v>
                </c:pt>
                <c:pt idx="323">
                  <c:v>0.3</c:v>
                </c:pt>
                <c:pt idx="324">
                  <c:v>0.3</c:v>
                </c:pt>
                <c:pt idx="325">
                  <c:v>0.28999999999999998</c:v>
                </c:pt>
                <c:pt idx="326">
                  <c:v>0.28999999999999998</c:v>
                </c:pt>
                <c:pt idx="327">
                  <c:v>0.28999999999999998</c:v>
                </c:pt>
                <c:pt idx="328">
                  <c:v>0.28999999999999998</c:v>
                </c:pt>
                <c:pt idx="329">
                  <c:v>0.28999999999999998</c:v>
                </c:pt>
                <c:pt idx="330">
                  <c:v>0.28999999999999998</c:v>
                </c:pt>
                <c:pt idx="331">
                  <c:v>0.28999999999999998</c:v>
                </c:pt>
                <c:pt idx="332">
                  <c:v>0.28999999999999998</c:v>
                </c:pt>
                <c:pt idx="333">
                  <c:v>0.28999999999999998</c:v>
                </c:pt>
                <c:pt idx="334">
                  <c:v>0.28999999999999998</c:v>
                </c:pt>
                <c:pt idx="335">
                  <c:v>0.28999999999999998</c:v>
                </c:pt>
                <c:pt idx="336">
                  <c:v>0.28999999999999998</c:v>
                </c:pt>
                <c:pt idx="337">
                  <c:v>0.28999999999999998</c:v>
                </c:pt>
                <c:pt idx="338">
                  <c:v>0.28999999999999998</c:v>
                </c:pt>
                <c:pt idx="339">
                  <c:v>0.28999999999999998</c:v>
                </c:pt>
                <c:pt idx="340">
                  <c:v>0.28999999999999998</c:v>
                </c:pt>
                <c:pt idx="341">
                  <c:v>0.28999999999999998</c:v>
                </c:pt>
                <c:pt idx="342">
                  <c:v>0.28999999999999998</c:v>
                </c:pt>
                <c:pt idx="343">
                  <c:v>0.28999999999999998</c:v>
                </c:pt>
                <c:pt idx="344">
                  <c:v>0.28999999999999998</c:v>
                </c:pt>
                <c:pt idx="345">
                  <c:v>0.28999999999999998</c:v>
                </c:pt>
                <c:pt idx="346">
                  <c:v>0.28999999999999998</c:v>
                </c:pt>
                <c:pt idx="347">
                  <c:v>0.28999999999999998</c:v>
                </c:pt>
                <c:pt idx="348">
                  <c:v>0.28999999999999998</c:v>
                </c:pt>
                <c:pt idx="349">
                  <c:v>0.28999999999999998</c:v>
                </c:pt>
                <c:pt idx="350">
                  <c:v>0.28999999999999998</c:v>
                </c:pt>
                <c:pt idx="351">
                  <c:v>0.28999999999999998</c:v>
                </c:pt>
                <c:pt idx="352">
                  <c:v>0.28999999999999998</c:v>
                </c:pt>
                <c:pt idx="353">
                  <c:v>0.28999999999999998</c:v>
                </c:pt>
                <c:pt idx="354">
                  <c:v>0.28999999999999998</c:v>
                </c:pt>
                <c:pt idx="355">
                  <c:v>0.28999999999999998</c:v>
                </c:pt>
                <c:pt idx="356">
                  <c:v>0.28999999999999998</c:v>
                </c:pt>
                <c:pt idx="357">
                  <c:v>0.28999999999999998</c:v>
                </c:pt>
                <c:pt idx="358">
                  <c:v>0.28999999999999998</c:v>
                </c:pt>
                <c:pt idx="359">
                  <c:v>0.28999999999999998</c:v>
                </c:pt>
                <c:pt idx="360">
                  <c:v>0.28999999999999998</c:v>
                </c:pt>
                <c:pt idx="361">
                  <c:v>0.28999999999999998</c:v>
                </c:pt>
                <c:pt idx="362">
                  <c:v>0.28999999999999998</c:v>
                </c:pt>
                <c:pt idx="363">
                  <c:v>0.28999999999999998</c:v>
                </c:pt>
                <c:pt idx="364">
                  <c:v>0.28999999999999998</c:v>
                </c:pt>
                <c:pt idx="365">
                  <c:v>0.28999999999999998</c:v>
                </c:pt>
                <c:pt idx="366">
                  <c:v>0.28999999999999998</c:v>
                </c:pt>
                <c:pt idx="367">
                  <c:v>0.28999999999999998</c:v>
                </c:pt>
                <c:pt idx="368">
                  <c:v>0.28999999999999998</c:v>
                </c:pt>
                <c:pt idx="369">
                  <c:v>0.28000000000000003</c:v>
                </c:pt>
                <c:pt idx="370">
                  <c:v>0.28000000000000003</c:v>
                </c:pt>
                <c:pt idx="371">
                  <c:v>0.28000000000000003</c:v>
                </c:pt>
                <c:pt idx="372">
                  <c:v>0.28000000000000003</c:v>
                </c:pt>
                <c:pt idx="373">
                  <c:v>0.28000000000000003</c:v>
                </c:pt>
                <c:pt idx="374">
                  <c:v>0.28000000000000003</c:v>
                </c:pt>
                <c:pt idx="375">
                  <c:v>0.28000000000000003</c:v>
                </c:pt>
                <c:pt idx="376">
                  <c:v>0.28000000000000003</c:v>
                </c:pt>
                <c:pt idx="377">
                  <c:v>0.28000000000000003</c:v>
                </c:pt>
                <c:pt idx="378">
                  <c:v>0.28000000000000003</c:v>
                </c:pt>
                <c:pt idx="379">
                  <c:v>0.28000000000000003</c:v>
                </c:pt>
                <c:pt idx="380">
                  <c:v>0.28000000000000003</c:v>
                </c:pt>
                <c:pt idx="381">
                  <c:v>0.28000000000000003</c:v>
                </c:pt>
                <c:pt idx="382">
                  <c:v>0.28000000000000003</c:v>
                </c:pt>
                <c:pt idx="383">
                  <c:v>0.28000000000000003</c:v>
                </c:pt>
                <c:pt idx="384">
                  <c:v>0.27</c:v>
                </c:pt>
                <c:pt idx="385">
                  <c:v>0.27</c:v>
                </c:pt>
                <c:pt idx="386">
                  <c:v>0.27</c:v>
                </c:pt>
                <c:pt idx="387">
                  <c:v>0.27</c:v>
                </c:pt>
                <c:pt idx="388">
                  <c:v>0.27</c:v>
                </c:pt>
                <c:pt idx="389">
                  <c:v>0.27</c:v>
                </c:pt>
                <c:pt idx="390">
                  <c:v>0.27</c:v>
                </c:pt>
                <c:pt idx="391">
                  <c:v>0.27</c:v>
                </c:pt>
                <c:pt idx="392">
                  <c:v>0.27</c:v>
                </c:pt>
                <c:pt idx="393">
                  <c:v>0.27</c:v>
                </c:pt>
                <c:pt idx="394">
                  <c:v>0.27</c:v>
                </c:pt>
                <c:pt idx="395">
                  <c:v>0.28000000000000003</c:v>
                </c:pt>
                <c:pt idx="396">
                  <c:v>0.28000000000000003</c:v>
                </c:pt>
                <c:pt idx="397">
                  <c:v>0.28000000000000003</c:v>
                </c:pt>
                <c:pt idx="398">
                  <c:v>0.28000000000000003</c:v>
                </c:pt>
                <c:pt idx="399">
                  <c:v>0.28000000000000003</c:v>
                </c:pt>
                <c:pt idx="400">
                  <c:v>0.28000000000000003</c:v>
                </c:pt>
                <c:pt idx="401">
                  <c:v>0.28000000000000003</c:v>
                </c:pt>
                <c:pt idx="402">
                  <c:v>0.28999999999999998</c:v>
                </c:pt>
                <c:pt idx="403">
                  <c:v>0.28999999999999998</c:v>
                </c:pt>
                <c:pt idx="404">
                  <c:v>0.28999999999999998</c:v>
                </c:pt>
                <c:pt idx="405">
                  <c:v>0.28999999999999998</c:v>
                </c:pt>
                <c:pt idx="406">
                  <c:v>0.28999999999999998</c:v>
                </c:pt>
                <c:pt idx="407">
                  <c:v>0.28999999999999998</c:v>
                </c:pt>
                <c:pt idx="408">
                  <c:v>0.28999999999999998</c:v>
                </c:pt>
                <c:pt idx="409">
                  <c:v>0.3</c:v>
                </c:pt>
                <c:pt idx="410">
                  <c:v>0.3</c:v>
                </c:pt>
                <c:pt idx="411">
                  <c:v>0.3</c:v>
                </c:pt>
                <c:pt idx="412">
                  <c:v>0.3</c:v>
                </c:pt>
                <c:pt idx="413">
                  <c:v>0.3</c:v>
                </c:pt>
                <c:pt idx="414">
                  <c:v>0.3</c:v>
                </c:pt>
                <c:pt idx="415">
                  <c:v>0.3</c:v>
                </c:pt>
                <c:pt idx="416">
                  <c:v>0.3</c:v>
                </c:pt>
                <c:pt idx="417">
                  <c:v>0.3</c:v>
                </c:pt>
                <c:pt idx="418">
                  <c:v>0.3</c:v>
                </c:pt>
                <c:pt idx="419">
                  <c:v>0.28999999999999998</c:v>
                </c:pt>
                <c:pt idx="420">
                  <c:v>0.28999999999999998</c:v>
                </c:pt>
                <c:pt idx="421">
                  <c:v>0.28999999999999998</c:v>
                </c:pt>
                <c:pt idx="422">
                  <c:v>0.28999999999999998</c:v>
                </c:pt>
                <c:pt idx="423">
                  <c:v>0.28999999999999998</c:v>
                </c:pt>
                <c:pt idx="424">
                  <c:v>0.28999999999999998</c:v>
                </c:pt>
                <c:pt idx="425">
                  <c:v>0.28999999999999998</c:v>
                </c:pt>
                <c:pt idx="426">
                  <c:v>0.28999999999999998</c:v>
                </c:pt>
                <c:pt idx="427">
                  <c:v>0.28999999999999998</c:v>
                </c:pt>
                <c:pt idx="428">
                  <c:v>0.28999999999999998</c:v>
                </c:pt>
                <c:pt idx="429">
                  <c:v>0.28999999999999998</c:v>
                </c:pt>
                <c:pt idx="430">
                  <c:v>0.28999999999999998</c:v>
                </c:pt>
                <c:pt idx="431">
                  <c:v>0.28999999999999998</c:v>
                </c:pt>
                <c:pt idx="432">
                  <c:v>0.3</c:v>
                </c:pt>
                <c:pt idx="433">
                  <c:v>0.3</c:v>
                </c:pt>
                <c:pt idx="434">
                  <c:v>0.3</c:v>
                </c:pt>
                <c:pt idx="435">
                  <c:v>0.28999999999999998</c:v>
                </c:pt>
                <c:pt idx="436">
                  <c:v>0.28999999999999998</c:v>
                </c:pt>
                <c:pt idx="437">
                  <c:v>0.28999999999999998</c:v>
                </c:pt>
                <c:pt idx="438">
                  <c:v>0.28999999999999998</c:v>
                </c:pt>
                <c:pt idx="439">
                  <c:v>0.28999999999999998</c:v>
                </c:pt>
                <c:pt idx="440">
                  <c:v>0.28999999999999998</c:v>
                </c:pt>
                <c:pt idx="441">
                  <c:v>0.28999999999999998</c:v>
                </c:pt>
                <c:pt idx="442">
                  <c:v>0.28999999999999998</c:v>
                </c:pt>
                <c:pt idx="443">
                  <c:v>0.28999999999999998</c:v>
                </c:pt>
                <c:pt idx="444">
                  <c:v>0.28999999999999998</c:v>
                </c:pt>
                <c:pt idx="445">
                  <c:v>0.28999999999999998</c:v>
                </c:pt>
                <c:pt idx="446">
                  <c:v>0.28999999999999998</c:v>
                </c:pt>
                <c:pt idx="447">
                  <c:v>0.28999999999999998</c:v>
                </c:pt>
                <c:pt idx="448">
                  <c:v>0.28999999999999998</c:v>
                </c:pt>
                <c:pt idx="449">
                  <c:v>0.28999999999999998</c:v>
                </c:pt>
                <c:pt idx="450">
                  <c:v>0.28999999999999998</c:v>
                </c:pt>
                <c:pt idx="451">
                  <c:v>0.28999999999999998</c:v>
                </c:pt>
                <c:pt idx="452">
                  <c:v>0.28999999999999998</c:v>
                </c:pt>
                <c:pt idx="453">
                  <c:v>0.28999999999999998</c:v>
                </c:pt>
                <c:pt idx="454">
                  <c:v>0.28999999999999998</c:v>
                </c:pt>
                <c:pt idx="455">
                  <c:v>0.28999999999999998</c:v>
                </c:pt>
                <c:pt idx="456">
                  <c:v>0.28999999999999998</c:v>
                </c:pt>
                <c:pt idx="457">
                  <c:v>0.28999999999999998</c:v>
                </c:pt>
                <c:pt idx="458">
                  <c:v>0.3</c:v>
                </c:pt>
                <c:pt idx="459">
                  <c:v>0.3</c:v>
                </c:pt>
                <c:pt idx="460">
                  <c:v>0.3</c:v>
                </c:pt>
                <c:pt idx="461">
                  <c:v>0.3</c:v>
                </c:pt>
                <c:pt idx="462">
                  <c:v>0.3</c:v>
                </c:pt>
                <c:pt idx="463">
                  <c:v>0.3</c:v>
                </c:pt>
                <c:pt idx="464">
                  <c:v>0.3</c:v>
                </c:pt>
                <c:pt idx="465">
                  <c:v>0.3</c:v>
                </c:pt>
                <c:pt idx="466">
                  <c:v>0.3</c:v>
                </c:pt>
                <c:pt idx="467">
                  <c:v>0.32</c:v>
                </c:pt>
                <c:pt idx="468">
                  <c:v>0.32</c:v>
                </c:pt>
                <c:pt idx="469">
                  <c:v>0.32</c:v>
                </c:pt>
                <c:pt idx="470">
                  <c:v>0.33</c:v>
                </c:pt>
                <c:pt idx="471">
                  <c:v>0.33</c:v>
                </c:pt>
                <c:pt idx="472">
                  <c:v>0.33</c:v>
                </c:pt>
                <c:pt idx="473">
                  <c:v>0.33</c:v>
                </c:pt>
                <c:pt idx="474">
                  <c:v>0.34</c:v>
                </c:pt>
                <c:pt idx="475">
                  <c:v>0.34</c:v>
                </c:pt>
                <c:pt idx="476">
                  <c:v>0.34</c:v>
                </c:pt>
                <c:pt idx="477">
                  <c:v>0.34</c:v>
                </c:pt>
                <c:pt idx="478">
                  <c:v>0.34</c:v>
                </c:pt>
                <c:pt idx="479">
                  <c:v>0.34</c:v>
                </c:pt>
                <c:pt idx="480">
                  <c:v>0.34</c:v>
                </c:pt>
                <c:pt idx="481">
                  <c:v>0.34</c:v>
                </c:pt>
                <c:pt idx="482">
                  <c:v>0.34</c:v>
                </c:pt>
                <c:pt idx="483">
                  <c:v>0.34</c:v>
                </c:pt>
                <c:pt idx="484">
                  <c:v>0.34</c:v>
                </c:pt>
                <c:pt idx="485">
                  <c:v>0.34</c:v>
                </c:pt>
                <c:pt idx="486">
                  <c:v>0.34</c:v>
                </c:pt>
                <c:pt idx="487">
                  <c:v>0.35</c:v>
                </c:pt>
                <c:pt idx="488">
                  <c:v>0.36</c:v>
                </c:pt>
                <c:pt idx="489">
                  <c:v>0.36</c:v>
                </c:pt>
                <c:pt idx="490">
                  <c:v>0.37</c:v>
                </c:pt>
                <c:pt idx="491">
                  <c:v>0.37</c:v>
                </c:pt>
                <c:pt idx="492">
                  <c:v>0.37</c:v>
                </c:pt>
                <c:pt idx="493">
                  <c:v>0.36</c:v>
                </c:pt>
                <c:pt idx="494">
                  <c:v>0.37</c:v>
                </c:pt>
                <c:pt idx="495">
                  <c:v>0.37</c:v>
                </c:pt>
                <c:pt idx="496">
                  <c:v>0.37</c:v>
                </c:pt>
                <c:pt idx="497">
                  <c:v>0.37</c:v>
                </c:pt>
                <c:pt idx="498">
                  <c:v>0.37</c:v>
                </c:pt>
                <c:pt idx="499">
                  <c:v>0.37</c:v>
                </c:pt>
                <c:pt idx="500">
                  <c:v>0.37</c:v>
                </c:pt>
                <c:pt idx="501">
                  <c:v>0.38</c:v>
                </c:pt>
                <c:pt idx="502">
                  <c:v>0.39</c:v>
                </c:pt>
                <c:pt idx="503">
                  <c:v>0.39</c:v>
                </c:pt>
                <c:pt idx="504">
                  <c:v>0.39</c:v>
                </c:pt>
                <c:pt idx="505">
                  <c:v>0.4</c:v>
                </c:pt>
                <c:pt idx="506">
                  <c:v>0.4</c:v>
                </c:pt>
                <c:pt idx="507">
                  <c:v>0.4</c:v>
                </c:pt>
                <c:pt idx="508">
                  <c:v>0.4</c:v>
                </c:pt>
                <c:pt idx="509">
                  <c:v>0.4</c:v>
                </c:pt>
                <c:pt idx="510">
                  <c:v>0.4</c:v>
                </c:pt>
                <c:pt idx="511">
                  <c:v>0.41</c:v>
                </c:pt>
                <c:pt idx="512">
                  <c:v>0.41</c:v>
                </c:pt>
                <c:pt idx="513">
                  <c:v>0.4</c:v>
                </c:pt>
                <c:pt idx="514">
                  <c:v>0.39</c:v>
                </c:pt>
                <c:pt idx="515">
                  <c:v>0.39</c:v>
                </c:pt>
                <c:pt idx="516">
                  <c:v>0.39</c:v>
                </c:pt>
                <c:pt idx="517">
                  <c:v>0.39</c:v>
                </c:pt>
                <c:pt idx="518">
                  <c:v>0.4</c:v>
                </c:pt>
                <c:pt idx="519">
                  <c:v>0.4</c:v>
                </c:pt>
                <c:pt idx="520">
                  <c:v>0.39</c:v>
                </c:pt>
                <c:pt idx="521">
                  <c:v>0.39</c:v>
                </c:pt>
                <c:pt idx="522">
                  <c:v>0.36</c:v>
                </c:pt>
                <c:pt idx="523">
                  <c:v>0.37</c:v>
                </c:pt>
                <c:pt idx="524">
                  <c:v>0.36</c:v>
                </c:pt>
                <c:pt idx="525">
                  <c:v>0.36</c:v>
                </c:pt>
                <c:pt idx="526">
                  <c:v>0.36</c:v>
                </c:pt>
                <c:pt idx="527">
                  <c:v>0.36</c:v>
                </c:pt>
                <c:pt idx="528">
                  <c:v>0.37</c:v>
                </c:pt>
                <c:pt idx="529">
                  <c:v>0.38</c:v>
                </c:pt>
                <c:pt idx="530">
                  <c:v>0.37</c:v>
                </c:pt>
                <c:pt idx="531">
                  <c:v>0.37</c:v>
                </c:pt>
                <c:pt idx="532">
                  <c:v>0.36</c:v>
                </c:pt>
                <c:pt idx="533">
                  <c:v>0.36</c:v>
                </c:pt>
                <c:pt idx="534">
                  <c:v>0.35</c:v>
                </c:pt>
                <c:pt idx="535">
                  <c:v>0.35</c:v>
                </c:pt>
                <c:pt idx="536">
                  <c:v>0.35</c:v>
                </c:pt>
                <c:pt idx="537">
                  <c:v>0.34</c:v>
                </c:pt>
                <c:pt idx="538">
                  <c:v>0.34</c:v>
                </c:pt>
                <c:pt idx="539">
                  <c:v>0.34</c:v>
                </c:pt>
                <c:pt idx="540">
                  <c:v>0.34</c:v>
                </c:pt>
                <c:pt idx="541">
                  <c:v>0.33</c:v>
                </c:pt>
                <c:pt idx="542">
                  <c:v>0.33</c:v>
                </c:pt>
                <c:pt idx="543">
                  <c:v>0.33</c:v>
                </c:pt>
                <c:pt idx="544">
                  <c:v>0.32</c:v>
                </c:pt>
                <c:pt idx="545">
                  <c:v>0.32</c:v>
                </c:pt>
                <c:pt idx="546">
                  <c:v>0.32</c:v>
                </c:pt>
                <c:pt idx="547">
                  <c:v>0.33</c:v>
                </c:pt>
                <c:pt idx="548">
                  <c:v>0.33</c:v>
                </c:pt>
                <c:pt idx="549">
                  <c:v>0.33</c:v>
                </c:pt>
                <c:pt idx="550">
                  <c:v>0.3</c:v>
                </c:pt>
                <c:pt idx="551">
                  <c:v>0.31</c:v>
                </c:pt>
                <c:pt idx="552">
                  <c:v>0.31</c:v>
                </c:pt>
                <c:pt idx="553">
                  <c:v>0.3</c:v>
                </c:pt>
                <c:pt idx="554">
                  <c:v>0.31</c:v>
                </c:pt>
                <c:pt idx="555">
                  <c:v>0.3</c:v>
                </c:pt>
                <c:pt idx="556">
                  <c:v>0.3</c:v>
                </c:pt>
                <c:pt idx="557">
                  <c:v>0.3</c:v>
                </c:pt>
                <c:pt idx="558">
                  <c:v>0.3</c:v>
                </c:pt>
                <c:pt idx="559">
                  <c:v>0.3</c:v>
                </c:pt>
                <c:pt idx="560">
                  <c:v>0.3</c:v>
                </c:pt>
                <c:pt idx="561">
                  <c:v>0.31</c:v>
                </c:pt>
                <c:pt idx="562">
                  <c:v>0.31</c:v>
                </c:pt>
                <c:pt idx="563">
                  <c:v>0.31</c:v>
                </c:pt>
                <c:pt idx="564">
                  <c:v>0.32</c:v>
                </c:pt>
                <c:pt idx="565">
                  <c:v>0.32</c:v>
                </c:pt>
                <c:pt idx="566">
                  <c:v>0.32</c:v>
                </c:pt>
                <c:pt idx="567">
                  <c:v>0.32</c:v>
                </c:pt>
                <c:pt idx="568">
                  <c:v>0.31</c:v>
                </c:pt>
                <c:pt idx="569">
                  <c:v>0.31</c:v>
                </c:pt>
                <c:pt idx="570">
                  <c:v>0.3</c:v>
                </c:pt>
                <c:pt idx="571">
                  <c:v>0.31</c:v>
                </c:pt>
                <c:pt idx="572">
                  <c:v>0.31</c:v>
                </c:pt>
                <c:pt idx="573">
                  <c:v>0.31</c:v>
                </c:pt>
                <c:pt idx="574">
                  <c:v>0.31</c:v>
                </c:pt>
                <c:pt idx="575">
                  <c:v>0.3</c:v>
                </c:pt>
                <c:pt idx="576">
                  <c:v>0.3</c:v>
                </c:pt>
                <c:pt idx="577">
                  <c:v>0.3</c:v>
                </c:pt>
                <c:pt idx="578">
                  <c:v>0.3</c:v>
                </c:pt>
                <c:pt idx="579">
                  <c:v>0.3</c:v>
                </c:pt>
                <c:pt idx="580">
                  <c:v>0.28999999999999998</c:v>
                </c:pt>
                <c:pt idx="581">
                  <c:v>0.28000000000000003</c:v>
                </c:pt>
                <c:pt idx="582">
                  <c:v>0.28999999999999998</c:v>
                </c:pt>
                <c:pt idx="583">
                  <c:v>0.28000000000000003</c:v>
                </c:pt>
                <c:pt idx="584">
                  <c:v>0.28000000000000003</c:v>
                </c:pt>
                <c:pt idx="585">
                  <c:v>0.28000000000000003</c:v>
                </c:pt>
                <c:pt idx="586">
                  <c:v>0.28000000000000003</c:v>
                </c:pt>
                <c:pt idx="587">
                  <c:v>0.28999999999999998</c:v>
                </c:pt>
                <c:pt idx="588">
                  <c:v>0.28999999999999998</c:v>
                </c:pt>
                <c:pt idx="589">
                  <c:v>0.28000000000000003</c:v>
                </c:pt>
                <c:pt idx="590">
                  <c:v>0.28000000000000003</c:v>
                </c:pt>
                <c:pt idx="591">
                  <c:v>0.28000000000000003</c:v>
                </c:pt>
                <c:pt idx="592">
                  <c:v>0.28000000000000003</c:v>
                </c:pt>
                <c:pt idx="593">
                  <c:v>0.28000000000000003</c:v>
                </c:pt>
                <c:pt idx="594">
                  <c:v>0.28000000000000003</c:v>
                </c:pt>
                <c:pt idx="595">
                  <c:v>0.28000000000000003</c:v>
                </c:pt>
                <c:pt idx="596">
                  <c:v>0.28000000000000003</c:v>
                </c:pt>
                <c:pt idx="597">
                  <c:v>0.28000000000000003</c:v>
                </c:pt>
                <c:pt idx="598">
                  <c:v>0.28000000000000003</c:v>
                </c:pt>
                <c:pt idx="599">
                  <c:v>0.28000000000000003</c:v>
                </c:pt>
                <c:pt idx="600">
                  <c:v>0.28000000000000003</c:v>
                </c:pt>
                <c:pt idx="601">
                  <c:v>0.28000000000000003</c:v>
                </c:pt>
                <c:pt idx="602">
                  <c:v>0.28999999999999998</c:v>
                </c:pt>
                <c:pt idx="603">
                  <c:v>0.28999999999999998</c:v>
                </c:pt>
                <c:pt idx="604">
                  <c:v>0.28999999999999998</c:v>
                </c:pt>
                <c:pt idx="605">
                  <c:v>0.28999999999999998</c:v>
                </c:pt>
                <c:pt idx="606">
                  <c:v>0.28999999999999998</c:v>
                </c:pt>
                <c:pt idx="607">
                  <c:v>0.3</c:v>
                </c:pt>
                <c:pt idx="608">
                  <c:v>0.3</c:v>
                </c:pt>
                <c:pt idx="609">
                  <c:v>0.31</c:v>
                </c:pt>
                <c:pt idx="610">
                  <c:v>0.32</c:v>
                </c:pt>
                <c:pt idx="611">
                  <c:v>0.31</c:v>
                </c:pt>
                <c:pt idx="612">
                  <c:v>0.32</c:v>
                </c:pt>
                <c:pt idx="613">
                  <c:v>0.32</c:v>
                </c:pt>
                <c:pt idx="614">
                  <c:v>0.32</c:v>
                </c:pt>
                <c:pt idx="615">
                  <c:v>0.32</c:v>
                </c:pt>
                <c:pt idx="616">
                  <c:v>0.32</c:v>
                </c:pt>
                <c:pt idx="617">
                  <c:v>0.32</c:v>
                </c:pt>
                <c:pt idx="618">
                  <c:v>0.32</c:v>
                </c:pt>
                <c:pt idx="619">
                  <c:v>0.32</c:v>
                </c:pt>
                <c:pt idx="620">
                  <c:v>0.32</c:v>
                </c:pt>
                <c:pt idx="621">
                  <c:v>0.32</c:v>
                </c:pt>
                <c:pt idx="622">
                  <c:v>0.34</c:v>
                </c:pt>
                <c:pt idx="623">
                  <c:v>0.33</c:v>
                </c:pt>
                <c:pt idx="624">
                  <c:v>0.33</c:v>
                </c:pt>
                <c:pt idx="625">
                  <c:v>0.33</c:v>
                </c:pt>
                <c:pt idx="626">
                  <c:v>0.33</c:v>
                </c:pt>
                <c:pt idx="627">
                  <c:v>0.33</c:v>
                </c:pt>
                <c:pt idx="628">
                  <c:v>0.32</c:v>
                </c:pt>
                <c:pt idx="629">
                  <c:v>0.32</c:v>
                </c:pt>
                <c:pt idx="630">
                  <c:v>0.32</c:v>
                </c:pt>
                <c:pt idx="631">
                  <c:v>0.32</c:v>
                </c:pt>
                <c:pt idx="632">
                  <c:v>0.32</c:v>
                </c:pt>
                <c:pt idx="633">
                  <c:v>0.32</c:v>
                </c:pt>
                <c:pt idx="634">
                  <c:v>0.32</c:v>
                </c:pt>
                <c:pt idx="635">
                  <c:v>0.32</c:v>
                </c:pt>
                <c:pt idx="636">
                  <c:v>0.32</c:v>
                </c:pt>
                <c:pt idx="637">
                  <c:v>0.32</c:v>
                </c:pt>
                <c:pt idx="638">
                  <c:v>0.32</c:v>
                </c:pt>
                <c:pt idx="639">
                  <c:v>0.32</c:v>
                </c:pt>
                <c:pt idx="640">
                  <c:v>0.34</c:v>
                </c:pt>
                <c:pt idx="641">
                  <c:v>0.34</c:v>
                </c:pt>
                <c:pt idx="642">
                  <c:v>0.35</c:v>
                </c:pt>
                <c:pt idx="643">
                  <c:v>0.35</c:v>
                </c:pt>
                <c:pt idx="644">
                  <c:v>0.35</c:v>
                </c:pt>
                <c:pt idx="645">
                  <c:v>0.36</c:v>
                </c:pt>
                <c:pt idx="646">
                  <c:v>0.36</c:v>
                </c:pt>
                <c:pt idx="647">
                  <c:v>0.36</c:v>
                </c:pt>
                <c:pt idx="648">
                  <c:v>0.36</c:v>
                </c:pt>
                <c:pt idx="649">
                  <c:v>0.36</c:v>
                </c:pt>
                <c:pt idx="650">
                  <c:v>0.36</c:v>
                </c:pt>
                <c:pt idx="651">
                  <c:v>0.36</c:v>
                </c:pt>
                <c:pt idx="652">
                  <c:v>0.36</c:v>
                </c:pt>
                <c:pt idx="653">
                  <c:v>0.37</c:v>
                </c:pt>
                <c:pt idx="654">
                  <c:v>0.38</c:v>
                </c:pt>
                <c:pt idx="655">
                  <c:v>0.38</c:v>
                </c:pt>
                <c:pt idx="656">
                  <c:v>0.38</c:v>
                </c:pt>
                <c:pt idx="657">
                  <c:v>0.38</c:v>
                </c:pt>
                <c:pt idx="658">
                  <c:v>0.38</c:v>
                </c:pt>
                <c:pt idx="659">
                  <c:v>0.37</c:v>
                </c:pt>
                <c:pt idx="660">
                  <c:v>0.37</c:v>
                </c:pt>
                <c:pt idx="661">
                  <c:v>0.37</c:v>
                </c:pt>
                <c:pt idx="662">
                  <c:v>0.37</c:v>
                </c:pt>
                <c:pt idx="663">
                  <c:v>0.37</c:v>
                </c:pt>
                <c:pt idx="664">
                  <c:v>0.37</c:v>
                </c:pt>
                <c:pt idx="665">
                  <c:v>0.37</c:v>
                </c:pt>
                <c:pt idx="666">
                  <c:v>0.37</c:v>
                </c:pt>
                <c:pt idx="667">
                  <c:v>0.37</c:v>
                </c:pt>
                <c:pt idx="668">
                  <c:v>0.37</c:v>
                </c:pt>
                <c:pt idx="669">
                  <c:v>0.37</c:v>
                </c:pt>
                <c:pt idx="670">
                  <c:v>0.37</c:v>
                </c:pt>
                <c:pt idx="671">
                  <c:v>0.37</c:v>
                </c:pt>
                <c:pt idx="672">
                  <c:v>0.38</c:v>
                </c:pt>
                <c:pt idx="673">
                  <c:v>0.38</c:v>
                </c:pt>
                <c:pt idx="674">
                  <c:v>0.38</c:v>
                </c:pt>
                <c:pt idx="675">
                  <c:v>0.38</c:v>
                </c:pt>
                <c:pt idx="676">
                  <c:v>0.39</c:v>
                </c:pt>
                <c:pt idx="677">
                  <c:v>0.39</c:v>
                </c:pt>
                <c:pt idx="678">
                  <c:v>0.39</c:v>
                </c:pt>
                <c:pt idx="679">
                  <c:v>0.38</c:v>
                </c:pt>
                <c:pt idx="680">
                  <c:v>0.38</c:v>
                </c:pt>
                <c:pt idx="681">
                  <c:v>0.38</c:v>
                </c:pt>
                <c:pt idx="682">
                  <c:v>0.39</c:v>
                </c:pt>
                <c:pt idx="683">
                  <c:v>0.39</c:v>
                </c:pt>
                <c:pt idx="684">
                  <c:v>0.39</c:v>
                </c:pt>
                <c:pt idx="685">
                  <c:v>0.4</c:v>
                </c:pt>
                <c:pt idx="686">
                  <c:v>0.41</c:v>
                </c:pt>
                <c:pt idx="687">
                  <c:v>0.41</c:v>
                </c:pt>
                <c:pt idx="688">
                  <c:v>0.4</c:v>
                </c:pt>
                <c:pt idx="689">
                  <c:v>0.39</c:v>
                </c:pt>
                <c:pt idx="690">
                  <c:v>0.38</c:v>
                </c:pt>
                <c:pt idx="691">
                  <c:v>0.38</c:v>
                </c:pt>
                <c:pt idx="692">
                  <c:v>0.39</c:v>
                </c:pt>
                <c:pt idx="693">
                  <c:v>0.39</c:v>
                </c:pt>
                <c:pt idx="694">
                  <c:v>0.38</c:v>
                </c:pt>
                <c:pt idx="695">
                  <c:v>0.38</c:v>
                </c:pt>
                <c:pt idx="696">
                  <c:v>0.38</c:v>
                </c:pt>
                <c:pt idx="697">
                  <c:v>0.38</c:v>
                </c:pt>
                <c:pt idx="698">
                  <c:v>0.39</c:v>
                </c:pt>
                <c:pt idx="699">
                  <c:v>0.39</c:v>
                </c:pt>
                <c:pt idx="700">
                  <c:v>0.39</c:v>
                </c:pt>
                <c:pt idx="701">
                  <c:v>0.4</c:v>
                </c:pt>
                <c:pt idx="702">
                  <c:v>0.41</c:v>
                </c:pt>
                <c:pt idx="703">
                  <c:v>0.41</c:v>
                </c:pt>
                <c:pt idx="704">
                  <c:v>0.41</c:v>
                </c:pt>
                <c:pt idx="705">
                  <c:v>0.4</c:v>
                </c:pt>
                <c:pt idx="706">
                  <c:v>0.39</c:v>
                </c:pt>
                <c:pt idx="707">
                  <c:v>0.39</c:v>
                </c:pt>
                <c:pt idx="708">
                  <c:v>0.39</c:v>
                </c:pt>
                <c:pt idx="709">
                  <c:v>0.4</c:v>
                </c:pt>
                <c:pt idx="710">
                  <c:v>0.4</c:v>
                </c:pt>
                <c:pt idx="711">
                  <c:v>0.4</c:v>
                </c:pt>
                <c:pt idx="712">
                  <c:v>0.41</c:v>
                </c:pt>
                <c:pt idx="713">
                  <c:v>0.41</c:v>
                </c:pt>
                <c:pt idx="714">
                  <c:v>0.42</c:v>
                </c:pt>
                <c:pt idx="715">
                  <c:v>0.42</c:v>
                </c:pt>
                <c:pt idx="716">
                  <c:v>0.42</c:v>
                </c:pt>
                <c:pt idx="717">
                  <c:v>0.42</c:v>
                </c:pt>
                <c:pt idx="718">
                  <c:v>0.43</c:v>
                </c:pt>
                <c:pt idx="719">
                  <c:v>0.43</c:v>
                </c:pt>
                <c:pt idx="720">
                  <c:v>0.44</c:v>
                </c:pt>
                <c:pt idx="721">
                  <c:v>0.44</c:v>
                </c:pt>
                <c:pt idx="722">
                  <c:v>0.45</c:v>
                </c:pt>
                <c:pt idx="723">
                  <c:v>0.45</c:v>
                </c:pt>
                <c:pt idx="724">
                  <c:v>0.45</c:v>
                </c:pt>
                <c:pt idx="725">
                  <c:v>0.45</c:v>
                </c:pt>
                <c:pt idx="726">
                  <c:v>0.45</c:v>
                </c:pt>
                <c:pt idx="727">
                  <c:v>0.45</c:v>
                </c:pt>
                <c:pt idx="728">
                  <c:v>0.45</c:v>
                </c:pt>
                <c:pt idx="729">
                  <c:v>0.46</c:v>
                </c:pt>
                <c:pt idx="730">
                  <c:v>0.45</c:v>
                </c:pt>
                <c:pt idx="731">
                  <c:v>0.45</c:v>
                </c:pt>
                <c:pt idx="732">
                  <c:v>0.45</c:v>
                </c:pt>
                <c:pt idx="733">
                  <c:v>0.45</c:v>
                </c:pt>
                <c:pt idx="734">
                  <c:v>0.44</c:v>
                </c:pt>
                <c:pt idx="736">
                  <c:v>0.45</c:v>
                </c:pt>
                <c:pt idx="737">
                  <c:v>0.45</c:v>
                </c:pt>
                <c:pt idx="738">
                  <c:v>0.45</c:v>
                </c:pt>
                <c:pt idx="739">
                  <c:v>0.45</c:v>
                </c:pt>
                <c:pt idx="740">
                  <c:v>0.45</c:v>
                </c:pt>
                <c:pt idx="741">
                  <c:v>0.47</c:v>
                </c:pt>
                <c:pt idx="742">
                  <c:v>0.47</c:v>
                </c:pt>
                <c:pt idx="743">
                  <c:v>0.47</c:v>
                </c:pt>
                <c:pt idx="744">
                  <c:v>0.46</c:v>
                </c:pt>
                <c:pt idx="745">
                  <c:v>0.47</c:v>
                </c:pt>
                <c:pt idx="746">
                  <c:v>0.47</c:v>
                </c:pt>
                <c:pt idx="747">
                  <c:v>0.47</c:v>
                </c:pt>
                <c:pt idx="748">
                  <c:v>0.47</c:v>
                </c:pt>
                <c:pt idx="749">
                  <c:v>0.46</c:v>
                </c:pt>
                <c:pt idx="750">
                  <c:v>0.46</c:v>
                </c:pt>
                <c:pt idx="751">
                  <c:v>0.47</c:v>
                </c:pt>
                <c:pt idx="752">
                  <c:v>0.47</c:v>
                </c:pt>
                <c:pt idx="753">
                  <c:v>0.47</c:v>
                </c:pt>
                <c:pt idx="754">
                  <c:v>0.48</c:v>
                </c:pt>
                <c:pt idx="755">
                  <c:v>0.5</c:v>
                </c:pt>
                <c:pt idx="757">
                  <c:v>0.5</c:v>
                </c:pt>
                <c:pt idx="758">
                  <c:v>0.5</c:v>
                </c:pt>
                <c:pt idx="759">
                  <c:v>0.5</c:v>
                </c:pt>
                <c:pt idx="760">
                  <c:v>0.5</c:v>
                </c:pt>
                <c:pt idx="761">
                  <c:v>0.52</c:v>
                </c:pt>
                <c:pt idx="762">
                  <c:v>0.52</c:v>
                </c:pt>
                <c:pt idx="763">
                  <c:v>0.52</c:v>
                </c:pt>
                <c:pt idx="764">
                  <c:v>0.52</c:v>
                </c:pt>
                <c:pt idx="765">
                  <c:v>0.52</c:v>
                </c:pt>
                <c:pt idx="766">
                  <c:v>0.52</c:v>
                </c:pt>
                <c:pt idx="767">
                  <c:v>0.51</c:v>
                </c:pt>
                <c:pt idx="768">
                  <c:v>0.52</c:v>
                </c:pt>
                <c:pt idx="769">
                  <c:v>0.51</c:v>
                </c:pt>
                <c:pt idx="770">
                  <c:v>0.49</c:v>
                </c:pt>
                <c:pt idx="771">
                  <c:v>0.48</c:v>
                </c:pt>
                <c:pt idx="772">
                  <c:v>0.47</c:v>
                </c:pt>
                <c:pt idx="773">
                  <c:v>0.47</c:v>
                </c:pt>
                <c:pt idx="774">
                  <c:v>0.48</c:v>
                </c:pt>
                <c:pt idx="775">
                  <c:v>0.47</c:v>
                </c:pt>
                <c:pt idx="776">
                  <c:v>0.47</c:v>
                </c:pt>
                <c:pt idx="777">
                  <c:v>0.48</c:v>
                </c:pt>
                <c:pt idx="778">
                  <c:v>0.48</c:v>
                </c:pt>
                <c:pt idx="779">
                  <c:v>0.48</c:v>
                </c:pt>
                <c:pt idx="780">
                  <c:v>0.51</c:v>
                </c:pt>
                <c:pt idx="781">
                  <c:v>0.51</c:v>
                </c:pt>
                <c:pt idx="782">
                  <c:v>0.49</c:v>
                </c:pt>
                <c:pt idx="783">
                  <c:v>0.5</c:v>
                </c:pt>
                <c:pt idx="784">
                  <c:v>0.5</c:v>
                </c:pt>
                <c:pt idx="785">
                  <c:v>0.5</c:v>
                </c:pt>
                <c:pt idx="786">
                  <c:v>0.51</c:v>
                </c:pt>
                <c:pt idx="787">
                  <c:v>0.51</c:v>
                </c:pt>
                <c:pt idx="788">
                  <c:v>0.51</c:v>
                </c:pt>
                <c:pt idx="789">
                  <c:v>0.51</c:v>
                </c:pt>
                <c:pt idx="790">
                  <c:v>0.52</c:v>
                </c:pt>
                <c:pt idx="791">
                  <c:v>0.52</c:v>
                </c:pt>
                <c:pt idx="792">
                  <c:v>0.51</c:v>
                </c:pt>
                <c:pt idx="793">
                  <c:v>0.51</c:v>
                </c:pt>
                <c:pt idx="794">
                  <c:v>0.51</c:v>
                </c:pt>
                <c:pt idx="795">
                  <c:v>0.51</c:v>
                </c:pt>
                <c:pt idx="796">
                  <c:v>0.51</c:v>
                </c:pt>
                <c:pt idx="797">
                  <c:v>0.52</c:v>
                </c:pt>
                <c:pt idx="798">
                  <c:v>0.51</c:v>
                </c:pt>
                <c:pt idx="799">
                  <c:v>0.51</c:v>
                </c:pt>
                <c:pt idx="800">
                  <c:v>0.5</c:v>
                </c:pt>
                <c:pt idx="801">
                  <c:v>0.5</c:v>
                </c:pt>
                <c:pt idx="802">
                  <c:v>0.5</c:v>
                </c:pt>
                <c:pt idx="803">
                  <c:v>0.51</c:v>
                </c:pt>
                <c:pt idx="804">
                  <c:v>0.52</c:v>
                </c:pt>
                <c:pt idx="805">
                  <c:v>0.52</c:v>
                </c:pt>
                <c:pt idx="806">
                  <c:v>0.52</c:v>
                </c:pt>
                <c:pt idx="807">
                  <c:v>0.52</c:v>
                </c:pt>
                <c:pt idx="808">
                  <c:v>0.54</c:v>
                </c:pt>
                <c:pt idx="809">
                  <c:v>0.54</c:v>
                </c:pt>
                <c:pt idx="810">
                  <c:v>0.53</c:v>
                </c:pt>
                <c:pt idx="811">
                  <c:v>0.53</c:v>
                </c:pt>
                <c:pt idx="812">
                  <c:v>0.52</c:v>
                </c:pt>
                <c:pt idx="813">
                  <c:v>0.52</c:v>
                </c:pt>
                <c:pt idx="814">
                  <c:v>0.52</c:v>
                </c:pt>
                <c:pt idx="815">
                  <c:v>0.52</c:v>
                </c:pt>
                <c:pt idx="816">
                  <c:v>0.52</c:v>
                </c:pt>
                <c:pt idx="817">
                  <c:v>0.52</c:v>
                </c:pt>
                <c:pt idx="818">
                  <c:v>0.52</c:v>
                </c:pt>
                <c:pt idx="819">
                  <c:v>0.52</c:v>
                </c:pt>
                <c:pt idx="820">
                  <c:v>0.5</c:v>
                </c:pt>
                <c:pt idx="821">
                  <c:v>0.5</c:v>
                </c:pt>
                <c:pt idx="822">
                  <c:v>0.52</c:v>
                </c:pt>
                <c:pt idx="823">
                  <c:v>0.52</c:v>
                </c:pt>
                <c:pt idx="824">
                  <c:v>0.52</c:v>
                </c:pt>
                <c:pt idx="825">
                  <c:v>0.53</c:v>
                </c:pt>
                <c:pt idx="826">
                  <c:v>0.53</c:v>
                </c:pt>
                <c:pt idx="827">
                  <c:v>0.53</c:v>
                </c:pt>
                <c:pt idx="828">
                  <c:v>0.53</c:v>
                </c:pt>
                <c:pt idx="829">
                  <c:v>0.53</c:v>
                </c:pt>
                <c:pt idx="830">
                  <c:v>0.53</c:v>
                </c:pt>
                <c:pt idx="831">
                  <c:v>0.53</c:v>
                </c:pt>
                <c:pt idx="832">
                  <c:v>0.53</c:v>
                </c:pt>
                <c:pt idx="833">
                  <c:v>0.53</c:v>
                </c:pt>
                <c:pt idx="834">
                  <c:v>0.54</c:v>
                </c:pt>
                <c:pt idx="835">
                  <c:v>0.55000000000000004</c:v>
                </c:pt>
                <c:pt idx="836">
                  <c:v>0.56000000000000005</c:v>
                </c:pt>
                <c:pt idx="837">
                  <c:v>0.55000000000000004</c:v>
                </c:pt>
                <c:pt idx="838">
                  <c:v>0.55000000000000004</c:v>
                </c:pt>
                <c:pt idx="839">
                  <c:v>0.56999999999999995</c:v>
                </c:pt>
                <c:pt idx="840">
                  <c:v>0.56000000000000005</c:v>
                </c:pt>
                <c:pt idx="841">
                  <c:v>0.56000000000000005</c:v>
                </c:pt>
                <c:pt idx="842">
                  <c:v>0.56000000000000005</c:v>
                </c:pt>
                <c:pt idx="843">
                  <c:v>0.56999999999999995</c:v>
                </c:pt>
                <c:pt idx="844">
                  <c:v>0.56999999999999995</c:v>
                </c:pt>
                <c:pt idx="845">
                  <c:v>0.56999999999999995</c:v>
                </c:pt>
                <c:pt idx="846">
                  <c:v>0.59</c:v>
                </c:pt>
                <c:pt idx="847">
                  <c:v>0.6</c:v>
                </c:pt>
                <c:pt idx="848">
                  <c:v>0.6</c:v>
                </c:pt>
                <c:pt idx="849">
                  <c:v>0.6</c:v>
                </c:pt>
                <c:pt idx="850">
                  <c:v>0.6</c:v>
                </c:pt>
                <c:pt idx="851">
                  <c:v>0.6</c:v>
                </c:pt>
                <c:pt idx="852">
                  <c:v>0.6</c:v>
                </c:pt>
                <c:pt idx="853">
                  <c:v>0.57999999999999996</c:v>
                </c:pt>
                <c:pt idx="854">
                  <c:v>0.61</c:v>
                </c:pt>
                <c:pt idx="855">
                  <c:v>0.61</c:v>
                </c:pt>
                <c:pt idx="856">
                  <c:v>0.59</c:v>
                </c:pt>
                <c:pt idx="857">
                  <c:v>0.59</c:v>
                </c:pt>
                <c:pt idx="858">
                  <c:v>0.56999999999999995</c:v>
                </c:pt>
                <c:pt idx="859">
                  <c:v>0.56999999999999995</c:v>
                </c:pt>
                <c:pt idx="860">
                  <c:v>0.56999999999999995</c:v>
                </c:pt>
                <c:pt idx="861">
                  <c:v>0.56000000000000005</c:v>
                </c:pt>
                <c:pt idx="862">
                  <c:v>0.56000000000000005</c:v>
                </c:pt>
                <c:pt idx="863">
                  <c:v>0.54</c:v>
                </c:pt>
                <c:pt idx="864">
                  <c:v>0.54</c:v>
                </c:pt>
                <c:pt idx="865">
                  <c:v>0.56000000000000005</c:v>
                </c:pt>
                <c:pt idx="866">
                  <c:v>0.55000000000000004</c:v>
                </c:pt>
                <c:pt idx="867">
                  <c:v>0.55000000000000004</c:v>
                </c:pt>
                <c:pt idx="868">
                  <c:v>0.55000000000000004</c:v>
                </c:pt>
                <c:pt idx="869">
                  <c:v>0.54</c:v>
                </c:pt>
                <c:pt idx="870">
                  <c:v>0.54</c:v>
                </c:pt>
                <c:pt idx="871">
                  <c:v>0.52</c:v>
                </c:pt>
                <c:pt idx="872">
                  <c:v>0.48</c:v>
                </c:pt>
                <c:pt idx="873">
                  <c:v>0.49</c:v>
                </c:pt>
                <c:pt idx="874">
                  <c:v>0.49</c:v>
                </c:pt>
                <c:pt idx="875">
                  <c:v>0.49</c:v>
                </c:pt>
                <c:pt idx="876">
                  <c:v>0.48</c:v>
                </c:pt>
                <c:pt idx="877">
                  <c:v>0.48</c:v>
                </c:pt>
                <c:pt idx="878">
                  <c:v>0.48</c:v>
                </c:pt>
                <c:pt idx="879">
                  <c:v>0.48</c:v>
                </c:pt>
                <c:pt idx="880">
                  <c:v>0.48</c:v>
                </c:pt>
                <c:pt idx="881">
                  <c:v>0.49</c:v>
                </c:pt>
                <c:pt idx="882">
                  <c:v>0.5</c:v>
                </c:pt>
                <c:pt idx="883">
                  <c:v>0.5</c:v>
                </c:pt>
                <c:pt idx="884">
                  <c:v>0.51</c:v>
                </c:pt>
                <c:pt idx="885">
                  <c:v>0.51</c:v>
                </c:pt>
                <c:pt idx="886">
                  <c:v>0.51</c:v>
                </c:pt>
                <c:pt idx="887">
                  <c:v>0.5</c:v>
                </c:pt>
                <c:pt idx="888">
                  <c:v>0.52</c:v>
                </c:pt>
                <c:pt idx="889">
                  <c:v>0.51</c:v>
                </c:pt>
                <c:pt idx="890">
                  <c:v>0.51</c:v>
                </c:pt>
                <c:pt idx="891">
                  <c:v>0.51</c:v>
                </c:pt>
                <c:pt idx="892">
                  <c:v>0.52</c:v>
                </c:pt>
                <c:pt idx="893">
                  <c:v>0.52</c:v>
                </c:pt>
                <c:pt idx="894">
                  <c:v>0.52</c:v>
                </c:pt>
                <c:pt idx="895">
                  <c:v>0.54</c:v>
                </c:pt>
                <c:pt idx="896">
                  <c:v>0.55000000000000004</c:v>
                </c:pt>
                <c:pt idx="897">
                  <c:v>0.55000000000000004</c:v>
                </c:pt>
                <c:pt idx="898">
                  <c:v>0.55000000000000004</c:v>
                </c:pt>
                <c:pt idx="899">
                  <c:v>0.55000000000000004</c:v>
                </c:pt>
                <c:pt idx="900">
                  <c:v>0.56000000000000005</c:v>
                </c:pt>
                <c:pt idx="901">
                  <c:v>0.56999999999999995</c:v>
                </c:pt>
                <c:pt idx="902">
                  <c:v>0.57999999999999996</c:v>
                </c:pt>
                <c:pt idx="903">
                  <c:v>0.57999999999999996</c:v>
                </c:pt>
                <c:pt idx="904">
                  <c:v>0.56999999999999995</c:v>
                </c:pt>
                <c:pt idx="905">
                  <c:v>0.57999999999999996</c:v>
                </c:pt>
                <c:pt idx="906">
                  <c:v>0.56000000000000005</c:v>
                </c:pt>
                <c:pt idx="907">
                  <c:v>0.56000000000000005</c:v>
                </c:pt>
                <c:pt idx="908">
                  <c:v>0.56000000000000005</c:v>
                </c:pt>
                <c:pt idx="909">
                  <c:v>0.56999999999999995</c:v>
                </c:pt>
                <c:pt idx="910">
                  <c:v>0.56999999999999995</c:v>
                </c:pt>
                <c:pt idx="911">
                  <c:v>0.56999999999999995</c:v>
                </c:pt>
                <c:pt idx="912">
                  <c:v>0.56999999999999995</c:v>
                </c:pt>
                <c:pt idx="913">
                  <c:v>0.56999999999999995</c:v>
                </c:pt>
                <c:pt idx="914">
                  <c:v>0.56999999999999995</c:v>
                </c:pt>
                <c:pt idx="915">
                  <c:v>0.57999999999999996</c:v>
                </c:pt>
                <c:pt idx="916">
                  <c:v>0.59</c:v>
                </c:pt>
                <c:pt idx="917">
                  <c:v>0.59</c:v>
                </c:pt>
                <c:pt idx="918">
                  <c:v>0.57999999999999996</c:v>
                </c:pt>
                <c:pt idx="919">
                  <c:v>0.57999999999999996</c:v>
                </c:pt>
                <c:pt idx="920">
                  <c:v>0.57999999999999996</c:v>
                </c:pt>
                <c:pt idx="921">
                  <c:v>0.57999999999999996</c:v>
                </c:pt>
                <c:pt idx="922">
                  <c:v>0.57999999999999996</c:v>
                </c:pt>
                <c:pt idx="923">
                  <c:v>0.57999999999999996</c:v>
                </c:pt>
                <c:pt idx="924">
                  <c:v>0.57999999999999996</c:v>
                </c:pt>
                <c:pt idx="925">
                  <c:v>0.57999999999999996</c:v>
                </c:pt>
                <c:pt idx="926">
                  <c:v>0.57999999999999996</c:v>
                </c:pt>
                <c:pt idx="927">
                  <c:v>0.57999999999999996</c:v>
                </c:pt>
                <c:pt idx="928">
                  <c:v>0.57999999999999996</c:v>
                </c:pt>
                <c:pt idx="929">
                  <c:v>0.59</c:v>
                </c:pt>
                <c:pt idx="930">
                  <c:v>0.59</c:v>
                </c:pt>
                <c:pt idx="931">
                  <c:v>0.59</c:v>
                </c:pt>
                <c:pt idx="932">
                  <c:v>0.59</c:v>
                </c:pt>
                <c:pt idx="933">
                  <c:v>0.59</c:v>
                </c:pt>
                <c:pt idx="934">
                  <c:v>0.59</c:v>
                </c:pt>
                <c:pt idx="935">
                  <c:v>0.59</c:v>
                </c:pt>
                <c:pt idx="936">
                  <c:v>0.59</c:v>
                </c:pt>
                <c:pt idx="937">
                  <c:v>0.6</c:v>
                </c:pt>
                <c:pt idx="938">
                  <c:v>0.6</c:v>
                </c:pt>
                <c:pt idx="939">
                  <c:v>0.59</c:v>
                </c:pt>
                <c:pt idx="940">
                  <c:v>0.57999999999999996</c:v>
                </c:pt>
                <c:pt idx="941">
                  <c:v>0.56999999999999995</c:v>
                </c:pt>
                <c:pt idx="942">
                  <c:v>0.57999999999999996</c:v>
                </c:pt>
                <c:pt idx="943">
                  <c:v>0.6</c:v>
                </c:pt>
                <c:pt idx="944">
                  <c:v>0.59</c:v>
                </c:pt>
                <c:pt idx="945">
                  <c:v>0.59</c:v>
                </c:pt>
                <c:pt idx="946">
                  <c:v>0.6</c:v>
                </c:pt>
                <c:pt idx="947">
                  <c:v>0.6</c:v>
                </c:pt>
                <c:pt idx="948">
                  <c:v>0.61</c:v>
                </c:pt>
                <c:pt idx="949">
                  <c:v>0.61</c:v>
                </c:pt>
                <c:pt idx="950">
                  <c:v>0.62</c:v>
                </c:pt>
                <c:pt idx="951">
                  <c:v>0.63</c:v>
                </c:pt>
                <c:pt idx="952">
                  <c:v>0.64</c:v>
                </c:pt>
                <c:pt idx="953">
                  <c:v>0.64</c:v>
                </c:pt>
                <c:pt idx="954">
                  <c:v>0.65</c:v>
                </c:pt>
                <c:pt idx="955">
                  <c:v>0.64</c:v>
                </c:pt>
                <c:pt idx="956">
                  <c:v>0.65</c:v>
                </c:pt>
                <c:pt idx="957">
                  <c:v>0.65</c:v>
                </c:pt>
                <c:pt idx="958">
                  <c:v>0.65</c:v>
                </c:pt>
                <c:pt idx="959">
                  <c:v>0.66</c:v>
                </c:pt>
                <c:pt idx="960">
                  <c:v>0.66</c:v>
                </c:pt>
                <c:pt idx="961">
                  <c:v>0.66</c:v>
                </c:pt>
                <c:pt idx="962">
                  <c:v>0.67</c:v>
                </c:pt>
                <c:pt idx="963">
                  <c:v>0.68</c:v>
                </c:pt>
                <c:pt idx="964">
                  <c:v>0.66</c:v>
                </c:pt>
                <c:pt idx="965">
                  <c:v>0.66</c:v>
                </c:pt>
                <c:pt idx="966">
                  <c:v>0.66</c:v>
                </c:pt>
                <c:pt idx="967">
                  <c:v>0.67</c:v>
                </c:pt>
                <c:pt idx="968">
                  <c:v>0.67</c:v>
                </c:pt>
                <c:pt idx="969">
                  <c:v>0.68</c:v>
                </c:pt>
                <c:pt idx="970">
                  <c:v>0.68</c:v>
                </c:pt>
                <c:pt idx="971">
                  <c:v>0.68</c:v>
                </c:pt>
                <c:pt idx="972">
                  <c:v>0.68</c:v>
                </c:pt>
                <c:pt idx="973">
                  <c:v>0.68</c:v>
                </c:pt>
                <c:pt idx="974">
                  <c:v>0.68</c:v>
                </c:pt>
                <c:pt idx="975">
                  <c:v>0.68</c:v>
                </c:pt>
                <c:pt idx="976">
                  <c:v>0.67</c:v>
                </c:pt>
                <c:pt idx="977">
                  <c:v>0.67</c:v>
                </c:pt>
                <c:pt idx="978">
                  <c:v>0.67</c:v>
                </c:pt>
                <c:pt idx="979">
                  <c:v>0.68</c:v>
                </c:pt>
                <c:pt idx="980">
                  <c:v>0.68</c:v>
                </c:pt>
                <c:pt idx="981">
                  <c:v>0.68</c:v>
                </c:pt>
                <c:pt idx="982">
                  <c:v>0.68</c:v>
                </c:pt>
                <c:pt idx="983">
                  <c:v>0.68</c:v>
                </c:pt>
                <c:pt idx="984">
                  <c:v>0.68</c:v>
                </c:pt>
                <c:pt idx="985">
                  <c:v>0.68</c:v>
                </c:pt>
                <c:pt idx="986">
                  <c:v>0.67</c:v>
                </c:pt>
                <c:pt idx="987">
                  <c:v>0.67</c:v>
                </c:pt>
                <c:pt idx="988">
                  <c:v>0.66</c:v>
                </c:pt>
                <c:pt idx="989">
                  <c:v>0.66</c:v>
                </c:pt>
                <c:pt idx="990">
                  <c:v>0.65</c:v>
                </c:pt>
                <c:pt idx="991">
                  <c:v>0.65</c:v>
                </c:pt>
                <c:pt idx="992">
                  <c:v>0.61</c:v>
                </c:pt>
                <c:pt idx="993">
                  <c:v>0.6</c:v>
                </c:pt>
                <c:pt idx="994">
                  <c:v>0.65</c:v>
                </c:pt>
                <c:pt idx="995">
                  <c:v>0.66</c:v>
                </c:pt>
                <c:pt idx="996">
                  <c:v>0.65</c:v>
                </c:pt>
                <c:pt idx="997">
                  <c:v>0.65</c:v>
                </c:pt>
                <c:pt idx="998">
                  <c:v>0.65</c:v>
                </c:pt>
                <c:pt idx="999">
                  <c:v>0.65</c:v>
                </c:pt>
                <c:pt idx="1000">
                  <c:v>0.64</c:v>
                </c:pt>
                <c:pt idx="1001">
                  <c:v>0.61</c:v>
                </c:pt>
                <c:pt idx="1002">
                  <c:v>0.61</c:v>
                </c:pt>
                <c:pt idx="1003">
                  <c:v>0.62</c:v>
                </c:pt>
                <c:pt idx="1004">
                  <c:v>0.6</c:v>
                </c:pt>
                <c:pt idx="1005">
                  <c:v>0.61</c:v>
                </c:pt>
                <c:pt idx="1006">
                  <c:v>0.61</c:v>
                </c:pt>
                <c:pt idx="1007">
                  <c:v>0.62</c:v>
                </c:pt>
                <c:pt idx="1008">
                  <c:v>0.63</c:v>
                </c:pt>
                <c:pt idx="1009">
                  <c:v>0.65</c:v>
                </c:pt>
                <c:pt idx="1010">
                  <c:v>0.65</c:v>
                </c:pt>
                <c:pt idx="1011">
                  <c:v>0.62</c:v>
                </c:pt>
                <c:pt idx="1012">
                  <c:v>0.64</c:v>
                </c:pt>
                <c:pt idx="1013">
                  <c:v>0.65</c:v>
                </c:pt>
                <c:pt idx="1014">
                  <c:v>0.66</c:v>
                </c:pt>
                <c:pt idx="1015">
                  <c:v>0.65</c:v>
                </c:pt>
                <c:pt idx="1016">
                  <c:v>0.65</c:v>
                </c:pt>
                <c:pt idx="1017">
                  <c:v>0.65</c:v>
                </c:pt>
                <c:pt idx="1018">
                  <c:v>0.65</c:v>
                </c:pt>
                <c:pt idx="1019">
                  <c:v>0.65</c:v>
                </c:pt>
                <c:pt idx="1020">
                  <c:v>0.66</c:v>
                </c:pt>
                <c:pt idx="1021">
                  <c:v>0.66</c:v>
                </c:pt>
                <c:pt idx="1022">
                  <c:v>0.66</c:v>
                </c:pt>
                <c:pt idx="1023">
                  <c:v>0.66</c:v>
                </c:pt>
                <c:pt idx="1024">
                  <c:v>0.67</c:v>
                </c:pt>
                <c:pt idx="1025">
                  <c:v>0.67</c:v>
                </c:pt>
                <c:pt idx="1026">
                  <c:v>0.67</c:v>
                </c:pt>
                <c:pt idx="1027">
                  <c:v>0.67</c:v>
                </c:pt>
                <c:pt idx="1028">
                  <c:v>0.68</c:v>
                </c:pt>
                <c:pt idx="1029">
                  <c:v>0.69</c:v>
                </c:pt>
                <c:pt idx="1030">
                  <c:v>0.71</c:v>
                </c:pt>
                <c:pt idx="1031">
                  <c:v>0.71</c:v>
                </c:pt>
                <c:pt idx="1032">
                  <c:v>0.71</c:v>
                </c:pt>
                <c:pt idx="1033">
                  <c:v>0.71</c:v>
                </c:pt>
                <c:pt idx="1034">
                  <c:v>0.71</c:v>
                </c:pt>
                <c:pt idx="1035">
                  <c:v>0.7</c:v>
                </c:pt>
                <c:pt idx="1036">
                  <c:v>0.7</c:v>
                </c:pt>
                <c:pt idx="1037">
                  <c:v>0.7</c:v>
                </c:pt>
                <c:pt idx="1038">
                  <c:v>0.7</c:v>
                </c:pt>
                <c:pt idx="1039">
                  <c:v>0.7</c:v>
                </c:pt>
                <c:pt idx="1040">
                  <c:v>0.72</c:v>
                </c:pt>
                <c:pt idx="1041">
                  <c:v>0.73</c:v>
                </c:pt>
                <c:pt idx="1042">
                  <c:v>0.74</c:v>
                </c:pt>
                <c:pt idx="1043">
                  <c:v>0.74</c:v>
                </c:pt>
                <c:pt idx="1044">
                  <c:v>0.75</c:v>
                </c:pt>
                <c:pt idx="1045">
                  <c:v>0.74</c:v>
                </c:pt>
                <c:pt idx="1046">
                  <c:v>0.78</c:v>
                </c:pt>
                <c:pt idx="1047">
                  <c:v>0.79</c:v>
                </c:pt>
                <c:pt idx="1048">
                  <c:v>0.81</c:v>
                </c:pt>
                <c:pt idx="1049">
                  <c:v>0.8</c:v>
                </c:pt>
                <c:pt idx="1050">
                  <c:v>0.85</c:v>
                </c:pt>
                <c:pt idx="1051">
                  <c:v>0.95</c:v>
                </c:pt>
                <c:pt idx="1052">
                  <c:v>0.94</c:v>
                </c:pt>
                <c:pt idx="1053">
                  <c:v>0.98</c:v>
                </c:pt>
                <c:pt idx="1054">
                  <c:v>0.85</c:v>
                </c:pt>
                <c:pt idx="1055">
                  <c:v>0.85</c:v>
                </c:pt>
                <c:pt idx="1056">
                  <c:v>0.86</c:v>
                </c:pt>
                <c:pt idx="1057">
                  <c:v>0.92</c:v>
                </c:pt>
                <c:pt idx="1058">
                  <c:v>0.93</c:v>
                </c:pt>
                <c:pt idx="1059">
                  <c:v>0.92</c:v>
                </c:pt>
                <c:pt idx="1060">
                  <c:v>0.87</c:v>
                </c:pt>
                <c:pt idx="1061">
                  <c:v>0.85</c:v>
                </c:pt>
                <c:pt idx="1062">
                  <c:v>0.85</c:v>
                </c:pt>
                <c:pt idx="1063">
                  <c:v>0.84</c:v>
                </c:pt>
                <c:pt idx="1064">
                  <c:v>0.84</c:v>
                </c:pt>
                <c:pt idx="1065">
                  <c:v>0.81</c:v>
                </c:pt>
                <c:pt idx="1066">
                  <c:v>0.81</c:v>
                </c:pt>
                <c:pt idx="1067">
                  <c:v>0.84</c:v>
                </c:pt>
                <c:pt idx="1068">
                  <c:v>0.83</c:v>
                </c:pt>
                <c:pt idx="1069">
                  <c:v>0.83</c:v>
                </c:pt>
                <c:pt idx="1070">
                  <c:v>0.82</c:v>
                </c:pt>
                <c:pt idx="1071">
                  <c:v>0.83</c:v>
                </c:pt>
                <c:pt idx="1072">
                  <c:v>0.81</c:v>
                </c:pt>
                <c:pt idx="1073">
                  <c:v>0.81</c:v>
                </c:pt>
                <c:pt idx="1074">
                  <c:v>0.8</c:v>
                </c:pt>
                <c:pt idx="1075">
                  <c:v>0.8</c:v>
                </c:pt>
                <c:pt idx="1076">
                  <c:v>0.81</c:v>
                </c:pt>
                <c:pt idx="1077">
                  <c:v>0.8</c:v>
                </c:pt>
                <c:pt idx="1078">
                  <c:v>0.79</c:v>
                </c:pt>
                <c:pt idx="1079">
                  <c:v>0.79</c:v>
                </c:pt>
                <c:pt idx="1080">
                  <c:v>0.8</c:v>
                </c:pt>
                <c:pt idx="1081">
                  <c:v>0.82</c:v>
                </c:pt>
                <c:pt idx="1082">
                  <c:v>0.82</c:v>
                </c:pt>
                <c:pt idx="1083">
                  <c:v>0.82</c:v>
                </c:pt>
                <c:pt idx="1084">
                  <c:v>0.81</c:v>
                </c:pt>
                <c:pt idx="1085">
                  <c:v>0.81</c:v>
                </c:pt>
                <c:pt idx="1086">
                  <c:v>0.82</c:v>
                </c:pt>
                <c:pt idx="1087">
                  <c:v>0.81</c:v>
                </c:pt>
                <c:pt idx="1088">
                  <c:v>0.81</c:v>
                </c:pt>
                <c:pt idx="1089">
                  <c:v>0.81</c:v>
                </c:pt>
                <c:pt idx="1090">
                  <c:v>0.83</c:v>
                </c:pt>
                <c:pt idx="1091">
                  <c:v>0.88</c:v>
                </c:pt>
                <c:pt idx="1092">
                  <c:v>0.88</c:v>
                </c:pt>
                <c:pt idx="1093">
                  <c:v>0.88</c:v>
                </c:pt>
                <c:pt idx="1094">
                  <c:v>0.88</c:v>
                </c:pt>
                <c:pt idx="1095">
                  <c:v>0.88</c:v>
                </c:pt>
                <c:pt idx="1096">
                  <c:v>0.88</c:v>
                </c:pt>
                <c:pt idx="1097">
                  <c:v>0.88</c:v>
                </c:pt>
                <c:pt idx="1098">
                  <c:v>0.83</c:v>
                </c:pt>
                <c:pt idx="1099">
                  <c:v>0.83</c:v>
                </c:pt>
                <c:pt idx="1100">
                  <c:v>0.84</c:v>
                </c:pt>
                <c:pt idx="1101">
                  <c:v>0.83</c:v>
                </c:pt>
                <c:pt idx="1102">
                  <c:v>0.81</c:v>
                </c:pt>
                <c:pt idx="1103">
                  <c:v>0.81</c:v>
                </c:pt>
                <c:pt idx="1104">
                  <c:v>0.81</c:v>
                </c:pt>
                <c:pt idx="1105">
                  <c:v>0.81</c:v>
                </c:pt>
                <c:pt idx="1106">
                  <c:v>0.81</c:v>
                </c:pt>
                <c:pt idx="1107">
                  <c:v>0.8</c:v>
                </c:pt>
                <c:pt idx="1108">
                  <c:v>0.8</c:v>
                </c:pt>
                <c:pt idx="1109">
                  <c:v>0.81</c:v>
                </c:pt>
                <c:pt idx="1110">
                  <c:v>0.81</c:v>
                </c:pt>
                <c:pt idx="1111">
                  <c:v>0.81</c:v>
                </c:pt>
                <c:pt idx="1112">
                  <c:v>0.81</c:v>
                </c:pt>
                <c:pt idx="1113">
                  <c:v>0.81</c:v>
                </c:pt>
                <c:pt idx="1114">
                  <c:v>0.83</c:v>
                </c:pt>
                <c:pt idx="1115">
                  <c:v>0.83</c:v>
                </c:pt>
                <c:pt idx="1116">
                  <c:v>0.83</c:v>
                </c:pt>
                <c:pt idx="1117">
                  <c:v>0.81</c:v>
                </c:pt>
                <c:pt idx="1118">
                  <c:v>0.81</c:v>
                </c:pt>
                <c:pt idx="1119">
                  <c:v>0.82</c:v>
                </c:pt>
                <c:pt idx="1120">
                  <c:v>0.82</c:v>
                </c:pt>
                <c:pt idx="1121">
                  <c:v>0.81</c:v>
                </c:pt>
                <c:pt idx="1122">
                  <c:v>0.79</c:v>
                </c:pt>
                <c:pt idx="1123">
                  <c:v>0.76</c:v>
                </c:pt>
                <c:pt idx="1124">
                  <c:v>0.76</c:v>
                </c:pt>
                <c:pt idx="1125">
                  <c:v>0.76</c:v>
                </c:pt>
                <c:pt idx="1126">
                  <c:v>0.76</c:v>
                </c:pt>
                <c:pt idx="1127">
                  <c:v>0.76</c:v>
                </c:pt>
                <c:pt idx="1128">
                  <c:v>0.68</c:v>
                </c:pt>
                <c:pt idx="1129">
                  <c:v>0.63</c:v>
                </c:pt>
                <c:pt idx="1130">
                  <c:v>0.63</c:v>
                </c:pt>
                <c:pt idx="1131">
                  <c:v>0.62</c:v>
                </c:pt>
                <c:pt idx="1132">
                  <c:v>0.62</c:v>
                </c:pt>
                <c:pt idx="1133">
                  <c:v>0.63</c:v>
                </c:pt>
                <c:pt idx="1134">
                  <c:v>0.63</c:v>
                </c:pt>
                <c:pt idx="1135">
                  <c:v>0.62</c:v>
                </c:pt>
                <c:pt idx="1136">
                  <c:v>0.62</c:v>
                </c:pt>
                <c:pt idx="1137">
                  <c:v>0.56999999999999995</c:v>
                </c:pt>
                <c:pt idx="1138">
                  <c:v>0.53</c:v>
                </c:pt>
                <c:pt idx="1139">
                  <c:v>0.54</c:v>
                </c:pt>
                <c:pt idx="1140">
                  <c:v>0.54</c:v>
                </c:pt>
                <c:pt idx="1141">
                  <c:v>0.54</c:v>
                </c:pt>
                <c:pt idx="1142">
                  <c:v>0.54</c:v>
                </c:pt>
                <c:pt idx="1143">
                  <c:v>0.53</c:v>
                </c:pt>
                <c:pt idx="1144">
                  <c:v>0.51</c:v>
                </c:pt>
                <c:pt idx="1145">
                  <c:v>0.5</c:v>
                </c:pt>
                <c:pt idx="1146">
                  <c:v>0.52</c:v>
                </c:pt>
                <c:pt idx="1147">
                  <c:v>0.53</c:v>
                </c:pt>
                <c:pt idx="1148">
                  <c:v>0.53</c:v>
                </c:pt>
                <c:pt idx="1149">
                  <c:v>0.51</c:v>
                </c:pt>
                <c:pt idx="1150">
                  <c:v>0.48</c:v>
                </c:pt>
                <c:pt idx="1151">
                  <c:v>0.48</c:v>
                </c:pt>
                <c:pt idx="1152">
                  <c:v>0.5</c:v>
                </c:pt>
                <c:pt idx="1153">
                  <c:v>0.51</c:v>
                </c:pt>
                <c:pt idx="1154">
                  <c:v>0.52</c:v>
                </c:pt>
                <c:pt idx="1155">
                  <c:v>0.54</c:v>
                </c:pt>
                <c:pt idx="1156">
                  <c:v>0.53</c:v>
                </c:pt>
                <c:pt idx="1157">
                  <c:v>0.5</c:v>
                </c:pt>
                <c:pt idx="1158">
                  <c:v>0.5</c:v>
                </c:pt>
                <c:pt idx="1159">
                  <c:v>0.49</c:v>
                </c:pt>
                <c:pt idx="1160">
                  <c:v>0.5</c:v>
                </c:pt>
                <c:pt idx="1161">
                  <c:v>0.51</c:v>
                </c:pt>
                <c:pt idx="1162">
                  <c:v>0.52</c:v>
                </c:pt>
                <c:pt idx="1163">
                  <c:v>0.52</c:v>
                </c:pt>
                <c:pt idx="1164">
                  <c:v>0.53</c:v>
                </c:pt>
                <c:pt idx="1165">
                  <c:v>0.54</c:v>
                </c:pt>
                <c:pt idx="1166">
                  <c:v>0.52</c:v>
                </c:pt>
                <c:pt idx="1167">
                  <c:v>0.52</c:v>
                </c:pt>
                <c:pt idx="1168">
                  <c:v>0.52</c:v>
                </c:pt>
                <c:pt idx="1169">
                  <c:v>0.51</c:v>
                </c:pt>
                <c:pt idx="1170">
                  <c:v>0.51</c:v>
                </c:pt>
                <c:pt idx="1171">
                  <c:v>0.51</c:v>
                </c:pt>
                <c:pt idx="1172">
                  <c:v>0.52</c:v>
                </c:pt>
                <c:pt idx="1173">
                  <c:v>0.54</c:v>
                </c:pt>
                <c:pt idx="1174">
                  <c:v>0.52</c:v>
                </c:pt>
                <c:pt idx="1175">
                  <c:v>0.51</c:v>
                </c:pt>
                <c:pt idx="1176">
                  <c:v>0.51</c:v>
                </c:pt>
                <c:pt idx="1177">
                  <c:v>0.51</c:v>
                </c:pt>
                <c:pt idx="1178">
                  <c:v>0.51</c:v>
                </c:pt>
                <c:pt idx="1179">
                  <c:v>0.5</c:v>
                </c:pt>
                <c:pt idx="1180">
                  <c:v>0.49</c:v>
                </c:pt>
                <c:pt idx="1181">
                  <c:v>0.48</c:v>
                </c:pt>
                <c:pt idx="1182">
                  <c:v>0.47</c:v>
                </c:pt>
                <c:pt idx="1183">
                  <c:v>0.46</c:v>
                </c:pt>
                <c:pt idx="1184">
                  <c:v>0.47</c:v>
                </c:pt>
                <c:pt idx="1185">
                  <c:v>0.47</c:v>
                </c:pt>
                <c:pt idx="1186">
                  <c:v>0.48</c:v>
                </c:pt>
                <c:pt idx="1187">
                  <c:v>0.47</c:v>
                </c:pt>
                <c:pt idx="1188">
                  <c:v>0.47</c:v>
                </c:pt>
                <c:pt idx="1189">
                  <c:v>0.47</c:v>
                </c:pt>
                <c:pt idx="1190">
                  <c:v>0.47</c:v>
                </c:pt>
                <c:pt idx="1191">
                  <c:v>0.47</c:v>
                </c:pt>
                <c:pt idx="1192">
                  <c:v>0.47</c:v>
                </c:pt>
                <c:pt idx="1193">
                  <c:v>0.47</c:v>
                </c:pt>
                <c:pt idx="1194">
                  <c:v>0.46</c:v>
                </c:pt>
                <c:pt idx="1195">
                  <c:v>0.44</c:v>
                </c:pt>
                <c:pt idx="1196">
                  <c:v>0.44</c:v>
                </c:pt>
                <c:pt idx="1197">
                  <c:v>0.41</c:v>
                </c:pt>
                <c:pt idx="1198">
                  <c:v>0.42</c:v>
                </c:pt>
                <c:pt idx="1199">
                  <c:v>0.42</c:v>
                </c:pt>
                <c:pt idx="1200">
                  <c:v>0.42</c:v>
                </c:pt>
                <c:pt idx="1201">
                  <c:v>0.43</c:v>
                </c:pt>
                <c:pt idx="1202">
                  <c:v>0.44</c:v>
                </c:pt>
                <c:pt idx="1203">
                  <c:v>0.45</c:v>
                </c:pt>
                <c:pt idx="1204">
                  <c:v>0.46</c:v>
                </c:pt>
                <c:pt idx="1205">
                  <c:v>0.46</c:v>
                </c:pt>
                <c:pt idx="1206">
                  <c:v>0.45</c:v>
                </c:pt>
                <c:pt idx="1207">
                  <c:v>0.45</c:v>
                </c:pt>
                <c:pt idx="1208">
                  <c:v>0.44</c:v>
                </c:pt>
                <c:pt idx="1209">
                  <c:v>0.45</c:v>
                </c:pt>
                <c:pt idx="1210">
                  <c:v>0.45</c:v>
                </c:pt>
                <c:pt idx="1211">
                  <c:v>0.47</c:v>
                </c:pt>
                <c:pt idx="1212">
                  <c:v>0.47</c:v>
                </c:pt>
                <c:pt idx="1213">
                  <c:v>0.47</c:v>
                </c:pt>
                <c:pt idx="1214">
                  <c:v>0.47</c:v>
                </c:pt>
                <c:pt idx="1215">
                  <c:v>0.47</c:v>
                </c:pt>
                <c:pt idx="1216">
                  <c:v>0.48</c:v>
                </c:pt>
                <c:pt idx="1217">
                  <c:v>0.47</c:v>
                </c:pt>
                <c:pt idx="1218">
                  <c:v>0.47</c:v>
                </c:pt>
                <c:pt idx="1219">
                  <c:v>0.46</c:v>
                </c:pt>
                <c:pt idx="1220">
                  <c:v>0.52</c:v>
                </c:pt>
                <c:pt idx="1221">
                  <c:v>0.55000000000000004</c:v>
                </c:pt>
                <c:pt idx="1222">
                  <c:v>0.56000000000000005</c:v>
                </c:pt>
                <c:pt idx="1223">
                  <c:v>0.56000000000000005</c:v>
                </c:pt>
                <c:pt idx="1224">
                  <c:v>0.56000000000000005</c:v>
                </c:pt>
                <c:pt idx="1225">
                  <c:v>0.56000000000000005</c:v>
                </c:pt>
                <c:pt idx="1226">
                  <c:v>0.56000000000000005</c:v>
                </c:pt>
                <c:pt idx="1227">
                  <c:v>0.55000000000000004</c:v>
                </c:pt>
                <c:pt idx="1228">
                  <c:v>0.55000000000000004</c:v>
                </c:pt>
                <c:pt idx="1229">
                  <c:v>0.56999999999999995</c:v>
                </c:pt>
                <c:pt idx="1230">
                  <c:v>0.56000000000000005</c:v>
                </c:pt>
                <c:pt idx="1231">
                  <c:v>0.55000000000000004</c:v>
                </c:pt>
                <c:pt idx="1232">
                  <c:v>0.55000000000000004</c:v>
                </c:pt>
                <c:pt idx="1233">
                  <c:v>0.53</c:v>
                </c:pt>
                <c:pt idx="1234">
                  <c:v>0.53</c:v>
                </c:pt>
                <c:pt idx="1235">
                  <c:v>0.52</c:v>
                </c:pt>
                <c:pt idx="1236">
                  <c:v>0.53</c:v>
                </c:pt>
                <c:pt idx="1237">
                  <c:v>0.54</c:v>
                </c:pt>
                <c:pt idx="1238">
                  <c:v>0.54</c:v>
                </c:pt>
                <c:pt idx="1239">
                  <c:v>0.54</c:v>
                </c:pt>
                <c:pt idx="1240">
                  <c:v>0.54</c:v>
                </c:pt>
                <c:pt idx="1241">
                  <c:v>0.55000000000000004</c:v>
                </c:pt>
                <c:pt idx="1242">
                  <c:v>0.55000000000000004</c:v>
                </c:pt>
                <c:pt idx="1243">
                  <c:v>0.55000000000000004</c:v>
                </c:pt>
                <c:pt idx="1244">
                  <c:v>0.55000000000000004</c:v>
                </c:pt>
                <c:pt idx="1245">
                  <c:v>0.56000000000000005</c:v>
                </c:pt>
                <c:pt idx="1246">
                  <c:v>0.55000000000000004</c:v>
                </c:pt>
                <c:pt idx="1247">
                  <c:v>0.56000000000000005</c:v>
                </c:pt>
                <c:pt idx="1248">
                  <c:v>0.54</c:v>
                </c:pt>
                <c:pt idx="1249">
                  <c:v>0.53</c:v>
                </c:pt>
                <c:pt idx="1250">
                  <c:v>0.54</c:v>
                </c:pt>
                <c:pt idx="1251">
                  <c:v>0.54</c:v>
                </c:pt>
                <c:pt idx="1252">
                  <c:v>0.54</c:v>
                </c:pt>
                <c:pt idx="1253">
                  <c:v>0.54</c:v>
                </c:pt>
                <c:pt idx="1254">
                  <c:v>0.53</c:v>
                </c:pt>
                <c:pt idx="1255">
                  <c:v>0.53</c:v>
                </c:pt>
                <c:pt idx="1256">
                  <c:v>0.53</c:v>
                </c:pt>
                <c:pt idx="1257">
                  <c:v>0.52</c:v>
                </c:pt>
                <c:pt idx="1258">
                  <c:v>0.52</c:v>
                </c:pt>
                <c:pt idx="1259">
                  <c:v>0.53</c:v>
                </c:pt>
                <c:pt idx="1260">
                  <c:v>0.53</c:v>
                </c:pt>
                <c:pt idx="1261">
                  <c:v>0.53</c:v>
                </c:pt>
                <c:pt idx="1262">
                  <c:v>0.54</c:v>
                </c:pt>
                <c:pt idx="1263">
                  <c:v>0.54</c:v>
                </c:pt>
                <c:pt idx="1264">
                  <c:v>0.54</c:v>
                </c:pt>
                <c:pt idx="1265">
                  <c:v>0.54</c:v>
                </c:pt>
                <c:pt idx="1266">
                  <c:v>0.53</c:v>
                </c:pt>
                <c:pt idx="1267">
                  <c:v>0.54</c:v>
                </c:pt>
                <c:pt idx="1268">
                  <c:v>0.53</c:v>
                </c:pt>
                <c:pt idx="1269">
                  <c:v>0.53</c:v>
                </c:pt>
                <c:pt idx="1270">
                  <c:v>0.53</c:v>
                </c:pt>
                <c:pt idx="1271">
                  <c:v>0.52</c:v>
                </c:pt>
                <c:pt idx="1272">
                  <c:v>0.52</c:v>
                </c:pt>
                <c:pt idx="1273">
                  <c:v>0.53</c:v>
                </c:pt>
                <c:pt idx="1274">
                  <c:v>0.53</c:v>
                </c:pt>
                <c:pt idx="1275">
                  <c:v>0.53</c:v>
                </c:pt>
                <c:pt idx="1276">
                  <c:v>0.53</c:v>
                </c:pt>
                <c:pt idx="1277">
                  <c:v>0.53</c:v>
                </c:pt>
                <c:pt idx="1278">
                  <c:v>0.52</c:v>
                </c:pt>
                <c:pt idx="1279">
                  <c:v>0.53</c:v>
                </c:pt>
                <c:pt idx="1280">
                  <c:v>0.54</c:v>
                </c:pt>
                <c:pt idx="1281">
                  <c:v>0.54</c:v>
                </c:pt>
                <c:pt idx="1282">
                  <c:v>0.53</c:v>
                </c:pt>
                <c:pt idx="1283">
                  <c:v>0.53</c:v>
                </c:pt>
                <c:pt idx="1284">
                  <c:v>0.52</c:v>
                </c:pt>
                <c:pt idx="1285">
                  <c:v>0.53</c:v>
                </c:pt>
                <c:pt idx="1286">
                  <c:v>0.53</c:v>
                </c:pt>
                <c:pt idx="1287">
                  <c:v>0.54</c:v>
                </c:pt>
                <c:pt idx="1288">
                  <c:v>0.55000000000000004</c:v>
                </c:pt>
                <c:pt idx="1289">
                  <c:v>0.54</c:v>
                </c:pt>
                <c:pt idx="1290">
                  <c:v>0.54</c:v>
                </c:pt>
                <c:pt idx="1291">
                  <c:v>0.53</c:v>
                </c:pt>
                <c:pt idx="1292">
                  <c:v>0.54</c:v>
                </c:pt>
                <c:pt idx="1293">
                  <c:v>0.53</c:v>
                </c:pt>
                <c:pt idx="1294">
                  <c:v>0.54</c:v>
                </c:pt>
                <c:pt idx="1295">
                  <c:v>0.54</c:v>
                </c:pt>
                <c:pt idx="1296">
                  <c:v>0.54</c:v>
                </c:pt>
                <c:pt idx="1297">
                  <c:v>0.55000000000000004</c:v>
                </c:pt>
                <c:pt idx="1298">
                  <c:v>0.55000000000000004</c:v>
                </c:pt>
                <c:pt idx="1299">
                  <c:v>0.55000000000000004</c:v>
                </c:pt>
                <c:pt idx="1300">
                  <c:v>0.55000000000000004</c:v>
                </c:pt>
                <c:pt idx="1301">
                  <c:v>0.54</c:v>
                </c:pt>
                <c:pt idx="1302">
                  <c:v>0.55000000000000004</c:v>
                </c:pt>
                <c:pt idx="1303">
                  <c:v>0.55000000000000004</c:v>
                </c:pt>
                <c:pt idx="1304">
                  <c:v>0.56000000000000005</c:v>
                </c:pt>
                <c:pt idx="1305">
                  <c:v>0.56000000000000005</c:v>
                </c:pt>
                <c:pt idx="1306">
                  <c:v>0.56000000000000005</c:v>
                </c:pt>
                <c:pt idx="1307">
                  <c:v>0.55000000000000004</c:v>
                </c:pt>
                <c:pt idx="1308">
                  <c:v>0.55000000000000004</c:v>
                </c:pt>
                <c:pt idx="1309">
                  <c:v>0.55000000000000004</c:v>
                </c:pt>
                <c:pt idx="1310">
                  <c:v>0.55000000000000004</c:v>
                </c:pt>
                <c:pt idx="1311">
                  <c:v>0.54</c:v>
                </c:pt>
                <c:pt idx="1312">
                  <c:v>0.54</c:v>
                </c:pt>
                <c:pt idx="1313">
                  <c:v>0.54</c:v>
                </c:pt>
                <c:pt idx="1314">
                  <c:v>0.54</c:v>
                </c:pt>
                <c:pt idx="1315">
                  <c:v>0.54</c:v>
                </c:pt>
                <c:pt idx="1316">
                  <c:v>0.53</c:v>
                </c:pt>
                <c:pt idx="1317">
                  <c:v>0.53</c:v>
                </c:pt>
                <c:pt idx="1318">
                  <c:v>0.53</c:v>
                </c:pt>
                <c:pt idx="1319">
                  <c:v>0.53</c:v>
                </c:pt>
                <c:pt idx="1320">
                  <c:v>0.53</c:v>
                </c:pt>
                <c:pt idx="1321">
                  <c:v>0.55000000000000004</c:v>
                </c:pt>
                <c:pt idx="1322">
                  <c:v>0.55000000000000004</c:v>
                </c:pt>
                <c:pt idx="1323">
                  <c:v>0.56000000000000005</c:v>
                </c:pt>
                <c:pt idx="1324">
                  <c:v>0.56000000000000005</c:v>
                </c:pt>
                <c:pt idx="1325">
                  <c:v>0.56000000000000005</c:v>
                </c:pt>
                <c:pt idx="1326">
                  <c:v>0.56999999999999995</c:v>
                </c:pt>
                <c:pt idx="1327">
                  <c:v>0.56000000000000005</c:v>
                </c:pt>
                <c:pt idx="1328">
                  <c:v>0.56000000000000005</c:v>
                </c:pt>
                <c:pt idx="1329">
                  <c:v>0.56000000000000005</c:v>
                </c:pt>
                <c:pt idx="1330">
                  <c:v>0.56999999999999995</c:v>
                </c:pt>
                <c:pt idx="1331">
                  <c:v>0.56000000000000005</c:v>
                </c:pt>
                <c:pt idx="1332">
                  <c:v>0.56000000000000005</c:v>
                </c:pt>
                <c:pt idx="1333">
                  <c:v>0.55000000000000004</c:v>
                </c:pt>
                <c:pt idx="1334">
                  <c:v>0.55000000000000004</c:v>
                </c:pt>
                <c:pt idx="1335">
                  <c:v>0.56000000000000005</c:v>
                </c:pt>
                <c:pt idx="1336">
                  <c:v>0.56000000000000005</c:v>
                </c:pt>
                <c:pt idx="1337">
                  <c:v>0.56000000000000005</c:v>
                </c:pt>
                <c:pt idx="1338">
                  <c:v>0.56000000000000005</c:v>
                </c:pt>
                <c:pt idx="1339">
                  <c:v>0.56000000000000005</c:v>
                </c:pt>
                <c:pt idx="1340">
                  <c:v>0.56000000000000005</c:v>
                </c:pt>
                <c:pt idx="1341">
                  <c:v>0.54</c:v>
                </c:pt>
                <c:pt idx="1342">
                  <c:v>0.54</c:v>
                </c:pt>
                <c:pt idx="1343">
                  <c:v>0.53</c:v>
                </c:pt>
                <c:pt idx="1344">
                  <c:v>0.53</c:v>
                </c:pt>
                <c:pt idx="1345">
                  <c:v>0.54</c:v>
                </c:pt>
                <c:pt idx="1346">
                  <c:v>0.53</c:v>
                </c:pt>
                <c:pt idx="1347">
                  <c:v>0.52</c:v>
                </c:pt>
                <c:pt idx="1348">
                  <c:v>0.53</c:v>
                </c:pt>
                <c:pt idx="1349">
                  <c:v>0.53</c:v>
                </c:pt>
                <c:pt idx="1350">
                  <c:v>0.53</c:v>
                </c:pt>
                <c:pt idx="1351">
                  <c:v>0.53</c:v>
                </c:pt>
                <c:pt idx="1352">
                  <c:v>0.52</c:v>
                </c:pt>
                <c:pt idx="1353">
                  <c:v>0.53</c:v>
                </c:pt>
                <c:pt idx="1354">
                  <c:v>0.52</c:v>
                </c:pt>
                <c:pt idx="1355">
                  <c:v>0.51</c:v>
                </c:pt>
                <c:pt idx="1356">
                  <c:v>0.49</c:v>
                </c:pt>
                <c:pt idx="1357">
                  <c:v>0.49</c:v>
                </c:pt>
                <c:pt idx="1358">
                  <c:v>0.49</c:v>
                </c:pt>
                <c:pt idx="1359">
                  <c:v>0.48</c:v>
                </c:pt>
                <c:pt idx="1360">
                  <c:v>0.48</c:v>
                </c:pt>
                <c:pt idx="1361">
                  <c:v>0.47</c:v>
                </c:pt>
                <c:pt idx="1362">
                  <c:v>0.48</c:v>
                </c:pt>
                <c:pt idx="1363">
                  <c:v>0.48</c:v>
                </c:pt>
                <c:pt idx="1364">
                  <c:v>0.47</c:v>
                </c:pt>
                <c:pt idx="1365">
                  <c:v>0.45</c:v>
                </c:pt>
                <c:pt idx="1366">
                  <c:v>0.45</c:v>
                </c:pt>
                <c:pt idx="1367">
                  <c:v>0.47</c:v>
                </c:pt>
                <c:pt idx="1368">
                  <c:v>0.47</c:v>
                </c:pt>
                <c:pt idx="1369">
                  <c:v>0.46</c:v>
                </c:pt>
                <c:pt idx="1370">
                  <c:v>0.46</c:v>
                </c:pt>
                <c:pt idx="1371">
                  <c:v>0.45</c:v>
                </c:pt>
                <c:pt idx="1372">
                  <c:v>0.46</c:v>
                </c:pt>
                <c:pt idx="1373">
                  <c:v>0.46</c:v>
                </c:pt>
                <c:pt idx="1374">
                  <c:v>0.46</c:v>
                </c:pt>
                <c:pt idx="1375">
                  <c:v>0.46</c:v>
                </c:pt>
                <c:pt idx="1376">
                  <c:v>0.46</c:v>
                </c:pt>
                <c:pt idx="1377">
                  <c:v>0.48</c:v>
                </c:pt>
                <c:pt idx="1378">
                  <c:v>0.48</c:v>
                </c:pt>
                <c:pt idx="1379">
                  <c:v>0.46</c:v>
                </c:pt>
                <c:pt idx="1380">
                  <c:v>0.45</c:v>
                </c:pt>
                <c:pt idx="1381">
                  <c:v>0.46</c:v>
                </c:pt>
                <c:pt idx="1382">
                  <c:v>0.46</c:v>
                </c:pt>
                <c:pt idx="1383">
                  <c:v>0.46</c:v>
                </c:pt>
                <c:pt idx="1384">
                  <c:v>0.46</c:v>
                </c:pt>
                <c:pt idx="1385">
                  <c:v>0.46</c:v>
                </c:pt>
                <c:pt idx="1386">
                  <c:v>0.47</c:v>
                </c:pt>
                <c:pt idx="1387">
                  <c:v>0.48</c:v>
                </c:pt>
                <c:pt idx="1388">
                  <c:v>0.47</c:v>
                </c:pt>
                <c:pt idx="1389">
                  <c:v>0.48</c:v>
                </c:pt>
                <c:pt idx="1390">
                  <c:v>0.47</c:v>
                </c:pt>
                <c:pt idx="1391">
                  <c:v>0.47</c:v>
                </c:pt>
                <c:pt idx="1392">
                  <c:v>0.47</c:v>
                </c:pt>
                <c:pt idx="1393">
                  <c:v>0.47</c:v>
                </c:pt>
                <c:pt idx="1394">
                  <c:v>0.47</c:v>
                </c:pt>
                <c:pt idx="1395">
                  <c:v>0.48</c:v>
                </c:pt>
                <c:pt idx="1396">
                  <c:v>0.48</c:v>
                </c:pt>
                <c:pt idx="1397">
                  <c:v>0.48</c:v>
                </c:pt>
                <c:pt idx="1398">
                  <c:v>0.48</c:v>
                </c:pt>
                <c:pt idx="1399">
                  <c:v>0.48</c:v>
                </c:pt>
                <c:pt idx="1400">
                  <c:v>0.49</c:v>
                </c:pt>
                <c:pt idx="1401">
                  <c:v>0.51</c:v>
                </c:pt>
                <c:pt idx="1402">
                  <c:v>0.5</c:v>
                </c:pt>
                <c:pt idx="1403">
                  <c:v>0.5</c:v>
                </c:pt>
                <c:pt idx="1404">
                  <c:v>0.5</c:v>
                </c:pt>
                <c:pt idx="1405">
                  <c:v>0.5</c:v>
                </c:pt>
                <c:pt idx="1406">
                  <c:v>0.49</c:v>
                </c:pt>
                <c:pt idx="1407">
                  <c:v>0.48</c:v>
                </c:pt>
                <c:pt idx="1408">
                  <c:v>0.49</c:v>
                </c:pt>
                <c:pt idx="1409">
                  <c:v>0.48</c:v>
                </c:pt>
                <c:pt idx="1410">
                  <c:v>0.48</c:v>
                </c:pt>
                <c:pt idx="1411">
                  <c:v>0.47</c:v>
                </c:pt>
                <c:pt idx="1412">
                  <c:v>0.46</c:v>
                </c:pt>
                <c:pt idx="1413">
                  <c:v>0.47</c:v>
                </c:pt>
                <c:pt idx="1414">
                  <c:v>0.46</c:v>
                </c:pt>
                <c:pt idx="1415">
                  <c:v>0.46</c:v>
                </c:pt>
                <c:pt idx="1416">
                  <c:v>0.46</c:v>
                </c:pt>
                <c:pt idx="1417">
                  <c:v>0.47</c:v>
                </c:pt>
                <c:pt idx="1418">
                  <c:v>0.47</c:v>
                </c:pt>
                <c:pt idx="1419">
                  <c:v>0.47</c:v>
                </c:pt>
                <c:pt idx="1420">
                  <c:v>0.47</c:v>
                </c:pt>
                <c:pt idx="1421">
                  <c:v>0.47</c:v>
                </c:pt>
                <c:pt idx="1422">
                  <c:v>0.47</c:v>
                </c:pt>
                <c:pt idx="1423">
                  <c:v>0.47</c:v>
                </c:pt>
                <c:pt idx="1424">
                  <c:v>0.47</c:v>
                </c:pt>
                <c:pt idx="1425">
                  <c:v>0.47</c:v>
                </c:pt>
                <c:pt idx="1426">
                  <c:v>0.47</c:v>
                </c:pt>
                <c:pt idx="1427">
                  <c:v>0.47</c:v>
                </c:pt>
                <c:pt idx="1428">
                  <c:v>0.47</c:v>
                </c:pt>
                <c:pt idx="1429">
                  <c:v>0.47</c:v>
                </c:pt>
                <c:pt idx="1430">
                  <c:v>0.48</c:v>
                </c:pt>
                <c:pt idx="1431">
                  <c:v>0.47</c:v>
                </c:pt>
                <c:pt idx="1432">
                  <c:v>0.47</c:v>
                </c:pt>
                <c:pt idx="1433">
                  <c:v>0.46</c:v>
                </c:pt>
                <c:pt idx="1434">
                  <c:v>0.46</c:v>
                </c:pt>
                <c:pt idx="1435">
                  <c:v>0.46</c:v>
                </c:pt>
                <c:pt idx="1436">
                  <c:v>0.45</c:v>
                </c:pt>
                <c:pt idx="1437">
                  <c:v>0.46</c:v>
                </c:pt>
                <c:pt idx="1438">
                  <c:v>0.46</c:v>
                </c:pt>
                <c:pt idx="1439">
                  <c:v>0.46</c:v>
                </c:pt>
                <c:pt idx="1440">
                  <c:v>0.45</c:v>
                </c:pt>
                <c:pt idx="1441">
                  <c:v>0.45</c:v>
                </c:pt>
                <c:pt idx="1442">
                  <c:v>0.45</c:v>
                </c:pt>
                <c:pt idx="1443">
                  <c:v>0.45</c:v>
                </c:pt>
                <c:pt idx="1444">
                  <c:v>0.45</c:v>
                </c:pt>
                <c:pt idx="1445">
                  <c:v>0.45</c:v>
                </c:pt>
                <c:pt idx="1446">
                  <c:v>0.45</c:v>
                </c:pt>
                <c:pt idx="1447">
                  <c:v>0.45</c:v>
                </c:pt>
                <c:pt idx="1448">
                  <c:v>0.45</c:v>
                </c:pt>
                <c:pt idx="1449">
                  <c:v>0.45</c:v>
                </c:pt>
                <c:pt idx="1450">
                  <c:v>0.45</c:v>
                </c:pt>
                <c:pt idx="1451">
                  <c:v>0.45</c:v>
                </c:pt>
                <c:pt idx="1452">
                  <c:v>0.45</c:v>
                </c:pt>
                <c:pt idx="1453">
                  <c:v>0.44</c:v>
                </c:pt>
                <c:pt idx="1454">
                  <c:v>0.44</c:v>
                </c:pt>
                <c:pt idx="1455">
                  <c:v>0.44</c:v>
                </c:pt>
                <c:pt idx="1456">
                  <c:v>0.44</c:v>
                </c:pt>
                <c:pt idx="1457">
                  <c:v>0.44</c:v>
                </c:pt>
                <c:pt idx="1458">
                  <c:v>0.45</c:v>
                </c:pt>
                <c:pt idx="1459">
                  <c:v>0.46</c:v>
                </c:pt>
                <c:pt idx="1460">
                  <c:v>0.46</c:v>
                </c:pt>
                <c:pt idx="1461">
                  <c:v>0.46</c:v>
                </c:pt>
                <c:pt idx="1462">
                  <c:v>0.46</c:v>
                </c:pt>
                <c:pt idx="1463">
                  <c:v>0.45</c:v>
                </c:pt>
                <c:pt idx="1464">
                  <c:v>0.45</c:v>
                </c:pt>
                <c:pt idx="1465">
                  <c:v>0.45</c:v>
                </c:pt>
                <c:pt idx="1466">
                  <c:v>0.44</c:v>
                </c:pt>
                <c:pt idx="1467">
                  <c:v>0.45</c:v>
                </c:pt>
                <c:pt idx="1468">
                  <c:v>0.45</c:v>
                </c:pt>
                <c:pt idx="1469">
                  <c:v>0.45</c:v>
                </c:pt>
                <c:pt idx="1470">
                  <c:v>0.45</c:v>
                </c:pt>
                <c:pt idx="1471">
                  <c:v>0.45</c:v>
                </c:pt>
                <c:pt idx="1472">
                  <c:v>0.45</c:v>
                </c:pt>
                <c:pt idx="1473">
                  <c:v>0.45</c:v>
                </c:pt>
                <c:pt idx="1474">
                  <c:v>0.45</c:v>
                </c:pt>
                <c:pt idx="1475">
                  <c:v>0.46</c:v>
                </c:pt>
                <c:pt idx="1476">
                  <c:v>0.45</c:v>
                </c:pt>
                <c:pt idx="1477">
                  <c:v>0.45</c:v>
                </c:pt>
                <c:pt idx="1478">
                  <c:v>0.45</c:v>
                </c:pt>
                <c:pt idx="1479">
                  <c:v>0.45</c:v>
                </c:pt>
                <c:pt idx="1480">
                  <c:v>0.45</c:v>
                </c:pt>
                <c:pt idx="1481">
                  <c:v>0.47</c:v>
                </c:pt>
                <c:pt idx="1482">
                  <c:v>0.47</c:v>
                </c:pt>
                <c:pt idx="1483">
                  <c:v>0.47</c:v>
                </c:pt>
                <c:pt idx="1484">
                  <c:v>0.47</c:v>
                </c:pt>
                <c:pt idx="1485">
                  <c:v>0.47</c:v>
                </c:pt>
                <c:pt idx="1486">
                  <c:v>0.48</c:v>
                </c:pt>
                <c:pt idx="1487">
                  <c:v>0.48</c:v>
                </c:pt>
                <c:pt idx="1488">
                  <c:v>0.47</c:v>
                </c:pt>
                <c:pt idx="1489">
                  <c:v>0.47</c:v>
                </c:pt>
                <c:pt idx="1490">
                  <c:v>0.47</c:v>
                </c:pt>
                <c:pt idx="1491">
                  <c:v>0.47</c:v>
                </c:pt>
                <c:pt idx="1492">
                  <c:v>0.47</c:v>
                </c:pt>
                <c:pt idx="1493">
                  <c:v>0.46</c:v>
                </c:pt>
                <c:pt idx="1494">
                  <c:v>0.46</c:v>
                </c:pt>
                <c:pt idx="1495">
                  <c:v>0.46</c:v>
                </c:pt>
                <c:pt idx="1496">
                  <c:v>0.45</c:v>
                </c:pt>
                <c:pt idx="1497">
                  <c:v>0.45</c:v>
                </c:pt>
                <c:pt idx="1498">
                  <c:v>0.46</c:v>
                </c:pt>
                <c:pt idx="1499">
                  <c:v>0.46</c:v>
                </c:pt>
                <c:pt idx="1500">
                  <c:v>0.46</c:v>
                </c:pt>
                <c:pt idx="1501">
                  <c:v>0.45</c:v>
                </c:pt>
                <c:pt idx="1502">
                  <c:v>0.45</c:v>
                </c:pt>
                <c:pt idx="1503">
                  <c:v>0.46</c:v>
                </c:pt>
                <c:pt idx="1504">
                  <c:v>0.46</c:v>
                </c:pt>
                <c:pt idx="1505">
                  <c:v>0.46</c:v>
                </c:pt>
                <c:pt idx="1506">
                  <c:v>0.46</c:v>
                </c:pt>
                <c:pt idx="1507">
                  <c:v>0.46</c:v>
                </c:pt>
                <c:pt idx="1508">
                  <c:v>0.46</c:v>
                </c:pt>
                <c:pt idx="1509">
                  <c:v>0.46</c:v>
                </c:pt>
                <c:pt idx="1510">
                  <c:v>0.46</c:v>
                </c:pt>
                <c:pt idx="1511">
                  <c:v>0.46</c:v>
                </c:pt>
                <c:pt idx="1512">
                  <c:v>0.46</c:v>
                </c:pt>
                <c:pt idx="1513">
                  <c:v>0.45</c:v>
                </c:pt>
                <c:pt idx="1514">
                  <c:v>0.45</c:v>
                </c:pt>
                <c:pt idx="1515">
                  <c:v>0.46</c:v>
                </c:pt>
                <c:pt idx="1516">
                  <c:v>0.46</c:v>
                </c:pt>
                <c:pt idx="1517">
                  <c:v>0.46</c:v>
                </c:pt>
                <c:pt idx="1518">
                  <c:v>0.46</c:v>
                </c:pt>
                <c:pt idx="1519">
                  <c:v>0.47</c:v>
                </c:pt>
                <c:pt idx="1520">
                  <c:v>0.45</c:v>
                </c:pt>
                <c:pt idx="1521">
                  <c:v>0.46</c:v>
                </c:pt>
                <c:pt idx="1522">
                  <c:v>0.47</c:v>
                </c:pt>
                <c:pt idx="1523">
                  <c:v>0.47</c:v>
                </c:pt>
                <c:pt idx="1524">
                  <c:v>0.47</c:v>
                </c:pt>
                <c:pt idx="1525">
                  <c:v>0.48</c:v>
                </c:pt>
                <c:pt idx="1526">
                  <c:v>0.47</c:v>
                </c:pt>
                <c:pt idx="1527">
                  <c:v>0.47</c:v>
                </c:pt>
                <c:pt idx="1528">
                  <c:v>0.48</c:v>
                </c:pt>
                <c:pt idx="1529">
                  <c:v>0.48</c:v>
                </c:pt>
                <c:pt idx="1530">
                  <c:v>0.48</c:v>
                </c:pt>
                <c:pt idx="1531">
                  <c:v>0.48</c:v>
                </c:pt>
                <c:pt idx="1532">
                  <c:v>0.47</c:v>
                </c:pt>
                <c:pt idx="1533">
                  <c:v>0.47</c:v>
                </c:pt>
                <c:pt idx="1534">
                  <c:v>0.47</c:v>
                </c:pt>
                <c:pt idx="1535">
                  <c:v>0.47</c:v>
                </c:pt>
                <c:pt idx="1536">
                  <c:v>0.47</c:v>
                </c:pt>
                <c:pt idx="1537">
                  <c:v>0.47</c:v>
                </c:pt>
                <c:pt idx="1538">
                  <c:v>0.47</c:v>
                </c:pt>
                <c:pt idx="1539">
                  <c:v>0.48</c:v>
                </c:pt>
                <c:pt idx="1540">
                  <c:v>0.48</c:v>
                </c:pt>
                <c:pt idx="1541">
                  <c:v>0.48</c:v>
                </c:pt>
                <c:pt idx="1542">
                  <c:v>0.47</c:v>
                </c:pt>
                <c:pt idx="1543">
                  <c:v>0.48</c:v>
                </c:pt>
                <c:pt idx="1544">
                  <c:v>0.48</c:v>
                </c:pt>
                <c:pt idx="1545">
                  <c:v>0.48</c:v>
                </c:pt>
                <c:pt idx="1546">
                  <c:v>0.48</c:v>
                </c:pt>
                <c:pt idx="1547">
                  <c:v>0.48</c:v>
                </c:pt>
                <c:pt idx="1548">
                  <c:v>0.48</c:v>
                </c:pt>
                <c:pt idx="1549">
                  <c:v>0.49</c:v>
                </c:pt>
                <c:pt idx="1550">
                  <c:v>0.49</c:v>
                </c:pt>
                <c:pt idx="1551">
                  <c:v>0.49</c:v>
                </c:pt>
                <c:pt idx="1552">
                  <c:v>0.48</c:v>
                </c:pt>
                <c:pt idx="1553">
                  <c:v>0.49</c:v>
                </c:pt>
                <c:pt idx="1554">
                  <c:v>0.49</c:v>
                </c:pt>
                <c:pt idx="1555">
                  <c:v>0.49</c:v>
                </c:pt>
                <c:pt idx="1556">
                  <c:v>0.49</c:v>
                </c:pt>
                <c:pt idx="1557">
                  <c:v>0.51</c:v>
                </c:pt>
                <c:pt idx="1558">
                  <c:v>0.51</c:v>
                </c:pt>
                <c:pt idx="1559">
                  <c:v>0.51</c:v>
                </c:pt>
                <c:pt idx="1560">
                  <c:v>0.52</c:v>
                </c:pt>
                <c:pt idx="1561">
                  <c:v>0.52</c:v>
                </c:pt>
                <c:pt idx="1562">
                  <c:v>0.52</c:v>
                </c:pt>
                <c:pt idx="1563">
                  <c:v>0.53</c:v>
                </c:pt>
                <c:pt idx="1564">
                  <c:v>0.53</c:v>
                </c:pt>
                <c:pt idx="1565">
                  <c:v>0.53</c:v>
                </c:pt>
                <c:pt idx="1566">
                  <c:v>0.53</c:v>
                </c:pt>
                <c:pt idx="1567">
                  <c:v>0.53</c:v>
                </c:pt>
                <c:pt idx="1568">
                  <c:v>0.54</c:v>
                </c:pt>
                <c:pt idx="1569">
                  <c:v>0.53</c:v>
                </c:pt>
                <c:pt idx="1570">
                  <c:v>0.54</c:v>
                </c:pt>
                <c:pt idx="1571">
                  <c:v>0.53</c:v>
                </c:pt>
                <c:pt idx="1572">
                  <c:v>0.53</c:v>
                </c:pt>
                <c:pt idx="1573">
                  <c:v>0.53</c:v>
                </c:pt>
                <c:pt idx="1574">
                  <c:v>0.54</c:v>
                </c:pt>
                <c:pt idx="1575">
                  <c:v>0.53</c:v>
                </c:pt>
                <c:pt idx="1576">
                  <c:v>0.54</c:v>
                </c:pt>
                <c:pt idx="1577">
                  <c:v>0.53</c:v>
                </c:pt>
                <c:pt idx="1578">
                  <c:v>0.53</c:v>
                </c:pt>
                <c:pt idx="1579">
                  <c:v>0.53</c:v>
                </c:pt>
                <c:pt idx="1580">
                  <c:v>0.53</c:v>
                </c:pt>
                <c:pt idx="1581">
                  <c:v>0.53</c:v>
                </c:pt>
                <c:pt idx="1582">
                  <c:v>0.53</c:v>
                </c:pt>
                <c:pt idx="1583">
                  <c:v>0.53</c:v>
                </c:pt>
                <c:pt idx="1584">
                  <c:v>0.52</c:v>
                </c:pt>
                <c:pt idx="1585">
                  <c:v>0.51</c:v>
                </c:pt>
                <c:pt idx="1586">
                  <c:v>0.5</c:v>
                </c:pt>
                <c:pt idx="1587">
                  <c:v>0.5</c:v>
                </c:pt>
                <c:pt idx="1588">
                  <c:v>0.49</c:v>
                </c:pt>
                <c:pt idx="1589">
                  <c:v>0.49</c:v>
                </c:pt>
                <c:pt idx="1590">
                  <c:v>0.5</c:v>
                </c:pt>
                <c:pt idx="1591">
                  <c:v>0.49</c:v>
                </c:pt>
                <c:pt idx="1592">
                  <c:v>0.49</c:v>
                </c:pt>
                <c:pt idx="1593">
                  <c:v>0.49</c:v>
                </c:pt>
                <c:pt idx="1594">
                  <c:v>0.49</c:v>
                </c:pt>
                <c:pt idx="1595">
                  <c:v>0.48</c:v>
                </c:pt>
                <c:pt idx="1596">
                  <c:v>0.48</c:v>
                </c:pt>
                <c:pt idx="1597">
                  <c:v>0.47</c:v>
                </c:pt>
                <c:pt idx="1598">
                  <c:v>0.47</c:v>
                </c:pt>
                <c:pt idx="1599">
                  <c:v>0.47</c:v>
                </c:pt>
                <c:pt idx="1600">
                  <c:v>0.48</c:v>
                </c:pt>
                <c:pt idx="1601">
                  <c:v>0.48</c:v>
                </c:pt>
                <c:pt idx="1602">
                  <c:v>0.48</c:v>
                </c:pt>
                <c:pt idx="1603">
                  <c:v>0.48</c:v>
                </c:pt>
                <c:pt idx="1604">
                  <c:v>0.48</c:v>
                </c:pt>
                <c:pt idx="1605">
                  <c:v>0.48</c:v>
                </c:pt>
                <c:pt idx="1606">
                  <c:v>0.48</c:v>
                </c:pt>
                <c:pt idx="1607">
                  <c:v>0.48</c:v>
                </c:pt>
                <c:pt idx="1608">
                  <c:v>0.48</c:v>
                </c:pt>
                <c:pt idx="1609">
                  <c:v>0.48</c:v>
                </c:pt>
                <c:pt idx="1610">
                  <c:v>0.48</c:v>
                </c:pt>
                <c:pt idx="1611">
                  <c:v>0.48</c:v>
                </c:pt>
                <c:pt idx="1612">
                  <c:v>0.48</c:v>
                </c:pt>
                <c:pt idx="1613">
                  <c:v>0.48</c:v>
                </c:pt>
                <c:pt idx="1615">
                  <c:v>0.48</c:v>
                </c:pt>
                <c:pt idx="1616">
                  <c:v>0.48</c:v>
                </c:pt>
                <c:pt idx="1617">
                  <c:v>0.48</c:v>
                </c:pt>
                <c:pt idx="1618">
                  <c:v>0.49</c:v>
                </c:pt>
                <c:pt idx="1619">
                  <c:v>0.49</c:v>
                </c:pt>
                <c:pt idx="1620">
                  <c:v>0.48</c:v>
                </c:pt>
                <c:pt idx="1621">
                  <c:v>0.48</c:v>
                </c:pt>
                <c:pt idx="1622">
                  <c:v>0.48</c:v>
                </c:pt>
                <c:pt idx="1623">
                  <c:v>0.49</c:v>
                </c:pt>
                <c:pt idx="1624">
                  <c:v>0.48</c:v>
                </c:pt>
                <c:pt idx="1625">
                  <c:v>0.48</c:v>
                </c:pt>
                <c:pt idx="1626">
                  <c:v>0.49</c:v>
                </c:pt>
                <c:pt idx="1627">
                  <c:v>0.48</c:v>
                </c:pt>
                <c:pt idx="1628">
                  <c:v>0.48</c:v>
                </c:pt>
                <c:pt idx="1629">
                  <c:v>0.48</c:v>
                </c:pt>
                <c:pt idx="1630">
                  <c:v>0.48</c:v>
                </c:pt>
                <c:pt idx="1632">
                  <c:v>0.48</c:v>
                </c:pt>
                <c:pt idx="1633">
                  <c:v>0.48</c:v>
                </c:pt>
                <c:pt idx="1634">
                  <c:v>0.48</c:v>
                </c:pt>
                <c:pt idx="1635">
                  <c:v>0.48</c:v>
                </c:pt>
                <c:pt idx="1636">
                  <c:v>0.48</c:v>
                </c:pt>
                <c:pt idx="1637">
                  <c:v>0.48</c:v>
                </c:pt>
                <c:pt idx="1638">
                  <c:v>0.48</c:v>
                </c:pt>
                <c:pt idx="1639">
                  <c:v>0.5</c:v>
                </c:pt>
                <c:pt idx="1640">
                  <c:v>0.5</c:v>
                </c:pt>
                <c:pt idx="1641">
                  <c:v>0.5</c:v>
                </c:pt>
                <c:pt idx="1643">
                  <c:v>0.5</c:v>
                </c:pt>
                <c:pt idx="1644">
                  <c:v>0.5</c:v>
                </c:pt>
                <c:pt idx="1645">
                  <c:v>0.49</c:v>
                </c:pt>
                <c:pt idx="1646">
                  <c:v>0.49</c:v>
                </c:pt>
                <c:pt idx="1647">
                  <c:v>0.49</c:v>
                </c:pt>
                <c:pt idx="1648">
                  <c:v>0.49</c:v>
                </c:pt>
                <c:pt idx="1649">
                  <c:v>0.49</c:v>
                </c:pt>
                <c:pt idx="1650">
                  <c:v>0.51</c:v>
                </c:pt>
                <c:pt idx="1651">
                  <c:v>0.51</c:v>
                </c:pt>
                <c:pt idx="1652">
                  <c:v>0.5</c:v>
                </c:pt>
                <c:pt idx="1653">
                  <c:v>0.51</c:v>
                </c:pt>
                <c:pt idx="1654">
                  <c:v>0.51</c:v>
                </c:pt>
                <c:pt idx="1655">
                  <c:v>0.51</c:v>
                </c:pt>
                <c:pt idx="1656">
                  <c:v>0.5</c:v>
                </c:pt>
                <c:pt idx="1657">
                  <c:v>0.5</c:v>
                </c:pt>
                <c:pt idx="1658">
                  <c:v>0.51</c:v>
                </c:pt>
                <c:pt idx="1659">
                  <c:v>0.51</c:v>
                </c:pt>
                <c:pt idx="1660">
                  <c:v>0.51</c:v>
                </c:pt>
                <c:pt idx="1661">
                  <c:v>0.51</c:v>
                </c:pt>
                <c:pt idx="1662">
                  <c:v>0.51</c:v>
                </c:pt>
                <c:pt idx="1663">
                  <c:v>0.52</c:v>
                </c:pt>
                <c:pt idx="1664">
                  <c:v>0.52</c:v>
                </c:pt>
                <c:pt idx="1665">
                  <c:v>0.52</c:v>
                </c:pt>
                <c:pt idx="1666">
                  <c:v>0.5</c:v>
                </c:pt>
                <c:pt idx="1667">
                  <c:v>0.5</c:v>
                </c:pt>
                <c:pt idx="1668">
                  <c:v>0.51</c:v>
                </c:pt>
                <c:pt idx="1669">
                  <c:v>0.5</c:v>
                </c:pt>
                <c:pt idx="1670">
                  <c:v>0.51</c:v>
                </c:pt>
                <c:pt idx="1671">
                  <c:v>0.52</c:v>
                </c:pt>
                <c:pt idx="1672">
                  <c:v>0.52</c:v>
                </c:pt>
                <c:pt idx="1673">
                  <c:v>0.51</c:v>
                </c:pt>
                <c:pt idx="1674">
                  <c:v>0.52</c:v>
                </c:pt>
                <c:pt idx="1675">
                  <c:v>0.52</c:v>
                </c:pt>
                <c:pt idx="1676">
                  <c:v>0.52</c:v>
                </c:pt>
                <c:pt idx="1677">
                  <c:v>0.53</c:v>
                </c:pt>
                <c:pt idx="1678">
                  <c:v>0.53</c:v>
                </c:pt>
                <c:pt idx="1679">
                  <c:v>0.54</c:v>
                </c:pt>
                <c:pt idx="1680">
                  <c:v>0.54</c:v>
                </c:pt>
                <c:pt idx="1681">
                  <c:v>0.53</c:v>
                </c:pt>
                <c:pt idx="1682">
                  <c:v>0.53</c:v>
                </c:pt>
                <c:pt idx="1683">
                  <c:v>0.54</c:v>
                </c:pt>
                <c:pt idx="1685">
                  <c:v>0.53</c:v>
                </c:pt>
                <c:pt idx="1686">
                  <c:v>0.53</c:v>
                </c:pt>
                <c:pt idx="1687">
                  <c:v>0.54</c:v>
                </c:pt>
                <c:pt idx="1688">
                  <c:v>0.53</c:v>
                </c:pt>
                <c:pt idx="1689">
                  <c:v>0.53</c:v>
                </c:pt>
                <c:pt idx="1690">
                  <c:v>0.54</c:v>
                </c:pt>
                <c:pt idx="1691">
                  <c:v>0.54</c:v>
                </c:pt>
                <c:pt idx="1692">
                  <c:v>0.54</c:v>
                </c:pt>
                <c:pt idx="1693">
                  <c:v>0.53</c:v>
                </c:pt>
                <c:pt idx="1694">
                  <c:v>0.53</c:v>
                </c:pt>
                <c:pt idx="1695">
                  <c:v>0.53</c:v>
                </c:pt>
                <c:pt idx="1696">
                  <c:v>0.54</c:v>
                </c:pt>
                <c:pt idx="1697">
                  <c:v>0.54</c:v>
                </c:pt>
                <c:pt idx="1698">
                  <c:v>0.55000000000000004</c:v>
                </c:pt>
                <c:pt idx="1699">
                  <c:v>0.56000000000000005</c:v>
                </c:pt>
                <c:pt idx="1700">
                  <c:v>0.56000000000000005</c:v>
                </c:pt>
                <c:pt idx="1701">
                  <c:v>0.56999999999999995</c:v>
                </c:pt>
                <c:pt idx="1702">
                  <c:v>0.56999999999999995</c:v>
                </c:pt>
                <c:pt idx="1703">
                  <c:v>0.56999999999999995</c:v>
                </c:pt>
                <c:pt idx="1704">
                  <c:v>0.56999999999999995</c:v>
                </c:pt>
                <c:pt idx="1705">
                  <c:v>0.56000000000000005</c:v>
                </c:pt>
                <c:pt idx="1706">
                  <c:v>0.57999999999999996</c:v>
                </c:pt>
                <c:pt idx="1707">
                  <c:v>0.56999999999999995</c:v>
                </c:pt>
                <c:pt idx="1708">
                  <c:v>0.57999999999999996</c:v>
                </c:pt>
                <c:pt idx="1709">
                  <c:v>0.57999999999999996</c:v>
                </c:pt>
                <c:pt idx="1710">
                  <c:v>0.56999999999999995</c:v>
                </c:pt>
                <c:pt idx="1711">
                  <c:v>0.56999999999999995</c:v>
                </c:pt>
                <c:pt idx="1712">
                  <c:v>0.56999999999999995</c:v>
                </c:pt>
                <c:pt idx="1713">
                  <c:v>0.57999999999999996</c:v>
                </c:pt>
                <c:pt idx="1714">
                  <c:v>0.57999999999999996</c:v>
                </c:pt>
                <c:pt idx="1715">
                  <c:v>0.56999999999999995</c:v>
                </c:pt>
                <c:pt idx="1716">
                  <c:v>0.56999999999999995</c:v>
                </c:pt>
                <c:pt idx="1717">
                  <c:v>0.56999999999999995</c:v>
                </c:pt>
                <c:pt idx="1718">
                  <c:v>0.56999999999999995</c:v>
                </c:pt>
                <c:pt idx="1719">
                  <c:v>0.56999999999999995</c:v>
                </c:pt>
                <c:pt idx="1720">
                  <c:v>0.57999999999999996</c:v>
                </c:pt>
                <c:pt idx="1721">
                  <c:v>0.59</c:v>
                </c:pt>
                <c:pt idx="1722">
                  <c:v>0.6</c:v>
                </c:pt>
                <c:pt idx="1723">
                  <c:v>0.6</c:v>
                </c:pt>
                <c:pt idx="1724">
                  <c:v>0.59</c:v>
                </c:pt>
                <c:pt idx="1725">
                  <c:v>0.6</c:v>
                </c:pt>
                <c:pt idx="1726">
                  <c:v>0.61</c:v>
                </c:pt>
                <c:pt idx="1727">
                  <c:v>0.61</c:v>
                </c:pt>
                <c:pt idx="1728">
                  <c:v>0.62</c:v>
                </c:pt>
                <c:pt idx="1729">
                  <c:v>0.63</c:v>
                </c:pt>
                <c:pt idx="1730">
                  <c:v>0.63</c:v>
                </c:pt>
                <c:pt idx="1731">
                  <c:v>0.63</c:v>
                </c:pt>
                <c:pt idx="1732">
                  <c:v>0.64</c:v>
                </c:pt>
                <c:pt idx="1733">
                  <c:v>0.65</c:v>
                </c:pt>
                <c:pt idx="1734">
                  <c:v>0.66</c:v>
                </c:pt>
                <c:pt idx="1735">
                  <c:v>0.64</c:v>
                </c:pt>
                <c:pt idx="1736">
                  <c:v>0.62</c:v>
                </c:pt>
                <c:pt idx="1737">
                  <c:v>0.62</c:v>
                </c:pt>
                <c:pt idx="1738">
                  <c:v>0.63</c:v>
                </c:pt>
                <c:pt idx="1739">
                  <c:v>0.62</c:v>
                </c:pt>
                <c:pt idx="1740">
                  <c:v>0.63</c:v>
                </c:pt>
                <c:pt idx="1741">
                  <c:v>0.62</c:v>
                </c:pt>
                <c:pt idx="1742">
                  <c:v>0.62</c:v>
                </c:pt>
                <c:pt idx="1743">
                  <c:v>0.6</c:v>
                </c:pt>
                <c:pt idx="1744">
                  <c:v>0.61</c:v>
                </c:pt>
                <c:pt idx="1745">
                  <c:v>0.61</c:v>
                </c:pt>
                <c:pt idx="1746">
                  <c:v>0.62</c:v>
                </c:pt>
                <c:pt idx="1748">
                  <c:v>0.62</c:v>
                </c:pt>
                <c:pt idx="1749">
                  <c:v>0.65</c:v>
                </c:pt>
                <c:pt idx="1750">
                  <c:v>0.66</c:v>
                </c:pt>
                <c:pt idx="1751">
                  <c:v>0.66</c:v>
                </c:pt>
                <c:pt idx="1752">
                  <c:v>0.67</c:v>
                </c:pt>
                <c:pt idx="1753">
                  <c:v>0.67</c:v>
                </c:pt>
                <c:pt idx="1754">
                  <c:v>0.65</c:v>
                </c:pt>
                <c:pt idx="1755">
                  <c:v>0.64</c:v>
                </c:pt>
                <c:pt idx="1756">
                  <c:v>0.64</c:v>
                </c:pt>
                <c:pt idx="1757">
                  <c:v>0.64</c:v>
                </c:pt>
                <c:pt idx="1758">
                  <c:v>0.63</c:v>
                </c:pt>
                <c:pt idx="1759">
                  <c:v>0.62</c:v>
                </c:pt>
                <c:pt idx="1760">
                  <c:v>0.62</c:v>
                </c:pt>
                <c:pt idx="1761">
                  <c:v>0.6</c:v>
                </c:pt>
                <c:pt idx="1762">
                  <c:v>0.6</c:v>
                </c:pt>
                <c:pt idx="1763">
                  <c:v>0.6</c:v>
                </c:pt>
                <c:pt idx="1764">
                  <c:v>0.61</c:v>
                </c:pt>
                <c:pt idx="1765">
                  <c:v>0.61</c:v>
                </c:pt>
                <c:pt idx="1766">
                  <c:v>0.61</c:v>
                </c:pt>
                <c:pt idx="1767">
                  <c:v>0.61</c:v>
                </c:pt>
                <c:pt idx="1768">
                  <c:v>0.61</c:v>
                </c:pt>
                <c:pt idx="1769">
                  <c:v>0.6</c:v>
                </c:pt>
                <c:pt idx="1770">
                  <c:v>0.59</c:v>
                </c:pt>
                <c:pt idx="1771">
                  <c:v>0.57999999999999996</c:v>
                </c:pt>
                <c:pt idx="1772">
                  <c:v>0.56999999999999995</c:v>
                </c:pt>
                <c:pt idx="1773">
                  <c:v>0.56999999999999995</c:v>
                </c:pt>
                <c:pt idx="1774">
                  <c:v>0.56999999999999995</c:v>
                </c:pt>
                <c:pt idx="1775">
                  <c:v>0.56000000000000005</c:v>
                </c:pt>
                <c:pt idx="1776">
                  <c:v>0.56999999999999995</c:v>
                </c:pt>
                <c:pt idx="1777">
                  <c:v>0.57999999999999996</c:v>
                </c:pt>
                <c:pt idx="1778">
                  <c:v>0.56999999999999995</c:v>
                </c:pt>
                <c:pt idx="1779">
                  <c:v>0.56999999999999995</c:v>
                </c:pt>
                <c:pt idx="1780">
                  <c:v>0.56000000000000005</c:v>
                </c:pt>
                <c:pt idx="1781">
                  <c:v>0.56000000000000005</c:v>
                </c:pt>
                <c:pt idx="1783">
                  <c:v>0.56000000000000005</c:v>
                </c:pt>
                <c:pt idx="1784">
                  <c:v>0.55000000000000004</c:v>
                </c:pt>
                <c:pt idx="1785">
                  <c:v>0.55000000000000004</c:v>
                </c:pt>
                <c:pt idx="1786">
                  <c:v>0.56000000000000005</c:v>
                </c:pt>
                <c:pt idx="1787">
                  <c:v>0.56000000000000005</c:v>
                </c:pt>
                <c:pt idx="1788">
                  <c:v>0.56000000000000005</c:v>
                </c:pt>
                <c:pt idx="1789">
                  <c:v>0.56000000000000005</c:v>
                </c:pt>
                <c:pt idx="1790">
                  <c:v>0.56999999999999995</c:v>
                </c:pt>
                <c:pt idx="1791">
                  <c:v>0.56999999999999995</c:v>
                </c:pt>
                <c:pt idx="1792">
                  <c:v>0.56999999999999995</c:v>
                </c:pt>
                <c:pt idx="1793">
                  <c:v>0.56000000000000005</c:v>
                </c:pt>
                <c:pt idx="1794">
                  <c:v>0.56000000000000005</c:v>
                </c:pt>
                <c:pt idx="1795">
                  <c:v>0.56000000000000005</c:v>
                </c:pt>
                <c:pt idx="1796">
                  <c:v>0.56999999999999995</c:v>
                </c:pt>
                <c:pt idx="1797">
                  <c:v>0.57999999999999996</c:v>
                </c:pt>
                <c:pt idx="1798">
                  <c:v>0.57999999999999996</c:v>
                </c:pt>
                <c:pt idx="1799">
                  <c:v>0.59</c:v>
                </c:pt>
                <c:pt idx="1800">
                  <c:v>0.57999999999999996</c:v>
                </c:pt>
                <c:pt idx="1801">
                  <c:v>0.57999999999999996</c:v>
                </c:pt>
                <c:pt idx="1803">
                  <c:v>0.57999999999999996</c:v>
                </c:pt>
                <c:pt idx="1804">
                  <c:v>0.59</c:v>
                </c:pt>
                <c:pt idx="1805">
                  <c:v>0.59</c:v>
                </c:pt>
                <c:pt idx="1806">
                  <c:v>0.59</c:v>
                </c:pt>
                <c:pt idx="1807">
                  <c:v>0.59</c:v>
                </c:pt>
                <c:pt idx="1808">
                  <c:v>0.59</c:v>
                </c:pt>
                <c:pt idx="1809">
                  <c:v>0.59</c:v>
                </c:pt>
                <c:pt idx="1810">
                  <c:v>0.57999999999999996</c:v>
                </c:pt>
                <c:pt idx="1811">
                  <c:v>0.57999999999999996</c:v>
                </c:pt>
                <c:pt idx="1812">
                  <c:v>0.57999999999999996</c:v>
                </c:pt>
                <c:pt idx="1813">
                  <c:v>0.56999999999999995</c:v>
                </c:pt>
                <c:pt idx="1814">
                  <c:v>0.57999999999999996</c:v>
                </c:pt>
                <c:pt idx="1815">
                  <c:v>0.57999999999999996</c:v>
                </c:pt>
                <c:pt idx="1816">
                  <c:v>0.59</c:v>
                </c:pt>
                <c:pt idx="1817">
                  <c:v>0.59</c:v>
                </c:pt>
                <c:pt idx="1818">
                  <c:v>0.57999999999999996</c:v>
                </c:pt>
                <c:pt idx="1819">
                  <c:v>0.59</c:v>
                </c:pt>
                <c:pt idx="1820">
                  <c:v>0.59</c:v>
                </c:pt>
                <c:pt idx="1821">
                  <c:v>0.6</c:v>
                </c:pt>
                <c:pt idx="1822">
                  <c:v>0.59</c:v>
                </c:pt>
                <c:pt idx="1823">
                  <c:v>0.59</c:v>
                </c:pt>
                <c:pt idx="1824">
                  <c:v>0.59</c:v>
                </c:pt>
                <c:pt idx="1825">
                  <c:v>0.59</c:v>
                </c:pt>
                <c:pt idx="1826">
                  <c:v>0.59</c:v>
                </c:pt>
                <c:pt idx="1827">
                  <c:v>0.59</c:v>
                </c:pt>
                <c:pt idx="1828">
                  <c:v>0.57999999999999996</c:v>
                </c:pt>
                <c:pt idx="1829">
                  <c:v>0.59</c:v>
                </c:pt>
                <c:pt idx="1830">
                  <c:v>0.59</c:v>
                </c:pt>
                <c:pt idx="1831">
                  <c:v>0.6</c:v>
                </c:pt>
                <c:pt idx="1832">
                  <c:v>0.6</c:v>
                </c:pt>
                <c:pt idx="1833">
                  <c:v>0.6</c:v>
                </c:pt>
                <c:pt idx="1834">
                  <c:v>0.6</c:v>
                </c:pt>
                <c:pt idx="1835">
                  <c:v>0.6</c:v>
                </c:pt>
                <c:pt idx="1836">
                  <c:v>0.59</c:v>
                </c:pt>
                <c:pt idx="1837">
                  <c:v>0.57999999999999996</c:v>
                </c:pt>
                <c:pt idx="1838">
                  <c:v>0.57999999999999996</c:v>
                </c:pt>
                <c:pt idx="1839">
                  <c:v>0.56000000000000005</c:v>
                </c:pt>
                <c:pt idx="1840">
                  <c:v>0.56999999999999995</c:v>
                </c:pt>
                <c:pt idx="1841">
                  <c:v>0.56999999999999995</c:v>
                </c:pt>
                <c:pt idx="1842">
                  <c:v>0.56999999999999995</c:v>
                </c:pt>
                <c:pt idx="1843">
                  <c:v>0.56999999999999995</c:v>
                </c:pt>
                <c:pt idx="1844">
                  <c:v>0.56000000000000005</c:v>
                </c:pt>
                <c:pt idx="1845">
                  <c:v>0.56000000000000005</c:v>
                </c:pt>
                <c:pt idx="1846">
                  <c:v>0.56000000000000005</c:v>
                </c:pt>
                <c:pt idx="1847">
                  <c:v>0.55000000000000004</c:v>
                </c:pt>
                <c:pt idx="1848">
                  <c:v>0.54</c:v>
                </c:pt>
                <c:pt idx="1849">
                  <c:v>0.54</c:v>
                </c:pt>
                <c:pt idx="1850">
                  <c:v>0.54</c:v>
                </c:pt>
                <c:pt idx="1851">
                  <c:v>0.54</c:v>
                </c:pt>
                <c:pt idx="1852">
                  <c:v>0.54</c:v>
                </c:pt>
                <c:pt idx="1853">
                  <c:v>0.54</c:v>
                </c:pt>
                <c:pt idx="1854">
                  <c:v>0.54</c:v>
                </c:pt>
                <c:pt idx="1855">
                  <c:v>0.54</c:v>
                </c:pt>
                <c:pt idx="1856">
                  <c:v>0.54</c:v>
                </c:pt>
                <c:pt idx="1857">
                  <c:v>0.53</c:v>
                </c:pt>
                <c:pt idx="1858">
                  <c:v>0.52</c:v>
                </c:pt>
                <c:pt idx="1859">
                  <c:v>0.52</c:v>
                </c:pt>
                <c:pt idx="1860">
                  <c:v>0.52</c:v>
                </c:pt>
                <c:pt idx="1861">
                  <c:v>0.52</c:v>
                </c:pt>
                <c:pt idx="1862">
                  <c:v>0.52</c:v>
                </c:pt>
                <c:pt idx="1863">
                  <c:v>0.53</c:v>
                </c:pt>
                <c:pt idx="1864">
                  <c:v>0.53</c:v>
                </c:pt>
                <c:pt idx="1865">
                  <c:v>0.53</c:v>
                </c:pt>
                <c:pt idx="1866">
                  <c:v>0.53</c:v>
                </c:pt>
                <c:pt idx="1867">
                  <c:v>0.53</c:v>
                </c:pt>
                <c:pt idx="1868">
                  <c:v>0.53</c:v>
                </c:pt>
                <c:pt idx="1869">
                  <c:v>0.53</c:v>
                </c:pt>
                <c:pt idx="1870">
                  <c:v>0.53</c:v>
                </c:pt>
                <c:pt idx="1872">
                  <c:v>0.53</c:v>
                </c:pt>
                <c:pt idx="1873">
                  <c:v>0.53</c:v>
                </c:pt>
                <c:pt idx="1874">
                  <c:v>0.53</c:v>
                </c:pt>
                <c:pt idx="1875">
                  <c:v>0.53</c:v>
                </c:pt>
                <c:pt idx="1876">
                  <c:v>0.53</c:v>
                </c:pt>
                <c:pt idx="1877">
                  <c:v>0.53</c:v>
                </c:pt>
                <c:pt idx="1878">
                  <c:v>0.53</c:v>
                </c:pt>
                <c:pt idx="1879">
                  <c:v>0.53</c:v>
                </c:pt>
                <c:pt idx="1880">
                  <c:v>0.53</c:v>
                </c:pt>
                <c:pt idx="1881">
                  <c:v>0.53</c:v>
                </c:pt>
                <c:pt idx="1882">
                  <c:v>0.53</c:v>
                </c:pt>
                <c:pt idx="1883">
                  <c:v>0.52</c:v>
                </c:pt>
                <c:pt idx="1884">
                  <c:v>0.52</c:v>
                </c:pt>
                <c:pt idx="1885">
                  <c:v>0.53</c:v>
                </c:pt>
                <c:pt idx="1886">
                  <c:v>0.54</c:v>
                </c:pt>
                <c:pt idx="1887">
                  <c:v>0.54</c:v>
                </c:pt>
                <c:pt idx="1888">
                  <c:v>0.54</c:v>
                </c:pt>
                <c:pt idx="1890">
                  <c:v>0.54</c:v>
                </c:pt>
                <c:pt idx="1891">
                  <c:v>0.54</c:v>
                </c:pt>
                <c:pt idx="1892">
                  <c:v>0.52</c:v>
                </c:pt>
                <c:pt idx="1893">
                  <c:v>0.52</c:v>
                </c:pt>
                <c:pt idx="1894">
                  <c:v>0.52</c:v>
                </c:pt>
                <c:pt idx="1895">
                  <c:v>0.52</c:v>
                </c:pt>
                <c:pt idx="1896">
                  <c:v>0.52</c:v>
                </c:pt>
                <c:pt idx="1897">
                  <c:v>0.52</c:v>
                </c:pt>
                <c:pt idx="1898">
                  <c:v>0.52</c:v>
                </c:pt>
                <c:pt idx="1899">
                  <c:v>0.52</c:v>
                </c:pt>
                <c:pt idx="1901">
                  <c:v>0.52</c:v>
                </c:pt>
                <c:pt idx="1902">
                  <c:v>0.53</c:v>
                </c:pt>
                <c:pt idx="1903">
                  <c:v>0.53</c:v>
                </c:pt>
                <c:pt idx="1904">
                  <c:v>0.53</c:v>
                </c:pt>
                <c:pt idx="1905">
                  <c:v>0.53</c:v>
                </c:pt>
                <c:pt idx="1906">
                  <c:v>0.54</c:v>
                </c:pt>
                <c:pt idx="1907">
                  <c:v>0.53</c:v>
                </c:pt>
                <c:pt idx="1908">
                  <c:v>0.53</c:v>
                </c:pt>
                <c:pt idx="1909">
                  <c:v>0.53</c:v>
                </c:pt>
                <c:pt idx="1910">
                  <c:v>0.54</c:v>
                </c:pt>
                <c:pt idx="1911">
                  <c:v>0.54</c:v>
                </c:pt>
                <c:pt idx="1912">
                  <c:v>0.54</c:v>
                </c:pt>
                <c:pt idx="1913">
                  <c:v>0.54</c:v>
                </c:pt>
                <c:pt idx="1914">
                  <c:v>0.54</c:v>
                </c:pt>
                <c:pt idx="1915">
                  <c:v>0.54</c:v>
                </c:pt>
                <c:pt idx="1916">
                  <c:v>0.54</c:v>
                </c:pt>
                <c:pt idx="1917">
                  <c:v>0.55000000000000004</c:v>
                </c:pt>
                <c:pt idx="1918">
                  <c:v>0.55000000000000004</c:v>
                </c:pt>
                <c:pt idx="1919">
                  <c:v>0.55000000000000004</c:v>
                </c:pt>
                <c:pt idx="1920">
                  <c:v>0.55000000000000004</c:v>
                </c:pt>
                <c:pt idx="1921">
                  <c:v>0.55000000000000004</c:v>
                </c:pt>
                <c:pt idx="1922">
                  <c:v>0.56000000000000005</c:v>
                </c:pt>
                <c:pt idx="1923">
                  <c:v>0.56000000000000005</c:v>
                </c:pt>
                <c:pt idx="1924">
                  <c:v>0.56000000000000005</c:v>
                </c:pt>
                <c:pt idx="1925">
                  <c:v>0.56000000000000005</c:v>
                </c:pt>
                <c:pt idx="1926">
                  <c:v>0.56999999999999995</c:v>
                </c:pt>
                <c:pt idx="1927">
                  <c:v>0.56999999999999995</c:v>
                </c:pt>
                <c:pt idx="1928">
                  <c:v>0.57999999999999996</c:v>
                </c:pt>
                <c:pt idx="1929">
                  <c:v>0.57999999999999996</c:v>
                </c:pt>
                <c:pt idx="1930">
                  <c:v>0.57999999999999996</c:v>
                </c:pt>
                <c:pt idx="1931">
                  <c:v>0.57999999999999996</c:v>
                </c:pt>
                <c:pt idx="1932">
                  <c:v>0.59</c:v>
                </c:pt>
                <c:pt idx="1933">
                  <c:v>0.57999999999999996</c:v>
                </c:pt>
                <c:pt idx="1934">
                  <c:v>0.57999999999999996</c:v>
                </c:pt>
                <c:pt idx="1935">
                  <c:v>0.59</c:v>
                </c:pt>
                <c:pt idx="1936">
                  <c:v>0.59</c:v>
                </c:pt>
                <c:pt idx="1937">
                  <c:v>0.59</c:v>
                </c:pt>
                <c:pt idx="1938">
                  <c:v>0.59</c:v>
                </c:pt>
                <c:pt idx="1939">
                  <c:v>0.57999999999999996</c:v>
                </c:pt>
                <c:pt idx="1940">
                  <c:v>0.57999999999999996</c:v>
                </c:pt>
                <c:pt idx="1942">
                  <c:v>0.57999999999999996</c:v>
                </c:pt>
                <c:pt idx="1943">
                  <c:v>0.57999999999999996</c:v>
                </c:pt>
                <c:pt idx="1944">
                  <c:v>0.57999999999999996</c:v>
                </c:pt>
                <c:pt idx="1945">
                  <c:v>0.57999999999999996</c:v>
                </c:pt>
                <c:pt idx="1946">
                  <c:v>0.57999999999999996</c:v>
                </c:pt>
                <c:pt idx="1947">
                  <c:v>0.57999999999999996</c:v>
                </c:pt>
                <c:pt idx="1948">
                  <c:v>0.57999999999999996</c:v>
                </c:pt>
                <c:pt idx="1949">
                  <c:v>0.57999999999999996</c:v>
                </c:pt>
                <c:pt idx="1950">
                  <c:v>0.57999999999999996</c:v>
                </c:pt>
                <c:pt idx="1951">
                  <c:v>0.57999999999999996</c:v>
                </c:pt>
                <c:pt idx="1952">
                  <c:v>0.57999999999999996</c:v>
                </c:pt>
                <c:pt idx="1953">
                  <c:v>0.59</c:v>
                </c:pt>
                <c:pt idx="1954">
                  <c:v>0.57999999999999996</c:v>
                </c:pt>
                <c:pt idx="1955">
                  <c:v>0.57999999999999996</c:v>
                </c:pt>
                <c:pt idx="1956">
                  <c:v>0.57999999999999996</c:v>
                </c:pt>
                <c:pt idx="1957">
                  <c:v>0.56999999999999995</c:v>
                </c:pt>
                <c:pt idx="1958">
                  <c:v>0.56999999999999995</c:v>
                </c:pt>
                <c:pt idx="1959">
                  <c:v>0.57999999999999996</c:v>
                </c:pt>
                <c:pt idx="1960">
                  <c:v>0.57999999999999996</c:v>
                </c:pt>
                <c:pt idx="1961">
                  <c:v>0.56999999999999995</c:v>
                </c:pt>
                <c:pt idx="1962">
                  <c:v>0.56999999999999995</c:v>
                </c:pt>
                <c:pt idx="1963">
                  <c:v>0.56999999999999995</c:v>
                </c:pt>
                <c:pt idx="1964">
                  <c:v>0.56999999999999995</c:v>
                </c:pt>
                <c:pt idx="1965">
                  <c:v>0.57999999999999996</c:v>
                </c:pt>
                <c:pt idx="1966">
                  <c:v>0.57999999999999996</c:v>
                </c:pt>
                <c:pt idx="1967">
                  <c:v>0.57999999999999996</c:v>
                </c:pt>
                <c:pt idx="1968">
                  <c:v>0.57999999999999996</c:v>
                </c:pt>
                <c:pt idx="1969">
                  <c:v>0.57999999999999996</c:v>
                </c:pt>
                <c:pt idx="1970">
                  <c:v>0.59</c:v>
                </c:pt>
                <c:pt idx="1971">
                  <c:v>0.57999999999999996</c:v>
                </c:pt>
                <c:pt idx="1972">
                  <c:v>0.57999999999999996</c:v>
                </c:pt>
                <c:pt idx="1973">
                  <c:v>0.57999999999999996</c:v>
                </c:pt>
                <c:pt idx="1974">
                  <c:v>0.57999999999999996</c:v>
                </c:pt>
                <c:pt idx="1975">
                  <c:v>0.57999999999999996</c:v>
                </c:pt>
                <c:pt idx="1976">
                  <c:v>0.57999999999999996</c:v>
                </c:pt>
                <c:pt idx="1977">
                  <c:v>0.57999999999999996</c:v>
                </c:pt>
                <c:pt idx="1978">
                  <c:v>0.57999999999999996</c:v>
                </c:pt>
                <c:pt idx="1979">
                  <c:v>0.57999999999999996</c:v>
                </c:pt>
                <c:pt idx="1980">
                  <c:v>0.57999999999999996</c:v>
                </c:pt>
                <c:pt idx="1981">
                  <c:v>0.57999999999999996</c:v>
                </c:pt>
                <c:pt idx="1982">
                  <c:v>0.57999999999999996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374-4153-B055-1F987AE4F470}"/>
            </c:ext>
          </c:extLst>
        </c:ser>
        <c:ser>
          <c:idx val="4"/>
          <c:order val="4"/>
          <c:tx>
            <c:strRef>
              <c:f>data!$F$1</c:f>
              <c:strCache>
                <c:ptCount val="1"/>
                <c:pt idx="0">
                  <c:v>Soybean oil (Argentina)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data!$A$2:$A$1984</c:f>
              <c:numCache>
                <c:formatCode>m/d/yyyy</c:formatCode>
                <c:ptCount val="1983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43116</c:v>
                </c:pt>
                <c:pt idx="10">
                  <c:v>43117</c:v>
                </c:pt>
                <c:pt idx="11">
                  <c:v>43118</c:v>
                </c:pt>
                <c:pt idx="12">
                  <c:v>43119</c:v>
                </c:pt>
                <c:pt idx="13">
                  <c:v>43122</c:v>
                </c:pt>
                <c:pt idx="14">
                  <c:v>43123</c:v>
                </c:pt>
                <c:pt idx="15">
                  <c:v>43124</c:v>
                </c:pt>
                <c:pt idx="16">
                  <c:v>43125</c:v>
                </c:pt>
                <c:pt idx="17">
                  <c:v>43126</c:v>
                </c:pt>
                <c:pt idx="18">
                  <c:v>43129</c:v>
                </c:pt>
                <c:pt idx="19">
                  <c:v>43130</c:v>
                </c:pt>
                <c:pt idx="20">
                  <c:v>43131</c:v>
                </c:pt>
                <c:pt idx="21">
                  <c:v>43132</c:v>
                </c:pt>
                <c:pt idx="22">
                  <c:v>43133</c:v>
                </c:pt>
                <c:pt idx="23">
                  <c:v>43136</c:v>
                </c:pt>
                <c:pt idx="24">
                  <c:v>43137</c:v>
                </c:pt>
                <c:pt idx="25">
                  <c:v>43138</c:v>
                </c:pt>
                <c:pt idx="26">
                  <c:v>43139</c:v>
                </c:pt>
                <c:pt idx="27">
                  <c:v>43140</c:v>
                </c:pt>
                <c:pt idx="28">
                  <c:v>43143</c:v>
                </c:pt>
                <c:pt idx="29">
                  <c:v>43144</c:v>
                </c:pt>
                <c:pt idx="30">
                  <c:v>43145</c:v>
                </c:pt>
                <c:pt idx="31">
                  <c:v>43146</c:v>
                </c:pt>
                <c:pt idx="32">
                  <c:v>43147</c:v>
                </c:pt>
                <c:pt idx="33">
                  <c:v>43151</c:v>
                </c:pt>
                <c:pt idx="34">
                  <c:v>43152</c:v>
                </c:pt>
                <c:pt idx="35">
                  <c:v>43153</c:v>
                </c:pt>
                <c:pt idx="36">
                  <c:v>43154</c:v>
                </c:pt>
                <c:pt idx="37">
                  <c:v>43157</c:v>
                </c:pt>
                <c:pt idx="38">
                  <c:v>43158</c:v>
                </c:pt>
                <c:pt idx="39">
                  <c:v>43159</c:v>
                </c:pt>
                <c:pt idx="40">
                  <c:v>43160</c:v>
                </c:pt>
                <c:pt idx="41">
                  <c:v>43161</c:v>
                </c:pt>
                <c:pt idx="42">
                  <c:v>43164</c:v>
                </c:pt>
                <c:pt idx="43">
                  <c:v>43165</c:v>
                </c:pt>
                <c:pt idx="44">
                  <c:v>43166</c:v>
                </c:pt>
                <c:pt idx="45">
                  <c:v>43167</c:v>
                </c:pt>
                <c:pt idx="46">
                  <c:v>43168</c:v>
                </c:pt>
                <c:pt idx="47">
                  <c:v>43171</c:v>
                </c:pt>
                <c:pt idx="48">
                  <c:v>43172</c:v>
                </c:pt>
                <c:pt idx="49">
                  <c:v>43173</c:v>
                </c:pt>
                <c:pt idx="50">
                  <c:v>43174</c:v>
                </c:pt>
                <c:pt idx="51">
                  <c:v>43175</c:v>
                </c:pt>
                <c:pt idx="52">
                  <c:v>43178</c:v>
                </c:pt>
                <c:pt idx="53">
                  <c:v>43179</c:v>
                </c:pt>
                <c:pt idx="54">
                  <c:v>43180</c:v>
                </c:pt>
                <c:pt idx="55">
                  <c:v>43181</c:v>
                </c:pt>
                <c:pt idx="56">
                  <c:v>43182</c:v>
                </c:pt>
                <c:pt idx="57">
                  <c:v>43185</c:v>
                </c:pt>
                <c:pt idx="58">
                  <c:v>43186</c:v>
                </c:pt>
                <c:pt idx="59">
                  <c:v>43187</c:v>
                </c:pt>
                <c:pt idx="60">
                  <c:v>43188</c:v>
                </c:pt>
                <c:pt idx="61">
                  <c:v>43192</c:v>
                </c:pt>
                <c:pt idx="62">
                  <c:v>43193</c:v>
                </c:pt>
                <c:pt idx="63">
                  <c:v>43194</c:v>
                </c:pt>
                <c:pt idx="64">
                  <c:v>43195</c:v>
                </c:pt>
                <c:pt idx="65">
                  <c:v>43196</c:v>
                </c:pt>
                <c:pt idx="66">
                  <c:v>43199</c:v>
                </c:pt>
                <c:pt idx="67">
                  <c:v>43200</c:v>
                </c:pt>
                <c:pt idx="68">
                  <c:v>43201</c:v>
                </c:pt>
                <c:pt idx="69">
                  <c:v>43202</c:v>
                </c:pt>
                <c:pt idx="70">
                  <c:v>43203</c:v>
                </c:pt>
                <c:pt idx="71">
                  <c:v>43206</c:v>
                </c:pt>
                <c:pt idx="72">
                  <c:v>43207</c:v>
                </c:pt>
                <c:pt idx="73">
                  <c:v>43208</c:v>
                </c:pt>
                <c:pt idx="74">
                  <c:v>43209</c:v>
                </c:pt>
                <c:pt idx="75">
                  <c:v>43210</c:v>
                </c:pt>
                <c:pt idx="76">
                  <c:v>43213</c:v>
                </c:pt>
                <c:pt idx="77">
                  <c:v>43214</c:v>
                </c:pt>
                <c:pt idx="78">
                  <c:v>43215</c:v>
                </c:pt>
                <c:pt idx="79">
                  <c:v>43216</c:v>
                </c:pt>
                <c:pt idx="80">
                  <c:v>43217</c:v>
                </c:pt>
                <c:pt idx="81">
                  <c:v>43220</c:v>
                </c:pt>
                <c:pt idx="82">
                  <c:v>43221</c:v>
                </c:pt>
                <c:pt idx="83">
                  <c:v>43222</c:v>
                </c:pt>
                <c:pt idx="84">
                  <c:v>43223</c:v>
                </c:pt>
                <c:pt idx="85">
                  <c:v>43224</c:v>
                </c:pt>
                <c:pt idx="86">
                  <c:v>43227</c:v>
                </c:pt>
                <c:pt idx="87">
                  <c:v>43228</c:v>
                </c:pt>
                <c:pt idx="88">
                  <c:v>43229</c:v>
                </c:pt>
                <c:pt idx="89">
                  <c:v>43230</c:v>
                </c:pt>
                <c:pt idx="90">
                  <c:v>43231</c:v>
                </c:pt>
                <c:pt idx="91">
                  <c:v>43234</c:v>
                </c:pt>
                <c:pt idx="92">
                  <c:v>43235</c:v>
                </c:pt>
                <c:pt idx="93">
                  <c:v>43236</c:v>
                </c:pt>
                <c:pt idx="94">
                  <c:v>43237</c:v>
                </c:pt>
                <c:pt idx="95">
                  <c:v>43238</c:v>
                </c:pt>
                <c:pt idx="96">
                  <c:v>43241</c:v>
                </c:pt>
                <c:pt idx="97">
                  <c:v>43242</c:v>
                </c:pt>
                <c:pt idx="98">
                  <c:v>43243</c:v>
                </c:pt>
                <c:pt idx="99">
                  <c:v>43244</c:v>
                </c:pt>
                <c:pt idx="100">
                  <c:v>43245</c:v>
                </c:pt>
                <c:pt idx="101">
                  <c:v>43249</c:v>
                </c:pt>
                <c:pt idx="102">
                  <c:v>43250</c:v>
                </c:pt>
                <c:pt idx="103">
                  <c:v>43251</c:v>
                </c:pt>
                <c:pt idx="104">
                  <c:v>43252</c:v>
                </c:pt>
                <c:pt idx="105">
                  <c:v>43255</c:v>
                </c:pt>
                <c:pt idx="106">
                  <c:v>43256</c:v>
                </c:pt>
                <c:pt idx="107">
                  <c:v>43257</c:v>
                </c:pt>
                <c:pt idx="108">
                  <c:v>43258</c:v>
                </c:pt>
                <c:pt idx="109">
                  <c:v>43259</c:v>
                </c:pt>
                <c:pt idx="110">
                  <c:v>43262</c:v>
                </c:pt>
                <c:pt idx="111">
                  <c:v>43263</c:v>
                </c:pt>
                <c:pt idx="112">
                  <c:v>43264</c:v>
                </c:pt>
                <c:pt idx="113">
                  <c:v>43265</c:v>
                </c:pt>
                <c:pt idx="114">
                  <c:v>43266</c:v>
                </c:pt>
                <c:pt idx="115">
                  <c:v>43269</c:v>
                </c:pt>
                <c:pt idx="116">
                  <c:v>43270</c:v>
                </c:pt>
                <c:pt idx="117">
                  <c:v>43271</c:v>
                </c:pt>
                <c:pt idx="118">
                  <c:v>43272</c:v>
                </c:pt>
                <c:pt idx="119">
                  <c:v>43273</c:v>
                </c:pt>
                <c:pt idx="120">
                  <c:v>43276</c:v>
                </c:pt>
                <c:pt idx="121">
                  <c:v>43277</c:v>
                </c:pt>
                <c:pt idx="122">
                  <c:v>43278</c:v>
                </c:pt>
                <c:pt idx="123">
                  <c:v>43279</c:v>
                </c:pt>
                <c:pt idx="124">
                  <c:v>43280</c:v>
                </c:pt>
                <c:pt idx="125">
                  <c:v>43283</c:v>
                </c:pt>
                <c:pt idx="126">
                  <c:v>43284</c:v>
                </c:pt>
                <c:pt idx="127">
                  <c:v>43285</c:v>
                </c:pt>
                <c:pt idx="128">
                  <c:v>43286</c:v>
                </c:pt>
                <c:pt idx="129">
                  <c:v>43287</c:v>
                </c:pt>
                <c:pt idx="130">
                  <c:v>43290</c:v>
                </c:pt>
                <c:pt idx="131">
                  <c:v>43291</c:v>
                </c:pt>
                <c:pt idx="132">
                  <c:v>43292</c:v>
                </c:pt>
                <c:pt idx="133">
                  <c:v>43293</c:v>
                </c:pt>
                <c:pt idx="134">
                  <c:v>43294</c:v>
                </c:pt>
                <c:pt idx="135">
                  <c:v>43297</c:v>
                </c:pt>
                <c:pt idx="136">
                  <c:v>43298</c:v>
                </c:pt>
                <c:pt idx="137">
                  <c:v>43299</c:v>
                </c:pt>
                <c:pt idx="138">
                  <c:v>43300</c:v>
                </c:pt>
                <c:pt idx="139">
                  <c:v>43301</c:v>
                </c:pt>
                <c:pt idx="140">
                  <c:v>43304</c:v>
                </c:pt>
                <c:pt idx="141">
                  <c:v>43305</c:v>
                </c:pt>
                <c:pt idx="142">
                  <c:v>43306</c:v>
                </c:pt>
                <c:pt idx="143">
                  <c:v>43307</c:v>
                </c:pt>
                <c:pt idx="144">
                  <c:v>43308</c:v>
                </c:pt>
                <c:pt idx="145">
                  <c:v>43311</c:v>
                </c:pt>
                <c:pt idx="146">
                  <c:v>43312</c:v>
                </c:pt>
                <c:pt idx="147">
                  <c:v>43313</c:v>
                </c:pt>
                <c:pt idx="148">
                  <c:v>43314</c:v>
                </c:pt>
                <c:pt idx="149">
                  <c:v>43315</c:v>
                </c:pt>
                <c:pt idx="150">
                  <c:v>43318</c:v>
                </c:pt>
                <c:pt idx="151">
                  <c:v>43319</c:v>
                </c:pt>
                <c:pt idx="152">
                  <c:v>43320</c:v>
                </c:pt>
                <c:pt idx="153">
                  <c:v>43321</c:v>
                </c:pt>
                <c:pt idx="154">
                  <c:v>43322</c:v>
                </c:pt>
                <c:pt idx="155">
                  <c:v>43325</c:v>
                </c:pt>
                <c:pt idx="156">
                  <c:v>43326</c:v>
                </c:pt>
                <c:pt idx="157">
                  <c:v>43327</c:v>
                </c:pt>
                <c:pt idx="158">
                  <c:v>43328</c:v>
                </c:pt>
                <c:pt idx="159">
                  <c:v>43329</c:v>
                </c:pt>
                <c:pt idx="160">
                  <c:v>43332</c:v>
                </c:pt>
                <c:pt idx="161">
                  <c:v>43333</c:v>
                </c:pt>
                <c:pt idx="162">
                  <c:v>43334</c:v>
                </c:pt>
                <c:pt idx="163">
                  <c:v>43335</c:v>
                </c:pt>
                <c:pt idx="164">
                  <c:v>43336</c:v>
                </c:pt>
                <c:pt idx="165">
                  <c:v>43339</c:v>
                </c:pt>
                <c:pt idx="166">
                  <c:v>43340</c:v>
                </c:pt>
                <c:pt idx="167">
                  <c:v>43341</c:v>
                </c:pt>
                <c:pt idx="168">
                  <c:v>43342</c:v>
                </c:pt>
                <c:pt idx="169">
                  <c:v>43343</c:v>
                </c:pt>
                <c:pt idx="170">
                  <c:v>43347</c:v>
                </c:pt>
                <c:pt idx="171">
                  <c:v>43348</c:v>
                </c:pt>
                <c:pt idx="172">
                  <c:v>43349</c:v>
                </c:pt>
                <c:pt idx="173">
                  <c:v>43350</c:v>
                </c:pt>
                <c:pt idx="174">
                  <c:v>43353</c:v>
                </c:pt>
                <c:pt idx="175">
                  <c:v>43354</c:v>
                </c:pt>
                <c:pt idx="176">
                  <c:v>43355</c:v>
                </c:pt>
                <c:pt idx="177">
                  <c:v>43356</c:v>
                </c:pt>
                <c:pt idx="178">
                  <c:v>43357</c:v>
                </c:pt>
                <c:pt idx="179">
                  <c:v>43360</c:v>
                </c:pt>
                <c:pt idx="180">
                  <c:v>43361</c:v>
                </c:pt>
                <c:pt idx="181">
                  <c:v>43362</c:v>
                </c:pt>
                <c:pt idx="182">
                  <c:v>43363</c:v>
                </c:pt>
                <c:pt idx="183">
                  <c:v>43364</c:v>
                </c:pt>
                <c:pt idx="184">
                  <c:v>43367</c:v>
                </c:pt>
                <c:pt idx="185">
                  <c:v>43368</c:v>
                </c:pt>
                <c:pt idx="186">
                  <c:v>43369</c:v>
                </c:pt>
                <c:pt idx="187">
                  <c:v>43370</c:v>
                </c:pt>
                <c:pt idx="188">
                  <c:v>43371</c:v>
                </c:pt>
                <c:pt idx="189">
                  <c:v>43374</c:v>
                </c:pt>
                <c:pt idx="190">
                  <c:v>43375</c:v>
                </c:pt>
                <c:pt idx="191">
                  <c:v>43376</c:v>
                </c:pt>
                <c:pt idx="192">
                  <c:v>43377</c:v>
                </c:pt>
                <c:pt idx="193">
                  <c:v>43378</c:v>
                </c:pt>
                <c:pt idx="194">
                  <c:v>43381</c:v>
                </c:pt>
                <c:pt idx="195">
                  <c:v>43382</c:v>
                </c:pt>
                <c:pt idx="196">
                  <c:v>43383</c:v>
                </c:pt>
                <c:pt idx="197">
                  <c:v>43384</c:v>
                </c:pt>
                <c:pt idx="198">
                  <c:v>43385</c:v>
                </c:pt>
                <c:pt idx="199">
                  <c:v>43388</c:v>
                </c:pt>
                <c:pt idx="200">
                  <c:v>43389</c:v>
                </c:pt>
                <c:pt idx="201">
                  <c:v>43390</c:v>
                </c:pt>
                <c:pt idx="202">
                  <c:v>43391</c:v>
                </c:pt>
                <c:pt idx="203">
                  <c:v>43392</c:v>
                </c:pt>
                <c:pt idx="204">
                  <c:v>43395</c:v>
                </c:pt>
                <c:pt idx="205">
                  <c:v>43396</c:v>
                </c:pt>
                <c:pt idx="206">
                  <c:v>43397</c:v>
                </c:pt>
                <c:pt idx="207">
                  <c:v>43398</c:v>
                </c:pt>
                <c:pt idx="208">
                  <c:v>43399</c:v>
                </c:pt>
                <c:pt idx="209">
                  <c:v>43402</c:v>
                </c:pt>
                <c:pt idx="210">
                  <c:v>43403</c:v>
                </c:pt>
                <c:pt idx="211">
                  <c:v>43404</c:v>
                </c:pt>
                <c:pt idx="212">
                  <c:v>43405</c:v>
                </c:pt>
                <c:pt idx="213">
                  <c:v>43406</c:v>
                </c:pt>
                <c:pt idx="214">
                  <c:v>43409</c:v>
                </c:pt>
                <c:pt idx="215">
                  <c:v>43410</c:v>
                </c:pt>
                <c:pt idx="216">
                  <c:v>43411</c:v>
                </c:pt>
                <c:pt idx="217">
                  <c:v>43412</c:v>
                </c:pt>
                <c:pt idx="218">
                  <c:v>43413</c:v>
                </c:pt>
                <c:pt idx="219">
                  <c:v>43416</c:v>
                </c:pt>
                <c:pt idx="220">
                  <c:v>43417</c:v>
                </c:pt>
                <c:pt idx="221">
                  <c:v>43418</c:v>
                </c:pt>
                <c:pt idx="222">
                  <c:v>43419</c:v>
                </c:pt>
                <c:pt idx="223">
                  <c:v>43420</c:v>
                </c:pt>
                <c:pt idx="224">
                  <c:v>43423</c:v>
                </c:pt>
                <c:pt idx="225">
                  <c:v>43424</c:v>
                </c:pt>
                <c:pt idx="226">
                  <c:v>43425</c:v>
                </c:pt>
                <c:pt idx="227">
                  <c:v>43427</c:v>
                </c:pt>
                <c:pt idx="228">
                  <c:v>43430</c:v>
                </c:pt>
                <c:pt idx="229">
                  <c:v>43431</c:v>
                </c:pt>
                <c:pt idx="230">
                  <c:v>43432</c:v>
                </c:pt>
                <c:pt idx="231">
                  <c:v>43433</c:v>
                </c:pt>
                <c:pt idx="232">
                  <c:v>43434</c:v>
                </c:pt>
                <c:pt idx="233">
                  <c:v>43437</c:v>
                </c:pt>
                <c:pt idx="234">
                  <c:v>43438</c:v>
                </c:pt>
                <c:pt idx="235">
                  <c:v>43439</c:v>
                </c:pt>
                <c:pt idx="236">
                  <c:v>43440</c:v>
                </c:pt>
                <c:pt idx="237">
                  <c:v>43441</c:v>
                </c:pt>
                <c:pt idx="238">
                  <c:v>43444</c:v>
                </c:pt>
                <c:pt idx="239">
                  <c:v>43445</c:v>
                </c:pt>
                <c:pt idx="240">
                  <c:v>43446</c:v>
                </c:pt>
                <c:pt idx="241">
                  <c:v>43447</c:v>
                </c:pt>
                <c:pt idx="242">
                  <c:v>43448</c:v>
                </c:pt>
                <c:pt idx="243">
                  <c:v>43451</c:v>
                </c:pt>
                <c:pt idx="244">
                  <c:v>43452</c:v>
                </c:pt>
                <c:pt idx="245">
                  <c:v>43453</c:v>
                </c:pt>
                <c:pt idx="246">
                  <c:v>43454</c:v>
                </c:pt>
                <c:pt idx="247">
                  <c:v>43455</c:v>
                </c:pt>
                <c:pt idx="248">
                  <c:v>43458</c:v>
                </c:pt>
                <c:pt idx="249">
                  <c:v>43460</c:v>
                </c:pt>
                <c:pt idx="250">
                  <c:v>43461</c:v>
                </c:pt>
                <c:pt idx="251">
                  <c:v>43462</c:v>
                </c:pt>
                <c:pt idx="252">
                  <c:v>43465</c:v>
                </c:pt>
                <c:pt idx="253">
                  <c:v>43467</c:v>
                </c:pt>
                <c:pt idx="254">
                  <c:v>43468</c:v>
                </c:pt>
                <c:pt idx="255">
                  <c:v>43469</c:v>
                </c:pt>
                <c:pt idx="256">
                  <c:v>43472</c:v>
                </c:pt>
                <c:pt idx="257">
                  <c:v>43473</c:v>
                </c:pt>
                <c:pt idx="258">
                  <c:v>43474</c:v>
                </c:pt>
                <c:pt idx="259">
                  <c:v>43475</c:v>
                </c:pt>
                <c:pt idx="260">
                  <c:v>43476</c:v>
                </c:pt>
                <c:pt idx="261">
                  <c:v>43479</c:v>
                </c:pt>
                <c:pt idx="262">
                  <c:v>43480</c:v>
                </c:pt>
                <c:pt idx="263">
                  <c:v>43481</c:v>
                </c:pt>
                <c:pt idx="264">
                  <c:v>43482</c:v>
                </c:pt>
                <c:pt idx="265">
                  <c:v>43483</c:v>
                </c:pt>
                <c:pt idx="266">
                  <c:v>43487</c:v>
                </c:pt>
                <c:pt idx="267">
                  <c:v>43488</c:v>
                </c:pt>
                <c:pt idx="268">
                  <c:v>43489</c:v>
                </c:pt>
                <c:pt idx="269">
                  <c:v>43490</c:v>
                </c:pt>
                <c:pt idx="270">
                  <c:v>43493</c:v>
                </c:pt>
                <c:pt idx="271">
                  <c:v>43494</c:v>
                </c:pt>
                <c:pt idx="272">
                  <c:v>43495</c:v>
                </c:pt>
                <c:pt idx="273">
                  <c:v>43496</c:v>
                </c:pt>
                <c:pt idx="274">
                  <c:v>43497</c:v>
                </c:pt>
                <c:pt idx="275">
                  <c:v>43500</c:v>
                </c:pt>
                <c:pt idx="276">
                  <c:v>43501</c:v>
                </c:pt>
                <c:pt idx="277">
                  <c:v>43502</c:v>
                </c:pt>
                <c:pt idx="278">
                  <c:v>43503</c:v>
                </c:pt>
                <c:pt idx="279">
                  <c:v>43504</c:v>
                </c:pt>
                <c:pt idx="280">
                  <c:v>43507</c:v>
                </c:pt>
                <c:pt idx="281">
                  <c:v>43508</c:v>
                </c:pt>
                <c:pt idx="282">
                  <c:v>43509</c:v>
                </c:pt>
                <c:pt idx="283">
                  <c:v>43510</c:v>
                </c:pt>
                <c:pt idx="284">
                  <c:v>43511</c:v>
                </c:pt>
                <c:pt idx="285">
                  <c:v>43515</c:v>
                </c:pt>
                <c:pt idx="286">
                  <c:v>43516</c:v>
                </c:pt>
                <c:pt idx="287">
                  <c:v>43517</c:v>
                </c:pt>
                <c:pt idx="288">
                  <c:v>43518</c:v>
                </c:pt>
                <c:pt idx="289">
                  <c:v>43521</c:v>
                </c:pt>
                <c:pt idx="290">
                  <c:v>43522</c:v>
                </c:pt>
                <c:pt idx="291">
                  <c:v>43523</c:v>
                </c:pt>
                <c:pt idx="292">
                  <c:v>43524</c:v>
                </c:pt>
                <c:pt idx="293">
                  <c:v>43525</c:v>
                </c:pt>
                <c:pt idx="294">
                  <c:v>43528</c:v>
                </c:pt>
                <c:pt idx="295">
                  <c:v>43529</c:v>
                </c:pt>
                <c:pt idx="296">
                  <c:v>43530</c:v>
                </c:pt>
                <c:pt idx="297">
                  <c:v>43531</c:v>
                </c:pt>
                <c:pt idx="298">
                  <c:v>43532</c:v>
                </c:pt>
                <c:pt idx="299">
                  <c:v>43535</c:v>
                </c:pt>
                <c:pt idx="300">
                  <c:v>43536</c:v>
                </c:pt>
                <c:pt idx="301">
                  <c:v>43537</c:v>
                </c:pt>
                <c:pt idx="302">
                  <c:v>43538</c:v>
                </c:pt>
                <c:pt idx="303">
                  <c:v>43539</c:v>
                </c:pt>
                <c:pt idx="304">
                  <c:v>43542</c:v>
                </c:pt>
                <c:pt idx="305">
                  <c:v>43543</c:v>
                </c:pt>
                <c:pt idx="306">
                  <c:v>43544</c:v>
                </c:pt>
                <c:pt idx="307">
                  <c:v>43545</c:v>
                </c:pt>
                <c:pt idx="308">
                  <c:v>43546</c:v>
                </c:pt>
                <c:pt idx="309">
                  <c:v>43549</c:v>
                </c:pt>
                <c:pt idx="310">
                  <c:v>43550</c:v>
                </c:pt>
                <c:pt idx="311">
                  <c:v>43551</c:v>
                </c:pt>
                <c:pt idx="312">
                  <c:v>43552</c:v>
                </c:pt>
                <c:pt idx="313">
                  <c:v>43553</c:v>
                </c:pt>
                <c:pt idx="314">
                  <c:v>43556</c:v>
                </c:pt>
                <c:pt idx="315">
                  <c:v>43557</c:v>
                </c:pt>
                <c:pt idx="316">
                  <c:v>43558</c:v>
                </c:pt>
                <c:pt idx="317">
                  <c:v>43559</c:v>
                </c:pt>
                <c:pt idx="318">
                  <c:v>43560</c:v>
                </c:pt>
                <c:pt idx="319">
                  <c:v>43563</c:v>
                </c:pt>
                <c:pt idx="320">
                  <c:v>43564</c:v>
                </c:pt>
                <c:pt idx="321">
                  <c:v>43565</c:v>
                </c:pt>
                <c:pt idx="322">
                  <c:v>43566</c:v>
                </c:pt>
                <c:pt idx="323">
                  <c:v>43567</c:v>
                </c:pt>
                <c:pt idx="324">
                  <c:v>43570</c:v>
                </c:pt>
                <c:pt idx="325">
                  <c:v>43571</c:v>
                </c:pt>
                <c:pt idx="326">
                  <c:v>43572</c:v>
                </c:pt>
                <c:pt idx="327">
                  <c:v>43573</c:v>
                </c:pt>
                <c:pt idx="328">
                  <c:v>43577</c:v>
                </c:pt>
                <c:pt idx="329">
                  <c:v>43578</c:v>
                </c:pt>
                <c:pt idx="330">
                  <c:v>43579</c:v>
                </c:pt>
                <c:pt idx="331">
                  <c:v>43580</c:v>
                </c:pt>
                <c:pt idx="332">
                  <c:v>43581</c:v>
                </c:pt>
                <c:pt idx="333">
                  <c:v>43584</c:v>
                </c:pt>
                <c:pt idx="334">
                  <c:v>43585</c:v>
                </c:pt>
                <c:pt idx="335">
                  <c:v>43586</c:v>
                </c:pt>
                <c:pt idx="336">
                  <c:v>43587</c:v>
                </c:pt>
                <c:pt idx="337">
                  <c:v>43588</c:v>
                </c:pt>
                <c:pt idx="338">
                  <c:v>43591</c:v>
                </c:pt>
                <c:pt idx="339">
                  <c:v>43592</c:v>
                </c:pt>
                <c:pt idx="340">
                  <c:v>43593</c:v>
                </c:pt>
                <c:pt idx="341">
                  <c:v>43594</c:v>
                </c:pt>
                <c:pt idx="342">
                  <c:v>43595</c:v>
                </c:pt>
                <c:pt idx="343">
                  <c:v>43598</c:v>
                </c:pt>
                <c:pt idx="344">
                  <c:v>43599</c:v>
                </c:pt>
                <c:pt idx="345">
                  <c:v>43600</c:v>
                </c:pt>
                <c:pt idx="346">
                  <c:v>43601</c:v>
                </c:pt>
                <c:pt idx="347">
                  <c:v>43602</c:v>
                </c:pt>
                <c:pt idx="348">
                  <c:v>43605</c:v>
                </c:pt>
                <c:pt idx="349">
                  <c:v>43606</c:v>
                </c:pt>
                <c:pt idx="350">
                  <c:v>43607</c:v>
                </c:pt>
                <c:pt idx="351">
                  <c:v>43608</c:v>
                </c:pt>
                <c:pt idx="352">
                  <c:v>43609</c:v>
                </c:pt>
                <c:pt idx="353">
                  <c:v>43613</c:v>
                </c:pt>
                <c:pt idx="354">
                  <c:v>43614</c:v>
                </c:pt>
                <c:pt idx="355">
                  <c:v>43615</c:v>
                </c:pt>
                <c:pt idx="356">
                  <c:v>43616</c:v>
                </c:pt>
                <c:pt idx="357">
                  <c:v>43619</c:v>
                </c:pt>
                <c:pt idx="358">
                  <c:v>43620</c:v>
                </c:pt>
                <c:pt idx="359">
                  <c:v>43621</c:v>
                </c:pt>
                <c:pt idx="360">
                  <c:v>43622</c:v>
                </c:pt>
                <c:pt idx="361">
                  <c:v>43623</c:v>
                </c:pt>
                <c:pt idx="362">
                  <c:v>43626</c:v>
                </c:pt>
                <c:pt idx="363">
                  <c:v>43627</c:v>
                </c:pt>
                <c:pt idx="364">
                  <c:v>43628</c:v>
                </c:pt>
                <c:pt idx="365">
                  <c:v>43629</c:v>
                </c:pt>
                <c:pt idx="366">
                  <c:v>43630</c:v>
                </c:pt>
                <c:pt idx="367">
                  <c:v>43633</c:v>
                </c:pt>
                <c:pt idx="368">
                  <c:v>43634</c:v>
                </c:pt>
                <c:pt idx="369">
                  <c:v>43635</c:v>
                </c:pt>
                <c:pt idx="370">
                  <c:v>43636</c:v>
                </c:pt>
                <c:pt idx="371">
                  <c:v>43637</c:v>
                </c:pt>
                <c:pt idx="372">
                  <c:v>43640</c:v>
                </c:pt>
                <c:pt idx="373">
                  <c:v>43641</c:v>
                </c:pt>
                <c:pt idx="374">
                  <c:v>43642</c:v>
                </c:pt>
                <c:pt idx="375">
                  <c:v>43643</c:v>
                </c:pt>
                <c:pt idx="376">
                  <c:v>43644</c:v>
                </c:pt>
                <c:pt idx="377">
                  <c:v>43647</c:v>
                </c:pt>
                <c:pt idx="378">
                  <c:v>43648</c:v>
                </c:pt>
                <c:pt idx="379">
                  <c:v>43649</c:v>
                </c:pt>
                <c:pt idx="380">
                  <c:v>43651</c:v>
                </c:pt>
                <c:pt idx="381">
                  <c:v>43654</c:v>
                </c:pt>
                <c:pt idx="382">
                  <c:v>43655</c:v>
                </c:pt>
                <c:pt idx="383">
                  <c:v>43656</c:v>
                </c:pt>
                <c:pt idx="384">
                  <c:v>43657</c:v>
                </c:pt>
                <c:pt idx="385">
                  <c:v>43658</c:v>
                </c:pt>
                <c:pt idx="386">
                  <c:v>43661</c:v>
                </c:pt>
                <c:pt idx="387">
                  <c:v>43662</c:v>
                </c:pt>
                <c:pt idx="388">
                  <c:v>43663</c:v>
                </c:pt>
                <c:pt idx="389">
                  <c:v>43664</c:v>
                </c:pt>
                <c:pt idx="390">
                  <c:v>43665</c:v>
                </c:pt>
                <c:pt idx="391">
                  <c:v>43668</c:v>
                </c:pt>
                <c:pt idx="392">
                  <c:v>43669</c:v>
                </c:pt>
                <c:pt idx="393">
                  <c:v>43670</c:v>
                </c:pt>
                <c:pt idx="394">
                  <c:v>43671</c:v>
                </c:pt>
                <c:pt idx="395">
                  <c:v>43672</c:v>
                </c:pt>
                <c:pt idx="396">
                  <c:v>43675</c:v>
                </c:pt>
                <c:pt idx="397">
                  <c:v>43676</c:v>
                </c:pt>
                <c:pt idx="398">
                  <c:v>43677</c:v>
                </c:pt>
                <c:pt idx="399">
                  <c:v>43678</c:v>
                </c:pt>
                <c:pt idx="400">
                  <c:v>43679</c:v>
                </c:pt>
                <c:pt idx="401">
                  <c:v>43682</c:v>
                </c:pt>
                <c:pt idx="402">
                  <c:v>43683</c:v>
                </c:pt>
                <c:pt idx="403">
                  <c:v>43684</c:v>
                </c:pt>
                <c:pt idx="404">
                  <c:v>43685</c:v>
                </c:pt>
                <c:pt idx="405">
                  <c:v>43686</c:v>
                </c:pt>
                <c:pt idx="406">
                  <c:v>43689</c:v>
                </c:pt>
                <c:pt idx="407">
                  <c:v>43690</c:v>
                </c:pt>
                <c:pt idx="408">
                  <c:v>43691</c:v>
                </c:pt>
                <c:pt idx="409">
                  <c:v>43692</c:v>
                </c:pt>
                <c:pt idx="410">
                  <c:v>43693</c:v>
                </c:pt>
                <c:pt idx="411">
                  <c:v>43696</c:v>
                </c:pt>
                <c:pt idx="412">
                  <c:v>43697</c:v>
                </c:pt>
                <c:pt idx="413">
                  <c:v>43698</c:v>
                </c:pt>
                <c:pt idx="414">
                  <c:v>43699</c:v>
                </c:pt>
                <c:pt idx="415">
                  <c:v>43700</c:v>
                </c:pt>
                <c:pt idx="416">
                  <c:v>43703</c:v>
                </c:pt>
                <c:pt idx="417">
                  <c:v>43704</c:v>
                </c:pt>
                <c:pt idx="418">
                  <c:v>43705</c:v>
                </c:pt>
                <c:pt idx="419">
                  <c:v>43706</c:v>
                </c:pt>
                <c:pt idx="420">
                  <c:v>43707</c:v>
                </c:pt>
                <c:pt idx="421">
                  <c:v>43711</c:v>
                </c:pt>
                <c:pt idx="422">
                  <c:v>43712</c:v>
                </c:pt>
                <c:pt idx="423">
                  <c:v>43713</c:v>
                </c:pt>
                <c:pt idx="424">
                  <c:v>43714</c:v>
                </c:pt>
                <c:pt idx="425">
                  <c:v>43717</c:v>
                </c:pt>
                <c:pt idx="426">
                  <c:v>43718</c:v>
                </c:pt>
                <c:pt idx="427">
                  <c:v>43719</c:v>
                </c:pt>
                <c:pt idx="428">
                  <c:v>43720</c:v>
                </c:pt>
                <c:pt idx="429">
                  <c:v>43721</c:v>
                </c:pt>
                <c:pt idx="430">
                  <c:v>43724</c:v>
                </c:pt>
                <c:pt idx="431">
                  <c:v>43725</c:v>
                </c:pt>
                <c:pt idx="432">
                  <c:v>43726</c:v>
                </c:pt>
                <c:pt idx="433">
                  <c:v>43727</c:v>
                </c:pt>
                <c:pt idx="434">
                  <c:v>43728</c:v>
                </c:pt>
                <c:pt idx="435">
                  <c:v>43731</c:v>
                </c:pt>
                <c:pt idx="436">
                  <c:v>43732</c:v>
                </c:pt>
                <c:pt idx="437">
                  <c:v>43733</c:v>
                </c:pt>
                <c:pt idx="438">
                  <c:v>43734</c:v>
                </c:pt>
                <c:pt idx="439">
                  <c:v>43735</c:v>
                </c:pt>
                <c:pt idx="440">
                  <c:v>43738</c:v>
                </c:pt>
                <c:pt idx="441">
                  <c:v>43739</c:v>
                </c:pt>
                <c:pt idx="442">
                  <c:v>43740</c:v>
                </c:pt>
                <c:pt idx="443">
                  <c:v>43741</c:v>
                </c:pt>
                <c:pt idx="444">
                  <c:v>43742</c:v>
                </c:pt>
                <c:pt idx="445">
                  <c:v>43745</c:v>
                </c:pt>
                <c:pt idx="446">
                  <c:v>43746</c:v>
                </c:pt>
                <c:pt idx="447">
                  <c:v>43747</c:v>
                </c:pt>
                <c:pt idx="448">
                  <c:v>43748</c:v>
                </c:pt>
                <c:pt idx="449">
                  <c:v>43749</c:v>
                </c:pt>
                <c:pt idx="450">
                  <c:v>43752</c:v>
                </c:pt>
                <c:pt idx="451">
                  <c:v>43753</c:v>
                </c:pt>
                <c:pt idx="452">
                  <c:v>43754</c:v>
                </c:pt>
                <c:pt idx="453">
                  <c:v>43755</c:v>
                </c:pt>
                <c:pt idx="454">
                  <c:v>43756</c:v>
                </c:pt>
                <c:pt idx="455">
                  <c:v>43759</c:v>
                </c:pt>
                <c:pt idx="456">
                  <c:v>43760</c:v>
                </c:pt>
                <c:pt idx="457">
                  <c:v>43761</c:v>
                </c:pt>
                <c:pt idx="458">
                  <c:v>43762</c:v>
                </c:pt>
                <c:pt idx="459">
                  <c:v>43763</c:v>
                </c:pt>
                <c:pt idx="460">
                  <c:v>43766</c:v>
                </c:pt>
                <c:pt idx="461">
                  <c:v>43767</c:v>
                </c:pt>
                <c:pt idx="462">
                  <c:v>43768</c:v>
                </c:pt>
                <c:pt idx="463">
                  <c:v>43769</c:v>
                </c:pt>
                <c:pt idx="464">
                  <c:v>43770</c:v>
                </c:pt>
                <c:pt idx="465">
                  <c:v>43773</c:v>
                </c:pt>
                <c:pt idx="466">
                  <c:v>43774</c:v>
                </c:pt>
                <c:pt idx="467">
                  <c:v>43775</c:v>
                </c:pt>
                <c:pt idx="468">
                  <c:v>43776</c:v>
                </c:pt>
                <c:pt idx="469">
                  <c:v>43777</c:v>
                </c:pt>
                <c:pt idx="470">
                  <c:v>43780</c:v>
                </c:pt>
                <c:pt idx="471">
                  <c:v>43781</c:v>
                </c:pt>
                <c:pt idx="472">
                  <c:v>43782</c:v>
                </c:pt>
                <c:pt idx="473">
                  <c:v>43783</c:v>
                </c:pt>
                <c:pt idx="474">
                  <c:v>43784</c:v>
                </c:pt>
                <c:pt idx="475">
                  <c:v>43787</c:v>
                </c:pt>
                <c:pt idx="476">
                  <c:v>43788</c:v>
                </c:pt>
                <c:pt idx="477">
                  <c:v>43789</c:v>
                </c:pt>
                <c:pt idx="478">
                  <c:v>43790</c:v>
                </c:pt>
                <c:pt idx="479">
                  <c:v>43791</c:v>
                </c:pt>
                <c:pt idx="480">
                  <c:v>43794</c:v>
                </c:pt>
                <c:pt idx="481">
                  <c:v>43795</c:v>
                </c:pt>
                <c:pt idx="482">
                  <c:v>43796</c:v>
                </c:pt>
                <c:pt idx="483">
                  <c:v>43798</c:v>
                </c:pt>
                <c:pt idx="484">
                  <c:v>43801</c:v>
                </c:pt>
                <c:pt idx="485">
                  <c:v>43802</c:v>
                </c:pt>
                <c:pt idx="486">
                  <c:v>43803</c:v>
                </c:pt>
                <c:pt idx="487">
                  <c:v>43804</c:v>
                </c:pt>
                <c:pt idx="488">
                  <c:v>43805</c:v>
                </c:pt>
                <c:pt idx="489">
                  <c:v>43808</c:v>
                </c:pt>
                <c:pt idx="490">
                  <c:v>43809</c:v>
                </c:pt>
                <c:pt idx="491">
                  <c:v>43810</c:v>
                </c:pt>
                <c:pt idx="492">
                  <c:v>43811</c:v>
                </c:pt>
                <c:pt idx="493">
                  <c:v>43812</c:v>
                </c:pt>
                <c:pt idx="494">
                  <c:v>43815</c:v>
                </c:pt>
                <c:pt idx="495">
                  <c:v>43816</c:v>
                </c:pt>
                <c:pt idx="496">
                  <c:v>43817</c:v>
                </c:pt>
                <c:pt idx="497">
                  <c:v>43818</c:v>
                </c:pt>
                <c:pt idx="498">
                  <c:v>43819</c:v>
                </c:pt>
                <c:pt idx="499">
                  <c:v>43822</c:v>
                </c:pt>
                <c:pt idx="500">
                  <c:v>43823</c:v>
                </c:pt>
                <c:pt idx="501">
                  <c:v>43825</c:v>
                </c:pt>
                <c:pt idx="502">
                  <c:v>43826</c:v>
                </c:pt>
                <c:pt idx="503">
                  <c:v>43829</c:v>
                </c:pt>
                <c:pt idx="504">
                  <c:v>43830</c:v>
                </c:pt>
                <c:pt idx="505">
                  <c:v>43832</c:v>
                </c:pt>
                <c:pt idx="506">
                  <c:v>43833</c:v>
                </c:pt>
                <c:pt idx="507">
                  <c:v>43836</c:v>
                </c:pt>
                <c:pt idx="508">
                  <c:v>43837</c:v>
                </c:pt>
                <c:pt idx="509">
                  <c:v>43838</c:v>
                </c:pt>
                <c:pt idx="510">
                  <c:v>43839</c:v>
                </c:pt>
                <c:pt idx="511">
                  <c:v>43840</c:v>
                </c:pt>
                <c:pt idx="512">
                  <c:v>43843</c:v>
                </c:pt>
                <c:pt idx="513">
                  <c:v>43844</c:v>
                </c:pt>
                <c:pt idx="514">
                  <c:v>43845</c:v>
                </c:pt>
                <c:pt idx="515">
                  <c:v>43846</c:v>
                </c:pt>
                <c:pt idx="516">
                  <c:v>43847</c:v>
                </c:pt>
                <c:pt idx="517">
                  <c:v>43851</c:v>
                </c:pt>
                <c:pt idx="518">
                  <c:v>43852</c:v>
                </c:pt>
                <c:pt idx="519">
                  <c:v>43853</c:v>
                </c:pt>
                <c:pt idx="520">
                  <c:v>43854</c:v>
                </c:pt>
                <c:pt idx="521">
                  <c:v>43857</c:v>
                </c:pt>
                <c:pt idx="522">
                  <c:v>43858</c:v>
                </c:pt>
                <c:pt idx="523">
                  <c:v>43859</c:v>
                </c:pt>
                <c:pt idx="524">
                  <c:v>43860</c:v>
                </c:pt>
                <c:pt idx="525">
                  <c:v>43861</c:v>
                </c:pt>
                <c:pt idx="526">
                  <c:v>43864</c:v>
                </c:pt>
                <c:pt idx="527">
                  <c:v>43865</c:v>
                </c:pt>
                <c:pt idx="528">
                  <c:v>43866</c:v>
                </c:pt>
                <c:pt idx="529">
                  <c:v>43867</c:v>
                </c:pt>
                <c:pt idx="530">
                  <c:v>43868</c:v>
                </c:pt>
                <c:pt idx="531">
                  <c:v>43871</c:v>
                </c:pt>
                <c:pt idx="532">
                  <c:v>43872</c:v>
                </c:pt>
                <c:pt idx="533">
                  <c:v>43873</c:v>
                </c:pt>
                <c:pt idx="534">
                  <c:v>43874</c:v>
                </c:pt>
                <c:pt idx="535">
                  <c:v>43875</c:v>
                </c:pt>
                <c:pt idx="536">
                  <c:v>43879</c:v>
                </c:pt>
                <c:pt idx="537">
                  <c:v>43880</c:v>
                </c:pt>
                <c:pt idx="538">
                  <c:v>43881</c:v>
                </c:pt>
                <c:pt idx="539">
                  <c:v>43882</c:v>
                </c:pt>
                <c:pt idx="540">
                  <c:v>43885</c:v>
                </c:pt>
                <c:pt idx="541">
                  <c:v>43886</c:v>
                </c:pt>
                <c:pt idx="542">
                  <c:v>43887</c:v>
                </c:pt>
                <c:pt idx="543">
                  <c:v>43888</c:v>
                </c:pt>
                <c:pt idx="544">
                  <c:v>43889</c:v>
                </c:pt>
                <c:pt idx="545">
                  <c:v>43892</c:v>
                </c:pt>
                <c:pt idx="546">
                  <c:v>43893</c:v>
                </c:pt>
                <c:pt idx="547">
                  <c:v>43894</c:v>
                </c:pt>
                <c:pt idx="548">
                  <c:v>43895</c:v>
                </c:pt>
                <c:pt idx="549">
                  <c:v>43896</c:v>
                </c:pt>
                <c:pt idx="550">
                  <c:v>43899</c:v>
                </c:pt>
                <c:pt idx="551">
                  <c:v>43900</c:v>
                </c:pt>
                <c:pt idx="552">
                  <c:v>43901</c:v>
                </c:pt>
                <c:pt idx="553">
                  <c:v>43902</c:v>
                </c:pt>
                <c:pt idx="554">
                  <c:v>43903</c:v>
                </c:pt>
                <c:pt idx="555">
                  <c:v>43906</c:v>
                </c:pt>
                <c:pt idx="556">
                  <c:v>43907</c:v>
                </c:pt>
                <c:pt idx="557">
                  <c:v>43908</c:v>
                </c:pt>
                <c:pt idx="558">
                  <c:v>43909</c:v>
                </c:pt>
                <c:pt idx="559">
                  <c:v>43910</c:v>
                </c:pt>
                <c:pt idx="560">
                  <c:v>43913</c:v>
                </c:pt>
                <c:pt idx="561">
                  <c:v>43914</c:v>
                </c:pt>
                <c:pt idx="562">
                  <c:v>43915</c:v>
                </c:pt>
                <c:pt idx="563">
                  <c:v>43916</c:v>
                </c:pt>
                <c:pt idx="564">
                  <c:v>43917</c:v>
                </c:pt>
                <c:pt idx="565">
                  <c:v>43920</c:v>
                </c:pt>
                <c:pt idx="566">
                  <c:v>43921</c:v>
                </c:pt>
                <c:pt idx="567">
                  <c:v>43922</c:v>
                </c:pt>
                <c:pt idx="568">
                  <c:v>43923</c:v>
                </c:pt>
                <c:pt idx="569">
                  <c:v>43924</c:v>
                </c:pt>
                <c:pt idx="570">
                  <c:v>43927</c:v>
                </c:pt>
                <c:pt idx="571">
                  <c:v>43928</c:v>
                </c:pt>
                <c:pt idx="572">
                  <c:v>43929</c:v>
                </c:pt>
                <c:pt idx="573">
                  <c:v>43930</c:v>
                </c:pt>
                <c:pt idx="574">
                  <c:v>43934</c:v>
                </c:pt>
                <c:pt idx="575">
                  <c:v>43935</c:v>
                </c:pt>
                <c:pt idx="576">
                  <c:v>43936</c:v>
                </c:pt>
                <c:pt idx="577">
                  <c:v>43937</c:v>
                </c:pt>
                <c:pt idx="578">
                  <c:v>43938</c:v>
                </c:pt>
                <c:pt idx="579">
                  <c:v>43941</c:v>
                </c:pt>
                <c:pt idx="580">
                  <c:v>43942</c:v>
                </c:pt>
                <c:pt idx="581">
                  <c:v>43943</c:v>
                </c:pt>
                <c:pt idx="582">
                  <c:v>43944</c:v>
                </c:pt>
                <c:pt idx="583">
                  <c:v>43945</c:v>
                </c:pt>
                <c:pt idx="584">
                  <c:v>43948</c:v>
                </c:pt>
                <c:pt idx="585">
                  <c:v>43949</c:v>
                </c:pt>
                <c:pt idx="586">
                  <c:v>43950</c:v>
                </c:pt>
                <c:pt idx="587">
                  <c:v>43951</c:v>
                </c:pt>
                <c:pt idx="588">
                  <c:v>43952</c:v>
                </c:pt>
                <c:pt idx="589">
                  <c:v>43955</c:v>
                </c:pt>
                <c:pt idx="590">
                  <c:v>43956</c:v>
                </c:pt>
                <c:pt idx="591">
                  <c:v>43957</c:v>
                </c:pt>
                <c:pt idx="592">
                  <c:v>43958</c:v>
                </c:pt>
                <c:pt idx="593">
                  <c:v>43959</c:v>
                </c:pt>
                <c:pt idx="594">
                  <c:v>43962</c:v>
                </c:pt>
                <c:pt idx="595">
                  <c:v>43963</c:v>
                </c:pt>
                <c:pt idx="596">
                  <c:v>43964</c:v>
                </c:pt>
                <c:pt idx="597">
                  <c:v>43965</c:v>
                </c:pt>
                <c:pt idx="598">
                  <c:v>43966</c:v>
                </c:pt>
                <c:pt idx="599">
                  <c:v>43969</c:v>
                </c:pt>
                <c:pt idx="600">
                  <c:v>43970</c:v>
                </c:pt>
                <c:pt idx="601">
                  <c:v>43971</c:v>
                </c:pt>
                <c:pt idx="602">
                  <c:v>43972</c:v>
                </c:pt>
                <c:pt idx="603">
                  <c:v>43973</c:v>
                </c:pt>
                <c:pt idx="604">
                  <c:v>43977</c:v>
                </c:pt>
                <c:pt idx="605">
                  <c:v>43978</c:v>
                </c:pt>
                <c:pt idx="606">
                  <c:v>43979</c:v>
                </c:pt>
                <c:pt idx="607">
                  <c:v>43980</c:v>
                </c:pt>
                <c:pt idx="608">
                  <c:v>43983</c:v>
                </c:pt>
                <c:pt idx="609">
                  <c:v>43984</c:v>
                </c:pt>
                <c:pt idx="610">
                  <c:v>43985</c:v>
                </c:pt>
                <c:pt idx="611">
                  <c:v>43986</c:v>
                </c:pt>
                <c:pt idx="612">
                  <c:v>43987</c:v>
                </c:pt>
                <c:pt idx="613">
                  <c:v>43990</c:v>
                </c:pt>
                <c:pt idx="614">
                  <c:v>43991</c:v>
                </c:pt>
                <c:pt idx="615">
                  <c:v>43992</c:v>
                </c:pt>
                <c:pt idx="616">
                  <c:v>43993</c:v>
                </c:pt>
                <c:pt idx="617">
                  <c:v>43994</c:v>
                </c:pt>
                <c:pt idx="618">
                  <c:v>43997</c:v>
                </c:pt>
                <c:pt idx="619">
                  <c:v>43998</c:v>
                </c:pt>
                <c:pt idx="620">
                  <c:v>43999</c:v>
                </c:pt>
                <c:pt idx="621">
                  <c:v>44000</c:v>
                </c:pt>
                <c:pt idx="622">
                  <c:v>44001</c:v>
                </c:pt>
                <c:pt idx="623">
                  <c:v>44004</c:v>
                </c:pt>
                <c:pt idx="624">
                  <c:v>44005</c:v>
                </c:pt>
                <c:pt idx="625">
                  <c:v>44006</c:v>
                </c:pt>
                <c:pt idx="626">
                  <c:v>44007</c:v>
                </c:pt>
                <c:pt idx="627">
                  <c:v>44008</c:v>
                </c:pt>
                <c:pt idx="628">
                  <c:v>44011</c:v>
                </c:pt>
                <c:pt idx="629">
                  <c:v>44012</c:v>
                </c:pt>
                <c:pt idx="630">
                  <c:v>44013</c:v>
                </c:pt>
                <c:pt idx="631">
                  <c:v>44014</c:v>
                </c:pt>
                <c:pt idx="632">
                  <c:v>44015</c:v>
                </c:pt>
                <c:pt idx="633">
                  <c:v>44018</c:v>
                </c:pt>
                <c:pt idx="634">
                  <c:v>44019</c:v>
                </c:pt>
                <c:pt idx="635">
                  <c:v>44020</c:v>
                </c:pt>
                <c:pt idx="636">
                  <c:v>44021</c:v>
                </c:pt>
                <c:pt idx="637">
                  <c:v>44022</c:v>
                </c:pt>
                <c:pt idx="638">
                  <c:v>44025</c:v>
                </c:pt>
                <c:pt idx="639">
                  <c:v>44026</c:v>
                </c:pt>
                <c:pt idx="640">
                  <c:v>44027</c:v>
                </c:pt>
                <c:pt idx="641">
                  <c:v>44028</c:v>
                </c:pt>
                <c:pt idx="642">
                  <c:v>44029</c:v>
                </c:pt>
                <c:pt idx="643">
                  <c:v>44032</c:v>
                </c:pt>
                <c:pt idx="644">
                  <c:v>44033</c:v>
                </c:pt>
                <c:pt idx="645">
                  <c:v>44034</c:v>
                </c:pt>
                <c:pt idx="646">
                  <c:v>44035</c:v>
                </c:pt>
                <c:pt idx="647">
                  <c:v>44036</c:v>
                </c:pt>
                <c:pt idx="648">
                  <c:v>44039</c:v>
                </c:pt>
                <c:pt idx="649">
                  <c:v>44040</c:v>
                </c:pt>
                <c:pt idx="650">
                  <c:v>44041</c:v>
                </c:pt>
                <c:pt idx="651">
                  <c:v>44042</c:v>
                </c:pt>
                <c:pt idx="652">
                  <c:v>44043</c:v>
                </c:pt>
                <c:pt idx="653">
                  <c:v>44046</c:v>
                </c:pt>
                <c:pt idx="654">
                  <c:v>44047</c:v>
                </c:pt>
                <c:pt idx="655">
                  <c:v>44048</c:v>
                </c:pt>
                <c:pt idx="656">
                  <c:v>44049</c:v>
                </c:pt>
                <c:pt idx="657">
                  <c:v>44050</c:v>
                </c:pt>
                <c:pt idx="658">
                  <c:v>44053</c:v>
                </c:pt>
                <c:pt idx="659">
                  <c:v>44054</c:v>
                </c:pt>
                <c:pt idx="660">
                  <c:v>44055</c:v>
                </c:pt>
                <c:pt idx="661">
                  <c:v>44056</c:v>
                </c:pt>
                <c:pt idx="662">
                  <c:v>44057</c:v>
                </c:pt>
                <c:pt idx="663">
                  <c:v>44060</c:v>
                </c:pt>
                <c:pt idx="664">
                  <c:v>44061</c:v>
                </c:pt>
                <c:pt idx="665">
                  <c:v>44062</c:v>
                </c:pt>
                <c:pt idx="666">
                  <c:v>44063</c:v>
                </c:pt>
                <c:pt idx="667">
                  <c:v>44064</c:v>
                </c:pt>
                <c:pt idx="668">
                  <c:v>44067</c:v>
                </c:pt>
                <c:pt idx="669">
                  <c:v>44068</c:v>
                </c:pt>
                <c:pt idx="670">
                  <c:v>44069</c:v>
                </c:pt>
                <c:pt idx="671">
                  <c:v>44070</c:v>
                </c:pt>
                <c:pt idx="672">
                  <c:v>44071</c:v>
                </c:pt>
                <c:pt idx="673">
                  <c:v>44074</c:v>
                </c:pt>
                <c:pt idx="674">
                  <c:v>44075</c:v>
                </c:pt>
                <c:pt idx="675">
                  <c:v>44076</c:v>
                </c:pt>
                <c:pt idx="676">
                  <c:v>44077</c:v>
                </c:pt>
                <c:pt idx="677">
                  <c:v>44078</c:v>
                </c:pt>
                <c:pt idx="678">
                  <c:v>44082</c:v>
                </c:pt>
                <c:pt idx="679">
                  <c:v>44083</c:v>
                </c:pt>
                <c:pt idx="680">
                  <c:v>44084</c:v>
                </c:pt>
                <c:pt idx="681">
                  <c:v>44085</c:v>
                </c:pt>
                <c:pt idx="682">
                  <c:v>44088</c:v>
                </c:pt>
                <c:pt idx="683">
                  <c:v>44089</c:v>
                </c:pt>
                <c:pt idx="684">
                  <c:v>44090</c:v>
                </c:pt>
                <c:pt idx="685">
                  <c:v>44091</c:v>
                </c:pt>
                <c:pt idx="686">
                  <c:v>44092</c:v>
                </c:pt>
                <c:pt idx="687">
                  <c:v>44095</c:v>
                </c:pt>
                <c:pt idx="688">
                  <c:v>44096</c:v>
                </c:pt>
                <c:pt idx="689">
                  <c:v>44097</c:v>
                </c:pt>
                <c:pt idx="690">
                  <c:v>44098</c:v>
                </c:pt>
                <c:pt idx="691">
                  <c:v>44099</c:v>
                </c:pt>
                <c:pt idx="692">
                  <c:v>44102</c:v>
                </c:pt>
                <c:pt idx="693">
                  <c:v>44103</c:v>
                </c:pt>
                <c:pt idx="694">
                  <c:v>44104</c:v>
                </c:pt>
                <c:pt idx="695">
                  <c:v>44105</c:v>
                </c:pt>
                <c:pt idx="696">
                  <c:v>44106</c:v>
                </c:pt>
                <c:pt idx="697">
                  <c:v>44109</c:v>
                </c:pt>
                <c:pt idx="698">
                  <c:v>44110</c:v>
                </c:pt>
                <c:pt idx="699">
                  <c:v>44111</c:v>
                </c:pt>
                <c:pt idx="700">
                  <c:v>44112</c:v>
                </c:pt>
                <c:pt idx="701">
                  <c:v>44113</c:v>
                </c:pt>
                <c:pt idx="702">
                  <c:v>44116</c:v>
                </c:pt>
                <c:pt idx="703">
                  <c:v>44117</c:v>
                </c:pt>
                <c:pt idx="704">
                  <c:v>44118</c:v>
                </c:pt>
                <c:pt idx="705">
                  <c:v>44119</c:v>
                </c:pt>
                <c:pt idx="706">
                  <c:v>44120</c:v>
                </c:pt>
                <c:pt idx="707">
                  <c:v>44123</c:v>
                </c:pt>
                <c:pt idx="708">
                  <c:v>44124</c:v>
                </c:pt>
                <c:pt idx="709">
                  <c:v>44125</c:v>
                </c:pt>
                <c:pt idx="710">
                  <c:v>44126</c:v>
                </c:pt>
                <c:pt idx="711">
                  <c:v>44127</c:v>
                </c:pt>
                <c:pt idx="712">
                  <c:v>44130</c:v>
                </c:pt>
                <c:pt idx="713">
                  <c:v>44131</c:v>
                </c:pt>
                <c:pt idx="714">
                  <c:v>44132</c:v>
                </c:pt>
                <c:pt idx="715">
                  <c:v>44133</c:v>
                </c:pt>
                <c:pt idx="716">
                  <c:v>44134</c:v>
                </c:pt>
                <c:pt idx="717">
                  <c:v>44137</c:v>
                </c:pt>
                <c:pt idx="718">
                  <c:v>44138</c:v>
                </c:pt>
                <c:pt idx="719">
                  <c:v>44139</c:v>
                </c:pt>
                <c:pt idx="720">
                  <c:v>44140</c:v>
                </c:pt>
                <c:pt idx="721">
                  <c:v>44141</c:v>
                </c:pt>
                <c:pt idx="722">
                  <c:v>44144</c:v>
                </c:pt>
                <c:pt idx="723">
                  <c:v>44145</c:v>
                </c:pt>
                <c:pt idx="724">
                  <c:v>44146</c:v>
                </c:pt>
                <c:pt idx="725">
                  <c:v>44147</c:v>
                </c:pt>
                <c:pt idx="726">
                  <c:v>44148</c:v>
                </c:pt>
                <c:pt idx="727">
                  <c:v>44151</c:v>
                </c:pt>
                <c:pt idx="728">
                  <c:v>44152</c:v>
                </c:pt>
                <c:pt idx="729">
                  <c:v>44153</c:v>
                </c:pt>
                <c:pt idx="730">
                  <c:v>44154</c:v>
                </c:pt>
                <c:pt idx="731">
                  <c:v>44155</c:v>
                </c:pt>
                <c:pt idx="732">
                  <c:v>44158</c:v>
                </c:pt>
                <c:pt idx="733">
                  <c:v>44159</c:v>
                </c:pt>
                <c:pt idx="734">
                  <c:v>44160</c:v>
                </c:pt>
                <c:pt idx="735">
                  <c:v>44161</c:v>
                </c:pt>
                <c:pt idx="736">
                  <c:v>44162</c:v>
                </c:pt>
                <c:pt idx="737">
                  <c:v>44165</c:v>
                </c:pt>
                <c:pt idx="738">
                  <c:v>44166</c:v>
                </c:pt>
                <c:pt idx="739">
                  <c:v>44167</c:v>
                </c:pt>
                <c:pt idx="740">
                  <c:v>44168</c:v>
                </c:pt>
                <c:pt idx="741">
                  <c:v>44169</c:v>
                </c:pt>
                <c:pt idx="742">
                  <c:v>44172</c:v>
                </c:pt>
                <c:pt idx="743">
                  <c:v>44173</c:v>
                </c:pt>
                <c:pt idx="744">
                  <c:v>44174</c:v>
                </c:pt>
                <c:pt idx="745">
                  <c:v>44175</c:v>
                </c:pt>
                <c:pt idx="746">
                  <c:v>44176</c:v>
                </c:pt>
                <c:pt idx="747">
                  <c:v>44179</c:v>
                </c:pt>
                <c:pt idx="748">
                  <c:v>44180</c:v>
                </c:pt>
                <c:pt idx="749">
                  <c:v>44181</c:v>
                </c:pt>
                <c:pt idx="750">
                  <c:v>44182</c:v>
                </c:pt>
                <c:pt idx="751">
                  <c:v>44183</c:v>
                </c:pt>
                <c:pt idx="752">
                  <c:v>44186</c:v>
                </c:pt>
                <c:pt idx="753">
                  <c:v>44187</c:v>
                </c:pt>
                <c:pt idx="754">
                  <c:v>44188</c:v>
                </c:pt>
                <c:pt idx="755">
                  <c:v>44189</c:v>
                </c:pt>
                <c:pt idx="756">
                  <c:v>44190</c:v>
                </c:pt>
                <c:pt idx="757">
                  <c:v>44193</c:v>
                </c:pt>
                <c:pt idx="758">
                  <c:v>44194</c:v>
                </c:pt>
                <c:pt idx="759">
                  <c:v>44195</c:v>
                </c:pt>
                <c:pt idx="760">
                  <c:v>44196</c:v>
                </c:pt>
                <c:pt idx="761">
                  <c:v>44200</c:v>
                </c:pt>
                <c:pt idx="762">
                  <c:v>44201</c:v>
                </c:pt>
                <c:pt idx="763">
                  <c:v>44202</c:v>
                </c:pt>
                <c:pt idx="764">
                  <c:v>44203</c:v>
                </c:pt>
                <c:pt idx="765">
                  <c:v>44204</c:v>
                </c:pt>
                <c:pt idx="766">
                  <c:v>44207</c:v>
                </c:pt>
                <c:pt idx="767">
                  <c:v>44208</c:v>
                </c:pt>
                <c:pt idx="768">
                  <c:v>44209</c:v>
                </c:pt>
                <c:pt idx="769">
                  <c:v>44210</c:v>
                </c:pt>
                <c:pt idx="770">
                  <c:v>44211</c:v>
                </c:pt>
                <c:pt idx="771">
                  <c:v>44215</c:v>
                </c:pt>
                <c:pt idx="772">
                  <c:v>44216</c:v>
                </c:pt>
                <c:pt idx="773">
                  <c:v>44217</c:v>
                </c:pt>
                <c:pt idx="774">
                  <c:v>44218</c:v>
                </c:pt>
                <c:pt idx="775">
                  <c:v>44221</c:v>
                </c:pt>
                <c:pt idx="776">
                  <c:v>44222</c:v>
                </c:pt>
                <c:pt idx="777">
                  <c:v>44223</c:v>
                </c:pt>
                <c:pt idx="778">
                  <c:v>44224</c:v>
                </c:pt>
                <c:pt idx="779">
                  <c:v>44225</c:v>
                </c:pt>
                <c:pt idx="780">
                  <c:v>44228</c:v>
                </c:pt>
                <c:pt idx="781">
                  <c:v>44229</c:v>
                </c:pt>
                <c:pt idx="782">
                  <c:v>44230</c:v>
                </c:pt>
                <c:pt idx="783">
                  <c:v>44231</c:v>
                </c:pt>
                <c:pt idx="784">
                  <c:v>44232</c:v>
                </c:pt>
                <c:pt idx="785">
                  <c:v>44235</c:v>
                </c:pt>
                <c:pt idx="786">
                  <c:v>44236</c:v>
                </c:pt>
                <c:pt idx="787">
                  <c:v>44237</c:v>
                </c:pt>
                <c:pt idx="788">
                  <c:v>44238</c:v>
                </c:pt>
                <c:pt idx="789">
                  <c:v>44239</c:v>
                </c:pt>
                <c:pt idx="790">
                  <c:v>44243</c:v>
                </c:pt>
                <c:pt idx="791">
                  <c:v>44244</c:v>
                </c:pt>
                <c:pt idx="792">
                  <c:v>44245</c:v>
                </c:pt>
                <c:pt idx="793">
                  <c:v>44246</c:v>
                </c:pt>
                <c:pt idx="794">
                  <c:v>44249</c:v>
                </c:pt>
                <c:pt idx="795">
                  <c:v>44250</c:v>
                </c:pt>
                <c:pt idx="796">
                  <c:v>44251</c:v>
                </c:pt>
                <c:pt idx="797">
                  <c:v>44252</c:v>
                </c:pt>
                <c:pt idx="798">
                  <c:v>44253</c:v>
                </c:pt>
                <c:pt idx="799">
                  <c:v>44256</c:v>
                </c:pt>
                <c:pt idx="800">
                  <c:v>44257</c:v>
                </c:pt>
                <c:pt idx="801">
                  <c:v>44258</c:v>
                </c:pt>
                <c:pt idx="802">
                  <c:v>44259</c:v>
                </c:pt>
                <c:pt idx="803">
                  <c:v>44260</c:v>
                </c:pt>
                <c:pt idx="804">
                  <c:v>44263</c:v>
                </c:pt>
                <c:pt idx="805">
                  <c:v>44264</c:v>
                </c:pt>
                <c:pt idx="806">
                  <c:v>44265</c:v>
                </c:pt>
                <c:pt idx="807">
                  <c:v>44266</c:v>
                </c:pt>
                <c:pt idx="808">
                  <c:v>44267</c:v>
                </c:pt>
                <c:pt idx="809">
                  <c:v>44270</c:v>
                </c:pt>
                <c:pt idx="810">
                  <c:v>44271</c:v>
                </c:pt>
                <c:pt idx="811">
                  <c:v>44272</c:v>
                </c:pt>
                <c:pt idx="812">
                  <c:v>44273</c:v>
                </c:pt>
                <c:pt idx="813">
                  <c:v>44274</c:v>
                </c:pt>
                <c:pt idx="814">
                  <c:v>44277</c:v>
                </c:pt>
                <c:pt idx="815">
                  <c:v>44278</c:v>
                </c:pt>
                <c:pt idx="816">
                  <c:v>44279</c:v>
                </c:pt>
                <c:pt idx="817">
                  <c:v>44280</c:v>
                </c:pt>
                <c:pt idx="818">
                  <c:v>44281</c:v>
                </c:pt>
                <c:pt idx="819">
                  <c:v>44284</c:v>
                </c:pt>
                <c:pt idx="820">
                  <c:v>44285</c:v>
                </c:pt>
                <c:pt idx="821">
                  <c:v>44286</c:v>
                </c:pt>
                <c:pt idx="822">
                  <c:v>44287</c:v>
                </c:pt>
                <c:pt idx="823">
                  <c:v>44291</c:v>
                </c:pt>
                <c:pt idx="824">
                  <c:v>44292</c:v>
                </c:pt>
                <c:pt idx="825">
                  <c:v>44293</c:v>
                </c:pt>
                <c:pt idx="826">
                  <c:v>44294</c:v>
                </c:pt>
                <c:pt idx="827">
                  <c:v>44295</c:v>
                </c:pt>
                <c:pt idx="828">
                  <c:v>44298</c:v>
                </c:pt>
                <c:pt idx="829">
                  <c:v>44299</c:v>
                </c:pt>
                <c:pt idx="830">
                  <c:v>44300</c:v>
                </c:pt>
                <c:pt idx="831">
                  <c:v>44301</c:v>
                </c:pt>
                <c:pt idx="832">
                  <c:v>44302</c:v>
                </c:pt>
                <c:pt idx="833">
                  <c:v>44305</c:v>
                </c:pt>
                <c:pt idx="834">
                  <c:v>44306</c:v>
                </c:pt>
                <c:pt idx="835">
                  <c:v>44307</c:v>
                </c:pt>
                <c:pt idx="836">
                  <c:v>44308</c:v>
                </c:pt>
                <c:pt idx="837">
                  <c:v>44309</c:v>
                </c:pt>
                <c:pt idx="838">
                  <c:v>44312</c:v>
                </c:pt>
                <c:pt idx="839">
                  <c:v>44313</c:v>
                </c:pt>
                <c:pt idx="840">
                  <c:v>44314</c:v>
                </c:pt>
                <c:pt idx="841">
                  <c:v>44315</c:v>
                </c:pt>
                <c:pt idx="842">
                  <c:v>44316</c:v>
                </c:pt>
                <c:pt idx="843">
                  <c:v>44319</c:v>
                </c:pt>
                <c:pt idx="844">
                  <c:v>44320</c:v>
                </c:pt>
                <c:pt idx="845">
                  <c:v>44321</c:v>
                </c:pt>
                <c:pt idx="846">
                  <c:v>44322</c:v>
                </c:pt>
                <c:pt idx="847">
                  <c:v>44323</c:v>
                </c:pt>
                <c:pt idx="848">
                  <c:v>44326</c:v>
                </c:pt>
                <c:pt idx="849">
                  <c:v>44327</c:v>
                </c:pt>
                <c:pt idx="850">
                  <c:v>44328</c:v>
                </c:pt>
                <c:pt idx="851">
                  <c:v>44329</c:v>
                </c:pt>
                <c:pt idx="852">
                  <c:v>44330</c:v>
                </c:pt>
                <c:pt idx="853">
                  <c:v>44333</c:v>
                </c:pt>
                <c:pt idx="854">
                  <c:v>44334</c:v>
                </c:pt>
                <c:pt idx="855">
                  <c:v>44335</c:v>
                </c:pt>
                <c:pt idx="856">
                  <c:v>44336</c:v>
                </c:pt>
                <c:pt idx="857">
                  <c:v>44337</c:v>
                </c:pt>
                <c:pt idx="858">
                  <c:v>44340</c:v>
                </c:pt>
                <c:pt idx="859">
                  <c:v>44341</c:v>
                </c:pt>
                <c:pt idx="860">
                  <c:v>44342</c:v>
                </c:pt>
                <c:pt idx="861">
                  <c:v>44343</c:v>
                </c:pt>
                <c:pt idx="862">
                  <c:v>44344</c:v>
                </c:pt>
                <c:pt idx="863">
                  <c:v>44348</c:v>
                </c:pt>
                <c:pt idx="864">
                  <c:v>44349</c:v>
                </c:pt>
                <c:pt idx="865">
                  <c:v>44350</c:v>
                </c:pt>
                <c:pt idx="866">
                  <c:v>44351</c:v>
                </c:pt>
                <c:pt idx="867">
                  <c:v>44354</c:v>
                </c:pt>
                <c:pt idx="868">
                  <c:v>44355</c:v>
                </c:pt>
                <c:pt idx="869">
                  <c:v>44356</c:v>
                </c:pt>
                <c:pt idx="870">
                  <c:v>44357</c:v>
                </c:pt>
                <c:pt idx="871">
                  <c:v>44358</c:v>
                </c:pt>
                <c:pt idx="872">
                  <c:v>44361</c:v>
                </c:pt>
                <c:pt idx="873">
                  <c:v>44362</c:v>
                </c:pt>
                <c:pt idx="874">
                  <c:v>44363</c:v>
                </c:pt>
                <c:pt idx="875">
                  <c:v>44364</c:v>
                </c:pt>
                <c:pt idx="876">
                  <c:v>44365</c:v>
                </c:pt>
                <c:pt idx="877">
                  <c:v>44368</c:v>
                </c:pt>
                <c:pt idx="878">
                  <c:v>44369</c:v>
                </c:pt>
                <c:pt idx="879">
                  <c:v>44370</c:v>
                </c:pt>
                <c:pt idx="880">
                  <c:v>44371</c:v>
                </c:pt>
                <c:pt idx="881">
                  <c:v>44372</c:v>
                </c:pt>
                <c:pt idx="882">
                  <c:v>44375</c:v>
                </c:pt>
                <c:pt idx="883">
                  <c:v>44376</c:v>
                </c:pt>
                <c:pt idx="884">
                  <c:v>44377</c:v>
                </c:pt>
                <c:pt idx="885">
                  <c:v>44378</c:v>
                </c:pt>
                <c:pt idx="886">
                  <c:v>44379</c:v>
                </c:pt>
                <c:pt idx="887">
                  <c:v>44383</c:v>
                </c:pt>
                <c:pt idx="888">
                  <c:v>44384</c:v>
                </c:pt>
                <c:pt idx="889">
                  <c:v>44385</c:v>
                </c:pt>
                <c:pt idx="890">
                  <c:v>44386</c:v>
                </c:pt>
                <c:pt idx="891">
                  <c:v>44389</c:v>
                </c:pt>
                <c:pt idx="892">
                  <c:v>44390</c:v>
                </c:pt>
                <c:pt idx="893">
                  <c:v>44391</c:v>
                </c:pt>
                <c:pt idx="894">
                  <c:v>44392</c:v>
                </c:pt>
                <c:pt idx="895">
                  <c:v>44393</c:v>
                </c:pt>
                <c:pt idx="896">
                  <c:v>44396</c:v>
                </c:pt>
                <c:pt idx="897">
                  <c:v>44397</c:v>
                </c:pt>
                <c:pt idx="898">
                  <c:v>44398</c:v>
                </c:pt>
                <c:pt idx="899">
                  <c:v>44399</c:v>
                </c:pt>
                <c:pt idx="900">
                  <c:v>44400</c:v>
                </c:pt>
                <c:pt idx="901">
                  <c:v>44403</c:v>
                </c:pt>
                <c:pt idx="902">
                  <c:v>44404</c:v>
                </c:pt>
                <c:pt idx="903">
                  <c:v>44405</c:v>
                </c:pt>
                <c:pt idx="904">
                  <c:v>44406</c:v>
                </c:pt>
                <c:pt idx="905">
                  <c:v>44407</c:v>
                </c:pt>
                <c:pt idx="906">
                  <c:v>44410</c:v>
                </c:pt>
                <c:pt idx="907">
                  <c:v>44411</c:v>
                </c:pt>
                <c:pt idx="908">
                  <c:v>44412</c:v>
                </c:pt>
                <c:pt idx="909">
                  <c:v>44413</c:v>
                </c:pt>
                <c:pt idx="910">
                  <c:v>44414</c:v>
                </c:pt>
                <c:pt idx="911">
                  <c:v>44417</c:v>
                </c:pt>
                <c:pt idx="912">
                  <c:v>44418</c:v>
                </c:pt>
                <c:pt idx="913">
                  <c:v>44419</c:v>
                </c:pt>
                <c:pt idx="914">
                  <c:v>44420</c:v>
                </c:pt>
                <c:pt idx="915">
                  <c:v>44421</c:v>
                </c:pt>
                <c:pt idx="916">
                  <c:v>44424</c:v>
                </c:pt>
                <c:pt idx="917">
                  <c:v>44425</c:v>
                </c:pt>
                <c:pt idx="918">
                  <c:v>44426</c:v>
                </c:pt>
                <c:pt idx="919">
                  <c:v>44427</c:v>
                </c:pt>
                <c:pt idx="920">
                  <c:v>44428</c:v>
                </c:pt>
                <c:pt idx="921">
                  <c:v>44431</c:v>
                </c:pt>
                <c:pt idx="922">
                  <c:v>44432</c:v>
                </c:pt>
                <c:pt idx="923">
                  <c:v>44433</c:v>
                </c:pt>
                <c:pt idx="924">
                  <c:v>44434</c:v>
                </c:pt>
                <c:pt idx="925">
                  <c:v>44435</c:v>
                </c:pt>
                <c:pt idx="926">
                  <c:v>44438</c:v>
                </c:pt>
                <c:pt idx="927">
                  <c:v>44439</c:v>
                </c:pt>
                <c:pt idx="928">
                  <c:v>44440</c:v>
                </c:pt>
                <c:pt idx="929">
                  <c:v>44441</c:v>
                </c:pt>
                <c:pt idx="930">
                  <c:v>44442</c:v>
                </c:pt>
                <c:pt idx="931">
                  <c:v>44446</c:v>
                </c:pt>
                <c:pt idx="932">
                  <c:v>44447</c:v>
                </c:pt>
                <c:pt idx="933">
                  <c:v>44448</c:v>
                </c:pt>
                <c:pt idx="934">
                  <c:v>44449</c:v>
                </c:pt>
                <c:pt idx="935">
                  <c:v>44452</c:v>
                </c:pt>
                <c:pt idx="936">
                  <c:v>44453</c:v>
                </c:pt>
                <c:pt idx="937">
                  <c:v>44454</c:v>
                </c:pt>
                <c:pt idx="938">
                  <c:v>44455</c:v>
                </c:pt>
                <c:pt idx="939">
                  <c:v>44456</c:v>
                </c:pt>
                <c:pt idx="940">
                  <c:v>44459</c:v>
                </c:pt>
                <c:pt idx="941">
                  <c:v>44460</c:v>
                </c:pt>
                <c:pt idx="942">
                  <c:v>44461</c:v>
                </c:pt>
                <c:pt idx="943">
                  <c:v>44462</c:v>
                </c:pt>
                <c:pt idx="944">
                  <c:v>44463</c:v>
                </c:pt>
                <c:pt idx="945">
                  <c:v>44466</c:v>
                </c:pt>
                <c:pt idx="946">
                  <c:v>44467</c:v>
                </c:pt>
                <c:pt idx="947">
                  <c:v>44468</c:v>
                </c:pt>
                <c:pt idx="948">
                  <c:v>44469</c:v>
                </c:pt>
                <c:pt idx="949">
                  <c:v>44470</c:v>
                </c:pt>
                <c:pt idx="950">
                  <c:v>44473</c:v>
                </c:pt>
                <c:pt idx="951">
                  <c:v>44474</c:v>
                </c:pt>
                <c:pt idx="952">
                  <c:v>44475</c:v>
                </c:pt>
                <c:pt idx="953">
                  <c:v>44476</c:v>
                </c:pt>
                <c:pt idx="954">
                  <c:v>44477</c:v>
                </c:pt>
                <c:pt idx="955">
                  <c:v>44480</c:v>
                </c:pt>
                <c:pt idx="956">
                  <c:v>44481</c:v>
                </c:pt>
                <c:pt idx="957">
                  <c:v>44482</c:v>
                </c:pt>
                <c:pt idx="958">
                  <c:v>44483</c:v>
                </c:pt>
                <c:pt idx="959">
                  <c:v>44484</c:v>
                </c:pt>
                <c:pt idx="960">
                  <c:v>44487</c:v>
                </c:pt>
                <c:pt idx="961">
                  <c:v>44488</c:v>
                </c:pt>
                <c:pt idx="962">
                  <c:v>44489</c:v>
                </c:pt>
                <c:pt idx="963">
                  <c:v>44490</c:v>
                </c:pt>
                <c:pt idx="964">
                  <c:v>44491</c:v>
                </c:pt>
                <c:pt idx="965">
                  <c:v>44494</c:v>
                </c:pt>
                <c:pt idx="966">
                  <c:v>44495</c:v>
                </c:pt>
                <c:pt idx="967">
                  <c:v>44496</c:v>
                </c:pt>
                <c:pt idx="968">
                  <c:v>44497</c:v>
                </c:pt>
                <c:pt idx="969">
                  <c:v>44498</c:v>
                </c:pt>
                <c:pt idx="970">
                  <c:v>44501</c:v>
                </c:pt>
                <c:pt idx="971">
                  <c:v>44502</c:v>
                </c:pt>
                <c:pt idx="972">
                  <c:v>44503</c:v>
                </c:pt>
                <c:pt idx="973">
                  <c:v>44504</c:v>
                </c:pt>
                <c:pt idx="974">
                  <c:v>44505</c:v>
                </c:pt>
                <c:pt idx="975">
                  <c:v>44508</c:v>
                </c:pt>
                <c:pt idx="976">
                  <c:v>44509</c:v>
                </c:pt>
                <c:pt idx="977">
                  <c:v>44510</c:v>
                </c:pt>
                <c:pt idx="978">
                  <c:v>44511</c:v>
                </c:pt>
                <c:pt idx="979">
                  <c:v>44512</c:v>
                </c:pt>
                <c:pt idx="980">
                  <c:v>44515</c:v>
                </c:pt>
                <c:pt idx="981">
                  <c:v>44516</c:v>
                </c:pt>
                <c:pt idx="982">
                  <c:v>44517</c:v>
                </c:pt>
                <c:pt idx="983">
                  <c:v>44518</c:v>
                </c:pt>
                <c:pt idx="984">
                  <c:v>44519</c:v>
                </c:pt>
                <c:pt idx="985">
                  <c:v>44522</c:v>
                </c:pt>
                <c:pt idx="986">
                  <c:v>44523</c:v>
                </c:pt>
                <c:pt idx="987">
                  <c:v>44524</c:v>
                </c:pt>
                <c:pt idx="988">
                  <c:v>44526</c:v>
                </c:pt>
                <c:pt idx="989">
                  <c:v>44529</c:v>
                </c:pt>
                <c:pt idx="990">
                  <c:v>44530</c:v>
                </c:pt>
                <c:pt idx="991">
                  <c:v>44531</c:v>
                </c:pt>
                <c:pt idx="992">
                  <c:v>44532</c:v>
                </c:pt>
                <c:pt idx="993">
                  <c:v>44533</c:v>
                </c:pt>
                <c:pt idx="994">
                  <c:v>44536</c:v>
                </c:pt>
                <c:pt idx="995">
                  <c:v>44537</c:v>
                </c:pt>
                <c:pt idx="996">
                  <c:v>44538</c:v>
                </c:pt>
                <c:pt idx="997">
                  <c:v>44539</c:v>
                </c:pt>
                <c:pt idx="998">
                  <c:v>44540</c:v>
                </c:pt>
                <c:pt idx="999">
                  <c:v>44543</c:v>
                </c:pt>
                <c:pt idx="1000">
                  <c:v>44544</c:v>
                </c:pt>
                <c:pt idx="1001">
                  <c:v>44545</c:v>
                </c:pt>
                <c:pt idx="1002">
                  <c:v>44546</c:v>
                </c:pt>
                <c:pt idx="1003">
                  <c:v>44547</c:v>
                </c:pt>
                <c:pt idx="1004">
                  <c:v>44550</c:v>
                </c:pt>
                <c:pt idx="1005">
                  <c:v>44551</c:v>
                </c:pt>
                <c:pt idx="1006">
                  <c:v>44552</c:v>
                </c:pt>
                <c:pt idx="1007">
                  <c:v>44553</c:v>
                </c:pt>
                <c:pt idx="1008">
                  <c:v>44557</c:v>
                </c:pt>
                <c:pt idx="1009">
                  <c:v>44558</c:v>
                </c:pt>
                <c:pt idx="1010">
                  <c:v>44559</c:v>
                </c:pt>
                <c:pt idx="1011">
                  <c:v>44560</c:v>
                </c:pt>
                <c:pt idx="1012">
                  <c:v>44564</c:v>
                </c:pt>
                <c:pt idx="1013">
                  <c:v>44565</c:v>
                </c:pt>
                <c:pt idx="1014">
                  <c:v>44566</c:v>
                </c:pt>
                <c:pt idx="1015">
                  <c:v>44567</c:v>
                </c:pt>
                <c:pt idx="1016">
                  <c:v>44568</c:v>
                </c:pt>
                <c:pt idx="1017">
                  <c:v>44571</c:v>
                </c:pt>
                <c:pt idx="1018">
                  <c:v>44572</c:v>
                </c:pt>
                <c:pt idx="1019">
                  <c:v>44573</c:v>
                </c:pt>
                <c:pt idx="1020">
                  <c:v>44574</c:v>
                </c:pt>
                <c:pt idx="1021">
                  <c:v>44575</c:v>
                </c:pt>
                <c:pt idx="1022">
                  <c:v>44579</c:v>
                </c:pt>
                <c:pt idx="1023">
                  <c:v>44580</c:v>
                </c:pt>
                <c:pt idx="1024">
                  <c:v>44581</c:v>
                </c:pt>
                <c:pt idx="1025">
                  <c:v>44582</c:v>
                </c:pt>
                <c:pt idx="1026">
                  <c:v>44585</c:v>
                </c:pt>
                <c:pt idx="1027">
                  <c:v>44586</c:v>
                </c:pt>
                <c:pt idx="1028">
                  <c:v>44587</c:v>
                </c:pt>
                <c:pt idx="1029">
                  <c:v>44588</c:v>
                </c:pt>
                <c:pt idx="1030">
                  <c:v>44589</c:v>
                </c:pt>
                <c:pt idx="1031">
                  <c:v>44592</c:v>
                </c:pt>
                <c:pt idx="1032">
                  <c:v>44593</c:v>
                </c:pt>
                <c:pt idx="1033">
                  <c:v>44594</c:v>
                </c:pt>
                <c:pt idx="1034">
                  <c:v>44595</c:v>
                </c:pt>
                <c:pt idx="1035">
                  <c:v>44596</c:v>
                </c:pt>
                <c:pt idx="1036">
                  <c:v>44599</c:v>
                </c:pt>
                <c:pt idx="1037">
                  <c:v>44600</c:v>
                </c:pt>
                <c:pt idx="1038">
                  <c:v>44601</c:v>
                </c:pt>
                <c:pt idx="1039">
                  <c:v>44602</c:v>
                </c:pt>
                <c:pt idx="1040">
                  <c:v>44603</c:v>
                </c:pt>
                <c:pt idx="1041">
                  <c:v>44606</c:v>
                </c:pt>
                <c:pt idx="1042">
                  <c:v>44607</c:v>
                </c:pt>
                <c:pt idx="1043">
                  <c:v>44608</c:v>
                </c:pt>
                <c:pt idx="1044">
                  <c:v>44609</c:v>
                </c:pt>
                <c:pt idx="1045">
                  <c:v>44610</c:v>
                </c:pt>
                <c:pt idx="1046">
                  <c:v>44614</c:v>
                </c:pt>
                <c:pt idx="1047">
                  <c:v>44615</c:v>
                </c:pt>
                <c:pt idx="1048">
                  <c:v>44616</c:v>
                </c:pt>
                <c:pt idx="1049">
                  <c:v>44617</c:v>
                </c:pt>
                <c:pt idx="1050">
                  <c:v>44620</c:v>
                </c:pt>
                <c:pt idx="1051">
                  <c:v>44621</c:v>
                </c:pt>
                <c:pt idx="1052">
                  <c:v>44622</c:v>
                </c:pt>
                <c:pt idx="1053">
                  <c:v>44623</c:v>
                </c:pt>
                <c:pt idx="1054">
                  <c:v>44624</c:v>
                </c:pt>
                <c:pt idx="1055">
                  <c:v>44627</c:v>
                </c:pt>
                <c:pt idx="1056">
                  <c:v>44628</c:v>
                </c:pt>
                <c:pt idx="1057">
                  <c:v>44629</c:v>
                </c:pt>
                <c:pt idx="1058">
                  <c:v>44630</c:v>
                </c:pt>
                <c:pt idx="1059">
                  <c:v>44631</c:v>
                </c:pt>
                <c:pt idx="1060">
                  <c:v>44634</c:v>
                </c:pt>
                <c:pt idx="1061">
                  <c:v>44635</c:v>
                </c:pt>
                <c:pt idx="1062">
                  <c:v>44636</c:v>
                </c:pt>
                <c:pt idx="1063">
                  <c:v>44637</c:v>
                </c:pt>
                <c:pt idx="1064">
                  <c:v>44638</c:v>
                </c:pt>
                <c:pt idx="1065">
                  <c:v>44641</c:v>
                </c:pt>
                <c:pt idx="1066">
                  <c:v>44642</c:v>
                </c:pt>
                <c:pt idx="1067">
                  <c:v>44643</c:v>
                </c:pt>
                <c:pt idx="1068">
                  <c:v>44644</c:v>
                </c:pt>
                <c:pt idx="1069">
                  <c:v>44645</c:v>
                </c:pt>
                <c:pt idx="1070">
                  <c:v>44648</c:v>
                </c:pt>
                <c:pt idx="1071">
                  <c:v>44649</c:v>
                </c:pt>
                <c:pt idx="1072">
                  <c:v>44650</c:v>
                </c:pt>
                <c:pt idx="1073">
                  <c:v>44651</c:v>
                </c:pt>
                <c:pt idx="1074">
                  <c:v>44652</c:v>
                </c:pt>
                <c:pt idx="1075">
                  <c:v>44655</c:v>
                </c:pt>
                <c:pt idx="1076">
                  <c:v>44656</c:v>
                </c:pt>
                <c:pt idx="1077">
                  <c:v>44657</c:v>
                </c:pt>
                <c:pt idx="1078">
                  <c:v>44658</c:v>
                </c:pt>
                <c:pt idx="1079">
                  <c:v>44659</c:v>
                </c:pt>
                <c:pt idx="1080">
                  <c:v>44662</c:v>
                </c:pt>
                <c:pt idx="1081">
                  <c:v>44663</c:v>
                </c:pt>
                <c:pt idx="1082">
                  <c:v>44664</c:v>
                </c:pt>
                <c:pt idx="1083">
                  <c:v>44665</c:v>
                </c:pt>
                <c:pt idx="1084">
                  <c:v>44669</c:v>
                </c:pt>
                <c:pt idx="1085">
                  <c:v>44670</c:v>
                </c:pt>
                <c:pt idx="1086">
                  <c:v>44671</c:v>
                </c:pt>
                <c:pt idx="1087">
                  <c:v>44672</c:v>
                </c:pt>
                <c:pt idx="1088">
                  <c:v>44673</c:v>
                </c:pt>
                <c:pt idx="1089">
                  <c:v>44676</c:v>
                </c:pt>
                <c:pt idx="1090">
                  <c:v>44677</c:v>
                </c:pt>
                <c:pt idx="1091">
                  <c:v>44678</c:v>
                </c:pt>
                <c:pt idx="1092">
                  <c:v>44679</c:v>
                </c:pt>
                <c:pt idx="1093">
                  <c:v>44680</c:v>
                </c:pt>
                <c:pt idx="1094">
                  <c:v>44683</c:v>
                </c:pt>
                <c:pt idx="1095">
                  <c:v>44684</c:v>
                </c:pt>
                <c:pt idx="1096">
                  <c:v>44685</c:v>
                </c:pt>
                <c:pt idx="1097">
                  <c:v>44686</c:v>
                </c:pt>
                <c:pt idx="1098">
                  <c:v>44687</c:v>
                </c:pt>
                <c:pt idx="1099">
                  <c:v>44690</c:v>
                </c:pt>
                <c:pt idx="1100">
                  <c:v>44691</c:v>
                </c:pt>
                <c:pt idx="1101">
                  <c:v>44692</c:v>
                </c:pt>
                <c:pt idx="1102">
                  <c:v>44693</c:v>
                </c:pt>
                <c:pt idx="1103">
                  <c:v>44694</c:v>
                </c:pt>
                <c:pt idx="1104">
                  <c:v>44697</c:v>
                </c:pt>
                <c:pt idx="1105">
                  <c:v>44698</c:v>
                </c:pt>
                <c:pt idx="1106">
                  <c:v>44699</c:v>
                </c:pt>
                <c:pt idx="1107">
                  <c:v>44700</c:v>
                </c:pt>
                <c:pt idx="1108">
                  <c:v>44701</c:v>
                </c:pt>
                <c:pt idx="1109">
                  <c:v>44704</c:v>
                </c:pt>
                <c:pt idx="1110">
                  <c:v>44705</c:v>
                </c:pt>
                <c:pt idx="1111">
                  <c:v>44706</c:v>
                </c:pt>
                <c:pt idx="1112">
                  <c:v>44707</c:v>
                </c:pt>
                <c:pt idx="1113">
                  <c:v>44708</c:v>
                </c:pt>
                <c:pt idx="1114">
                  <c:v>44712</c:v>
                </c:pt>
                <c:pt idx="1115">
                  <c:v>44713</c:v>
                </c:pt>
                <c:pt idx="1116">
                  <c:v>44714</c:v>
                </c:pt>
                <c:pt idx="1117">
                  <c:v>44715</c:v>
                </c:pt>
                <c:pt idx="1118">
                  <c:v>44718</c:v>
                </c:pt>
                <c:pt idx="1119">
                  <c:v>44719</c:v>
                </c:pt>
                <c:pt idx="1120">
                  <c:v>44720</c:v>
                </c:pt>
                <c:pt idx="1121">
                  <c:v>44721</c:v>
                </c:pt>
                <c:pt idx="1122">
                  <c:v>44722</c:v>
                </c:pt>
                <c:pt idx="1123">
                  <c:v>44725</c:v>
                </c:pt>
                <c:pt idx="1124">
                  <c:v>44726</c:v>
                </c:pt>
                <c:pt idx="1125">
                  <c:v>44727</c:v>
                </c:pt>
                <c:pt idx="1126">
                  <c:v>44728</c:v>
                </c:pt>
                <c:pt idx="1127">
                  <c:v>44729</c:v>
                </c:pt>
                <c:pt idx="1128">
                  <c:v>44733</c:v>
                </c:pt>
                <c:pt idx="1129">
                  <c:v>44734</c:v>
                </c:pt>
                <c:pt idx="1130">
                  <c:v>44735</c:v>
                </c:pt>
                <c:pt idx="1131">
                  <c:v>44736</c:v>
                </c:pt>
                <c:pt idx="1132">
                  <c:v>44739</c:v>
                </c:pt>
                <c:pt idx="1133">
                  <c:v>44740</c:v>
                </c:pt>
                <c:pt idx="1134">
                  <c:v>44741</c:v>
                </c:pt>
                <c:pt idx="1135">
                  <c:v>44742</c:v>
                </c:pt>
                <c:pt idx="1136">
                  <c:v>44743</c:v>
                </c:pt>
                <c:pt idx="1137">
                  <c:v>44747</c:v>
                </c:pt>
                <c:pt idx="1138">
                  <c:v>44748</c:v>
                </c:pt>
                <c:pt idx="1139">
                  <c:v>44749</c:v>
                </c:pt>
                <c:pt idx="1140">
                  <c:v>44750</c:v>
                </c:pt>
                <c:pt idx="1141">
                  <c:v>44753</c:v>
                </c:pt>
                <c:pt idx="1142">
                  <c:v>44754</c:v>
                </c:pt>
                <c:pt idx="1143">
                  <c:v>44755</c:v>
                </c:pt>
                <c:pt idx="1144">
                  <c:v>44756</c:v>
                </c:pt>
                <c:pt idx="1145">
                  <c:v>44757</c:v>
                </c:pt>
                <c:pt idx="1146">
                  <c:v>44760</c:v>
                </c:pt>
                <c:pt idx="1147">
                  <c:v>44761</c:v>
                </c:pt>
                <c:pt idx="1148">
                  <c:v>44762</c:v>
                </c:pt>
                <c:pt idx="1149">
                  <c:v>44763</c:v>
                </c:pt>
                <c:pt idx="1150">
                  <c:v>44764</c:v>
                </c:pt>
                <c:pt idx="1151">
                  <c:v>44767</c:v>
                </c:pt>
                <c:pt idx="1152">
                  <c:v>44768</c:v>
                </c:pt>
                <c:pt idx="1153">
                  <c:v>44769</c:v>
                </c:pt>
                <c:pt idx="1154">
                  <c:v>44770</c:v>
                </c:pt>
                <c:pt idx="1155">
                  <c:v>44771</c:v>
                </c:pt>
                <c:pt idx="1156">
                  <c:v>44774</c:v>
                </c:pt>
                <c:pt idx="1157">
                  <c:v>44775</c:v>
                </c:pt>
                <c:pt idx="1158">
                  <c:v>44776</c:v>
                </c:pt>
                <c:pt idx="1159">
                  <c:v>44777</c:v>
                </c:pt>
                <c:pt idx="1160">
                  <c:v>44778</c:v>
                </c:pt>
                <c:pt idx="1161">
                  <c:v>44781</c:v>
                </c:pt>
                <c:pt idx="1162">
                  <c:v>44782</c:v>
                </c:pt>
                <c:pt idx="1163">
                  <c:v>44783</c:v>
                </c:pt>
                <c:pt idx="1164">
                  <c:v>44784</c:v>
                </c:pt>
                <c:pt idx="1165">
                  <c:v>44785</c:v>
                </c:pt>
                <c:pt idx="1166">
                  <c:v>44788</c:v>
                </c:pt>
                <c:pt idx="1167">
                  <c:v>44789</c:v>
                </c:pt>
                <c:pt idx="1168">
                  <c:v>44790</c:v>
                </c:pt>
                <c:pt idx="1169">
                  <c:v>44791</c:v>
                </c:pt>
                <c:pt idx="1170">
                  <c:v>44792</c:v>
                </c:pt>
                <c:pt idx="1171">
                  <c:v>44795</c:v>
                </c:pt>
                <c:pt idx="1172">
                  <c:v>44796</c:v>
                </c:pt>
                <c:pt idx="1173">
                  <c:v>44797</c:v>
                </c:pt>
                <c:pt idx="1174">
                  <c:v>44798</c:v>
                </c:pt>
                <c:pt idx="1175">
                  <c:v>44799</c:v>
                </c:pt>
                <c:pt idx="1176">
                  <c:v>44802</c:v>
                </c:pt>
                <c:pt idx="1177">
                  <c:v>44803</c:v>
                </c:pt>
                <c:pt idx="1178">
                  <c:v>44804</c:v>
                </c:pt>
                <c:pt idx="1179">
                  <c:v>44805</c:v>
                </c:pt>
                <c:pt idx="1180">
                  <c:v>44806</c:v>
                </c:pt>
                <c:pt idx="1181">
                  <c:v>44810</c:v>
                </c:pt>
                <c:pt idx="1182">
                  <c:v>44811</c:v>
                </c:pt>
                <c:pt idx="1183">
                  <c:v>44812</c:v>
                </c:pt>
                <c:pt idx="1184">
                  <c:v>44813</c:v>
                </c:pt>
                <c:pt idx="1185">
                  <c:v>44816</c:v>
                </c:pt>
                <c:pt idx="1186">
                  <c:v>44817</c:v>
                </c:pt>
                <c:pt idx="1187">
                  <c:v>44818</c:v>
                </c:pt>
                <c:pt idx="1188">
                  <c:v>44819</c:v>
                </c:pt>
                <c:pt idx="1189">
                  <c:v>44820</c:v>
                </c:pt>
                <c:pt idx="1190">
                  <c:v>44823</c:v>
                </c:pt>
                <c:pt idx="1191">
                  <c:v>44824</c:v>
                </c:pt>
                <c:pt idx="1192">
                  <c:v>44825</c:v>
                </c:pt>
                <c:pt idx="1193">
                  <c:v>44826</c:v>
                </c:pt>
                <c:pt idx="1194">
                  <c:v>44827</c:v>
                </c:pt>
                <c:pt idx="1195">
                  <c:v>44830</c:v>
                </c:pt>
                <c:pt idx="1196">
                  <c:v>44831</c:v>
                </c:pt>
                <c:pt idx="1197">
                  <c:v>44832</c:v>
                </c:pt>
                <c:pt idx="1198">
                  <c:v>44833</c:v>
                </c:pt>
                <c:pt idx="1199">
                  <c:v>44834</c:v>
                </c:pt>
                <c:pt idx="1200">
                  <c:v>44837</c:v>
                </c:pt>
                <c:pt idx="1201">
                  <c:v>44838</c:v>
                </c:pt>
                <c:pt idx="1202">
                  <c:v>44839</c:v>
                </c:pt>
                <c:pt idx="1203">
                  <c:v>44840</c:v>
                </c:pt>
                <c:pt idx="1204">
                  <c:v>44841</c:v>
                </c:pt>
                <c:pt idx="1205">
                  <c:v>44844</c:v>
                </c:pt>
                <c:pt idx="1206">
                  <c:v>44845</c:v>
                </c:pt>
                <c:pt idx="1207">
                  <c:v>44846</c:v>
                </c:pt>
                <c:pt idx="1208">
                  <c:v>44847</c:v>
                </c:pt>
                <c:pt idx="1209">
                  <c:v>44848</c:v>
                </c:pt>
                <c:pt idx="1210">
                  <c:v>44851</c:v>
                </c:pt>
                <c:pt idx="1211">
                  <c:v>44852</c:v>
                </c:pt>
                <c:pt idx="1212">
                  <c:v>44853</c:v>
                </c:pt>
                <c:pt idx="1213">
                  <c:v>44854</c:v>
                </c:pt>
                <c:pt idx="1214">
                  <c:v>44855</c:v>
                </c:pt>
                <c:pt idx="1215">
                  <c:v>44858</c:v>
                </c:pt>
                <c:pt idx="1216">
                  <c:v>44859</c:v>
                </c:pt>
                <c:pt idx="1217">
                  <c:v>44860</c:v>
                </c:pt>
                <c:pt idx="1218">
                  <c:v>44861</c:v>
                </c:pt>
                <c:pt idx="1219">
                  <c:v>44862</c:v>
                </c:pt>
                <c:pt idx="1220">
                  <c:v>44865</c:v>
                </c:pt>
                <c:pt idx="1221">
                  <c:v>44866</c:v>
                </c:pt>
                <c:pt idx="1222">
                  <c:v>44867</c:v>
                </c:pt>
                <c:pt idx="1223">
                  <c:v>44868</c:v>
                </c:pt>
                <c:pt idx="1224">
                  <c:v>44869</c:v>
                </c:pt>
                <c:pt idx="1225">
                  <c:v>44872</c:v>
                </c:pt>
                <c:pt idx="1226">
                  <c:v>44873</c:v>
                </c:pt>
                <c:pt idx="1227">
                  <c:v>44874</c:v>
                </c:pt>
                <c:pt idx="1228">
                  <c:v>44875</c:v>
                </c:pt>
                <c:pt idx="1229">
                  <c:v>44876</c:v>
                </c:pt>
                <c:pt idx="1230">
                  <c:v>44879</c:v>
                </c:pt>
                <c:pt idx="1231">
                  <c:v>44880</c:v>
                </c:pt>
                <c:pt idx="1232">
                  <c:v>44881</c:v>
                </c:pt>
                <c:pt idx="1233">
                  <c:v>44882</c:v>
                </c:pt>
                <c:pt idx="1234">
                  <c:v>44883</c:v>
                </c:pt>
                <c:pt idx="1235">
                  <c:v>44886</c:v>
                </c:pt>
                <c:pt idx="1236">
                  <c:v>44887</c:v>
                </c:pt>
                <c:pt idx="1237">
                  <c:v>44888</c:v>
                </c:pt>
                <c:pt idx="1238">
                  <c:v>44890</c:v>
                </c:pt>
                <c:pt idx="1239">
                  <c:v>44893</c:v>
                </c:pt>
                <c:pt idx="1240">
                  <c:v>44894</c:v>
                </c:pt>
                <c:pt idx="1241">
                  <c:v>44895</c:v>
                </c:pt>
                <c:pt idx="1242">
                  <c:v>44896</c:v>
                </c:pt>
                <c:pt idx="1243">
                  <c:v>44897</c:v>
                </c:pt>
                <c:pt idx="1244">
                  <c:v>44900</c:v>
                </c:pt>
                <c:pt idx="1245">
                  <c:v>44901</c:v>
                </c:pt>
                <c:pt idx="1246">
                  <c:v>44902</c:v>
                </c:pt>
                <c:pt idx="1247">
                  <c:v>44903</c:v>
                </c:pt>
                <c:pt idx="1248">
                  <c:v>44904</c:v>
                </c:pt>
                <c:pt idx="1249">
                  <c:v>44907</c:v>
                </c:pt>
                <c:pt idx="1250">
                  <c:v>44908</c:v>
                </c:pt>
                <c:pt idx="1251">
                  <c:v>44909</c:v>
                </c:pt>
                <c:pt idx="1252">
                  <c:v>44910</c:v>
                </c:pt>
                <c:pt idx="1253">
                  <c:v>44911</c:v>
                </c:pt>
                <c:pt idx="1254">
                  <c:v>44914</c:v>
                </c:pt>
                <c:pt idx="1255">
                  <c:v>44915</c:v>
                </c:pt>
                <c:pt idx="1256">
                  <c:v>44916</c:v>
                </c:pt>
                <c:pt idx="1257">
                  <c:v>44917</c:v>
                </c:pt>
                <c:pt idx="1258">
                  <c:v>44918</c:v>
                </c:pt>
                <c:pt idx="1259">
                  <c:v>44922</c:v>
                </c:pt>
                <c:pt idx="1260">
                  <c:v>44923</c:v>
                </c:pt>
                <c:pt idx="1261">
                  <c:v>44924</c:v>
                </c:pt>
                <c:pt idx="1262">
                  <c:v>44925</c:v>
                </c:pt>
                <c:pt idx="1263">
                  <c:v>44929</c:v>
                </c:pt>
                <c:pt idx="1264">
                  <c:v>44930</c:v>
                </c:pt>
                <c:pt idx="1265">
                  <c:v>44931</c:v>
                </c:pt>
                <c:pt idx="1266">
                  <c:v>44932</c:v>
                </c:pt>
                <c:pt idx="1267">
                  <c:v>44935</c:v>
                </c:pt>
                <c:pt idx="1268">
                  <c:v>44936</c:v>
                </c:pt>
                <c:pt idx="1269">
                  <c:v>44937</c:v>
                </c:pt>
                <c:pt idx="1270">
                  <c:v>44938</c:v>
                </c:pt>
                <c:pt idx="1271">
                  <c:v>44939</c:v>
                </c:pt>
                <c:pt idx="1272">
                  <c:v>44943</c:v>
                </c:pt>
                <c:pt idx="1273">
                  <c:v>44944</c:v>
                </c:pt>
                <c:pt idx="1274">
                  <c:v>44945</c:v>
                </c:pt>
                <c:pt idx="1275">
                  <c:v>44946</c:v>
                </c:pt>
                <c:pt idx="1276">
                  <c:v>44949</c:v>
                </c:pt>
                <c:pt idx="1277">
                  <c:v>44950</c:v>
                </c:pt>
                <c:pt idx="1278">
                  <c:v>44951</c:v>
                </c:pt>
                <c:pt idx="1279">
                  <c:v>44952</c:v>
                </c:pt>
                <c:pt idx="1280">
                  <c:v>44953</c:v>
                </c:pt>
                <c:pt idx="1281">
                  <c:v>44956</c:v>
                </c:pt>
                <c:pt idx="1282">
                  <c:v>44957</c:v>
                </c:pt>
                <c:pt idx="1283">
                  <c:v>44958</c:v>
                </c:pt>
                <c:pt idx="1284">
                  <c:v>44959</c:v>
                </c:pt>
                <c:pt idx="1285">
                  <c:v>44960</c:v>
                </c:pt>
                <c:pt idx="1286">
                  <c:v>44963</c:v>
                </c:pt>
                <c:pt idx="1287">
                  <c:v>44964</c:v>
                </c:pt>
                <c:pt idx="1288">
                  <c:v>44965</c:v>
                </c:pt>
                <c:pt idx="1289">
                  <c:v>44966</c:v>
                </c:pt>
                <c:pt idx="1290">
                  <c:v>44967</c:v>
                </c:pt>
                <c:pt idx="1291">
                  <c:v>44970</c:v>
                </c:pt>
                <c:pt idx="1292">
                  <c:v>44971</c:v>
                </c:pt>
                <c:pt idx="1293">
                  <c:v>44972</c:v>
                </c:pt>
                <c:pt idx="1294">
                  <c:v>44973</c:v>
                </c:pt>
                <c:pt idx="1295">
                  <c:v>44974</c:v>
                </c:pt>
                <c:pt idx="1296">
                  <c:v>44978</c:v>
                </c:pt>
                <c:pt idx="1297">
                  <c:v>44979</c:v>
                </c:pt>
                <c:pt idx="1298">
                  <c:v>44980</c:v>
                </c:pt>
                <c:pt idx="1299">
                  <c:v>44981</c:v>
                </c:pt>
                <c:pt idx="1300">
                  <c:v>44984</c:v>
                </c:pt>
                <c:pt idx="1301">
                  <c:v>44985</c:v>
                </c:pt>
                <c:pt idx="1302">
                  <c:v>44986</c:v>
                </c:pt>
                <c:pt idx="1303">
                  <c:v>44987</c:v>
                </c:pt>
                <c:pt idx="1304">
                  <c:v>44988</c:v>
                </c:pt>
                <c:pt idx="1305">
                  <c:v>44991</c:v>
                </c:pt>
                <c:pt idx="1306">
                  <c:v>44992</c:v>
                </c:pt>
                <c:pt idx="1307">
                  <c:v>44993</c:v>
                </c:pt>
                <c:pt idx="1308">
                  <c:v>44994</c:v>
                </c:pt>
                <c:pt idx="1309">
                  <c:v>44995</c:v>
                </c:pt>
                <c:pt idx="1310">
                  <c:v>44998</c:v>
                </c:pt>
                <c:pt idx="1311">
                  <c:v>44999</c:v>
                </c:pt>
                <c:pt idx="1312">
                  <c:v>45000</c:v>
                </c:pt>
                <c:pt idx="1313">
                  <c:v>45001</c:v>
                </c:pt>
                <c:pt idx="1314">
                  <c:v>45002</c:v>
                </c:pt>
                <c:pt idx="1315">
                  <c:v>45005</c:v>
                </c:pt>
                <c:pt idx="1316">
                  <c:v>45006</c:v>
                </c:pt>
                <c:pt idx="1317">
                  <c:v>45007</c:v>
                </c:pt>
                <c:pt idx="1318">
                  <c:v>45008</c:v>
                </c:pt>
                <c:pt idx="1319">
                  <c:v>45009</c:v>
                </c:pt>
                <c:pt idx="1320">
                  <c:v>45012</c:v>
                </c:pt>
                <c:pt idx="1321">
                  <c:v>45013</c:v>
                </c:pt>
                <c:pt idx="1322">
                  <c:v>45014</c:v>
                </c:pt>
                <c:pt idx="1323">
                  <c:v>45015</c:v>
                </c:pt>
                <c:pt idx="1324">
                  <c:v>45016</c:v>
                </c:pt>
                <c:pt idx="1325">
                  <c:v>45019</c:v>
                </c:pt>
                <c:pt idx="1326">
                  <c:v>45020</c:v>
                </c:pt>
                <c:pt idx="1327">
                  <c:v>45021</c:v>
                </c:pt>
                <c:pt idx="1328">
                  <c:v>45022</c:v>
                </c:pt>
                <c:pt idx="1329">
                  <c:v>45026</c:v>
                </c:pt>
                <c:pt idx="1330">
                  <c:v>45027</c:v>
                </c:pt>
                <c:pt idx="1331">
                  <c:v>45028</c:v>
                </c:pt>
                <c:pt idx="1332">
                  <c:v>45029</c:v>
                </c:pt>
                <c:pt idx="1333">
                  <c:v>45030</c:v>
                </c:pt>
                <c:pt idx="1334">
                  <c:v>45033</c:v>
                </c:pt>
                <c:pt idx="1335">
                  <c:v>45034</c:v>
                </c:pt>
                <c:pt idx="1336">
                  <c:v>45035</c:v>
                </c:pt>
                <c:pt idx="1337">
                  <c:v>45036</c:v>
                </c:pt>
                <c:pt idx="1338">
                  <c:v>45037</c:v>
                </c:pt>
                <c:pt idx="1339">
                  <c:v>45040</c:v>
                </c:pt>
                <c:pt idx="1340">
                  <c:v>45041</c:v>
                </c:pt>
                <c:pt idx="1341">
                  <c:v>45042</c:v>
                </c:pt>
                <c:pt idx="1342">
                  <c:v>45043</c:v>
                </c:pt>
                <c:pt idx="1343">
                  <c:v>45044</c:v>
                </c:pt>
                <c:pt idx="1344">
                  <c:v>45047</c:v>
                </c:pt>
                <c:pt idx="1345">
                  <c:v>45048</c:v>
                </c:pt>
                <c:pt idx="1346">
                  <c:v>45049</c:v>
                </c:pt>
                <c:pt idx="1347">
                  <c:v>45050</c:v>
                </c:pt>
                <c:pt idx="1348">
                  <c:v>45051</c:v>
                </c:pt>
                <c:pt idx="1349">
                  <c:v>45054</c:v>
                </c:pt>
                <c:pt idx="1350">
                  <c:v>45055</c:v>
                </c:pt>
                <c:pt idx="1351">
                  <c:v>45056</c:v>
                </c:pt>
                <c:pt idx="1352">
                  <c:v>45057</c:v>
                </c:pt>
                <c:pt idx="1353">
                  <c:v>45058</c:v>
                </c:pt>
                <c:pt idx="1354">
                  <c:v>45061</c:v>
                </c:pt>
                <c:pt idx="1355">
                  <c:v>45062</c:v>
                </c:pt>
                <c:pt idx="1356">
                  <c:v>45063</c:v>
                </c:pt>
                <c:pt idx="1357">
                  <c:v>45064</c:v>
                </c:pt>
                <c:pt idx="1358">
                  <c:v>45065</c:v>
                </c:pt>
                <c:pt idx="1359">
                  <c:v>45068</c:v>
                </c:pt>
                <c:pt idx="1360">
                  <c:v>45069</c:v>
                </c:pt>
                <c:pt idx="1361">
                  <c:v>45070</c:v>
                </c:pt>
                <c:pt idx="1362">
                  <c:v>45071</c:v>
                </c:pt>
                <c:pt idx="1363">
                  <c:v>45072</c:v>
                </c:pt>
                <c:pt idx="1364">
                  <c:v>45076</c:v>
                </c:pt>
                <c:pt idx="1365">
                  <c:v>45077</c:v>
                </c:pt>
                <c:pt idx="1366">
                  <c:v>45078</c:v>
                </c:pt>
                <c:pt idx="1367">
                  <c:v>45079</c:v>
                </c:pt>
                <c:pt idx="1368">
                  <c:v>45082</c:v>
                </c:pt>
                <c:pt idx="1369">
                  <c:v>45083</c:v>
                </c:pt>
                <c:pt idx="1370">
                  <c:v>45084</c:v>
                </c:pt>
                <c:pt idx="1371">
                  <c:v>45085</c:v>
                </c:pt>
                <c:pt idx="1372">
                  <c:v>45086</c:v>
                </c:pt>
                <c:pt idx="1373">
                  <c:v>45089</c:v>
                </c:pt>
                <c:pt idx="1374">
                  <c:v>45090</c:v>
                </c:pt>
                <c:pt idx="1375">
                  <c:v>45091</c:v>
                </c:pt>
                <c:pt idx="1376">
                  <c:v>45092</c:v>
                </c:pt>
                <c:pt idx="1377">
                  <c:v>45093</c:v>
                </c:pt>
                <c:pt idx="1378">
                  <c:v>45097</c:v>
                </c:pt>
                <c:pt idx="1379">
                  <c:v>45098</c:v>
                </c:pt>
                <c:pt idx="1380">
                  <c:v>45099</c:v>
                </c:pt>
                <c:pt idx="1381">
                  <c:v>45100</c:v>
                </c:pt>
                <c:pt idx="1382">
                  <c:v>45103</c:v>
                </c:pt>
                <c:pt idx="1383">
                  <c:v>45104</c:v>
                </c:pt>
                <c:pt idx="1384">
                  <c:v>45105</c:v>
                </c:pt>
                <c:pt idx="1385">
                  <c:v>45106</c:v>
                </c:pt>
                <c:pt idx="1386">
                  <c:v>45107</c:v>
                </c:pt>
                <c:pt idx="1387">
                  <c:v>45110</c:v>
                </c:pt>
                <c:pt idx="1388">
                  <c:v>45112</c:v>
                </c:pt>
                <c:pt idx="1389">
                  <c:v>45113</c:v>
                </c:pt>
                <c:pt idx="1390">
                  <c:v>45114</c:v>
                </c:pt>
                <c:pt idx="1391">
                  <c:v>45117</c:v>
                </c:pt>
                <c:pt idx="1392">
                  <c:v>45118</c:v>
                </c:pt>
                <c:pt idx="1393">
                  <c:v>45119</c:v>
                </c:pt>
                <c:pt idx="1394">
                  <c:v>45120</c:v>
                </c:pt>
                <c:pt idx="1395">
                  <c:v>45121</c:v>
                </c:pt>
                <c:pt idx="1396">
                  <c:v>45124</c:v>
                </c:pt>
                <c:pt idx="1397">
                  <c:v>45125</c:v>
                </c:pt>
                <c:pt idx="1398">
                  <c:v>45126</c:v>
                </c:pt>
                <c:pt idx="1399">
                  <c:v>45127</c:v>
                </c:pt>
                <c:pt idx="1400">
                  <c:v>45128</c:v>
                </c:pt>
                <c:pt idx="1401">
                  <c:v>45131</c:v>
                </c:pt>
                <c:pt idx="1402">
                  <c:v>45132</c:v>
                </c:pt>
                <c:pt idx="1403">
                  <c:v>45133</c:v>
                </c:pt>
                <c:pt idx="1404">
                  <c:v>45134</c:v>
                </c:pt>
                <c:pt idx="1405">
                  <c:v>45135</c:v>
                </c:pt>
                <c:pt idx="1406">
                  <c:v>45138</c:v>
                </c:pt>
                <c:pt idx="1407">
                  <c:v>45139</c:v>
                </c:pt>
                <c:pt idx="1408">
                  <c:v>45140</c:v>
                </c:pt>
                <c:pt idx="1409">
                  <c:v>45141</c:v>
                </c:pt>
                <c:pt idx="1410">
                  <c:v>45142</c:v>
                </c:pt>
                <c:pt idx="1411">
                  <c:v>45145</c:v>
                </c:pt>
                <c:pt idx="1412">
                  <c:v>45146</c:v>
                </c:pt>
                <c:pt idx="1413">
                  <c:v>45147</c:v>
                </c:pt>
                <c:pt idx="1414">
                  <c:v>45148</c:v>
                </c:pt>
                <c:pt idx="1415">
                  <c:v>45149</c:v>
                </c:pt>
                <c:pt idx="1416">
                  <c:v>45152</c:v>
                </c:pt>
                <c:pt idx="1417">
                  <c:v>45153</c:v>
                </c:pt>
                <c:pt idx="1418">
                  <c:v>45154</c:v>
                </c:pt>
                <c:pt idx="1419">
                  <c:v>45155</c:v>
                </c:pt>
                <c:pt idx="1420">
                  <c:v>45156</c:v>
                </c:pt>
                <c:pt idx="1421">
                  <c:v>45159</c:v>
                </c:pt>
                <c:pt idx="1422">
                  <c:v>45160</c:v>
                </c:pt>
                <c:pt idx="1423">
                  <c:v>45161</c:v>
                </c:pt>
                <c:pt idx="1424">
                  <c:v>45162</c:v>
                </c:pt>
                <c:pt idx="1425">
                  <c:v>45163</c:v>
                </c:pt>
                <c:pt idx="1426">
                  <c:v>45166</c:v>
                </c:pt>
                <c:pt idx="1427">
                  <c:v>45167</c:v>
                </c:pt>
                <c:pt idx="1428">
                  <c:v>45168</c:v>
                </c:pt>
                <c:pt idx="1429">
                  <c:v>45169</c:v>
                </c:pt>
                <c:pt idx="1430">
                  <c:v>45170</c:v>
                </c:pt>
                <c:pt idx="1431">
                  <c:v>45174</c:v>
                </c:pt>
                <c:pt idx="1432">
                  <c:v>45175</c:v>
                </c:pt>
                <c:pt idx="1433">
                  <c:v>45176</c:v>
                </c:pt>
                <c:pt idx="1434">
                  <c:v>45177</c:v>
                </c:pt>
                <c:pt idx="1435">
                  <c:v>45180</c:v>
                </c:pt>
                <c:pt idx="1436">
                  <c:v>45181</c:v>
                </c:pt>
                <c:pt idx="1437">
                  <c:v>45182</c:v>
                </c:pt>
                <c:pt idx="1438">
                  <c:v>45183</c:v>
                </c:pt>
                <c:pt idx="1439">
                  <c:v>45184</c:v>
                </c:pt>
                <c:pt idx="1440">
                  <c:v>45187</c:v>
                </c:pt>
                <c:pt idx="1441">
                  <c:v>45188</c:v>
                </c:pt>
                <c:pt idx="1442">
                  <c:v>45189</c:v>
                </c:pt>
                <c:pt idx="1443">
                  <c:v>45190</c:v>
                </c:pt>
                <c:pt idx="1444">
                  <c:v>45191</c:v>
                </c:pt>
                <c:pt idx="1445">
                  <c:v>45194</c:v>
                </c:pt>
                <c:pt idx="1446">
                  <c:v>45195</c:v>
                </c:pt>
                <c:pt idx="1447">
                  <c:v>45196</c:v>
                </c:pt>
                <c:pt idx="1448">
                  <c:v>45197</c:v>
                </c:pt>
                <c:pt idx="1449">
                  <c:v>45198</c:v>
                </c:pt>
                <c:pt idx="1450">
                  <c:v>45201</c:v>
                </c:pt>
                <c:pt idx="1451">
                  <c:v>45202</c:v>
                </c:pt>
                <c:pt idx="1452">
                  <c:v>45203</c:v>
                </c:pt>
                <c:pt idx="1453">
                  <c:v>45204</c:v>
                </c:pt>
                <c:pt idx="1454">
                  <c:v>45205</c:v>
                </c:pt>
                <c:pt idx="1455">
                  <c:v>45208</c:v>
                </c:pt>
                <c:pt idx="1456">
                  <c:v>45209</c:v>
                </c:pt>
                <c:pt idx="1457">
                  <c:v>45210</c:v>
                </c:pt>
                <c:pt idx="1458">
                  <c:v>45211</c:v>
                </c:pt>
                <c:pt idx="1459">
                  <c:v>45212</c:v>
                </c:pt>
                <c:pt idx="1460">
                  <c:v>45215</c:v>
                </c:pt>
                <c:pt idx="1461">
                  <c:v>45216</c:v>
                </c:pt>
                <c:pt idx="1462">
                  <c:v>45217</c:v>
                </c:pt>
                <c:pt idx="1463">
                  <c:v>45218</c:v>
                </c:pt>
                <c:pt idx="1464">
                  <c:v>45219</c:v>
                </c:pt>
                <c:pt idx="1465">
                  <c:v>45222</c:v>
                </c:pt>
                <c:pt idx="1466">
                  <c:v>45223</c:v>
                </c:pt>
                <c:pt idx="1467">
                  <c:v>45224</c:v>
                </c:pt>
                <c:pt idx="1468">
                  <c:v>45225</c:v>
                </c:pt>
                <c:pt idx="1469">
                  <c:v>45226</c:v>
                </c:pt>
                <c:pt idx="1470">
                  <c:v>45229</c:v>
                </c:pt>
                <c:pt idx="1471">
                  <c:v>45230</c:v>
                </c:pt>
                <c:pt idx="1472">
                  <c:v>45231</c:v>
                </c:pt>
                <c:pt idx="1473">
                  <c:v>45232</c:v>
                </c:pt>
                <c:pt idx="1474">
                  <c:v>45233</c:v>
                </c:pt>
                <c:pt idx="1475">
                  <c:v>45236</c:v>
                </c:pt>
                <c:pt idx="1476">
                  <c:v>45237</c:v>
                </c:pt>
                <c:pt idx="1477">
                  <c:v>45238</c:v>
                </c:pt>
                <c:pt idx="1478">
                  <c:v>45239</c:v>
                </c:pt>
                <c:pt idx="1479">
                  <c:v>45240</c:v>
                </c:pt>
                <c:pt idx="1480">
                  <c:v>45243</c:v>
                </c:pt>
                <c:pt idx="1481">
                  <c:v>45244</c:v>
                </c:pt>
                <c:pt idx="1482">
                  <c:v>45245</c:v>
                </c:pt>
                <c:pt idx="1483">
                  <c:v>45246</c:v>
                </c:pt>
                <c:pt idx="1484">
                  <c:v>45247</c:v>
                </c:pt>
                <c:pt idx="1485">
                  <c:v>45250</c:v>
                </c:pt>
                <c:pt idx="1486">
                  <c:v>45251</c:v>
                </c:pt>
                <c:pt idx="1487">
                  <c:v>45252</c:v>
                </c:pt>
                <c:pt idx="1488">
                  <c:v>45254</c:v>
                </c:pt>
                <c:pt idx="1489">
                  <c:v>45257</c:v>
                </c:pt>
                <c:pt idx="1490">
                  <c:v>45258</c:v>
                </c:pt>
                <c:pt idx="1491">
                  <c:v>45259</c:v>
                </c:pt>
                <c:pt idx="1492">
                  <c:v>45260</c:v>
                </c:pt>
                <c:pt idx="1493">
                  <c:v>45261</c:v>
                </c:pt>
                <c:pt idx="1494">
                  <c:v>45264</c:v>
                </c:pt>
                <c:pt idx="1495">
                  <c:v>45265</c:v>
                </c:pt>
                <c:pt idx="1496">
                  <c:v>45266</c:v>
                </c:pt>
                <c:pt idx="1497">
                  <c:v>45267</c:v>
                </c:pt>
                <c:pt idx="1498">
                  <c:v>45268</c:v>
                </c:pt>
                <c:pt idx="1499">
                  <c:v>45271</c:v>
                </c:pt>
                <c:pt idx="1500">
                  <c:v>45272</c:v>
                </c:pt>
                <c:pt idx="1501">
                  <c:v>45273</c:v>
                </c:pt>
                <c:pt idx="1502">
                  <c:v>45274</c:v>
                </c:pt>
                <c:pt idx="1503">
                  <c:v>45275</c:v>
                </c:pt>
                <c:pt idx="1504">
                  <c:v>45278</c:v>
                </c:pt>
                <c:pt idx="1505">
                  <c:v>45279</c:v>
                </c:pt>
                <c:pt idx="1506">
                  <c:v>45280</c:v>
                </c:pt>
                <c:pt idx="1507">
                  <c:v>45281</c:v>
                </c:pt>
                <c:pt idx="1508">
                  <c:v>45282</c:v>
                </c:pt>
                <c:pt idx="1509">
                  <c:v>45286</c:v>
                </c:pt>
                <c:pt idx="1510">
                  <c:v>45287</c:v>
                </c:pt>
                <c:pt idx="1511">
                  <c:v>45288</c:v>
                </c:pt>
                <c:pt idx="1512">
                  <c:v>45289</c:v>
                </c:pt>
                <c:pt idx="1513">
                  <c:v>45293</c:v>
                </c:pt>
                <c:pt idx="1514">
                  <c:v>45294</c:v>
                </c:pt>
                <c:pt idx="1515">
                  <c:v>45295</c:v>
                </c:pt>
                <c:pt idx="1516">
                  <c:v>45296</c:v>
                </c:pt>
                <c:pt idx="1517">
                  <c:v>45299</c:v>
                </c:pt>
                <c:pt idx="1518">
                  <c:v>45300</c:v>
                </c:pt>
                <c:pt idx="1519">
                  <c:v>45301</c:v>
                </c:pt>
                <c:pt idx="1520">
                  <c:v>45302</c:v>
                </c:pt>
                <c:pt idx="1521">
                  <c:v>45303</c:v>
                </c:pt>
                <c:pt idx="1522">
                  <c:v>45307</c:v>
                </c:pt>
                <c:pt idx="1523">
                  <c:v>45308</c:v>
                </c:pt>
                <c:pt idx="1524">
                  <c:v>45309</c:v>
                </c:pt>
                <c:pt idx="1525">
                  <c:v>45310</c:v>
                </c:pt>
                <c:pt idx="1526">
                  <c:v>45313</c:v>
                </c:pt>
                <c:pt idx="1527">
                  <c:v>45314</c:v>
                </c:pt>
                <c:pt idx="1528">
                  <c:v>45315</c:v>
                </c:pt>
                <c:pt idx="1529">
                  <c:v>45316</c:v>
                </c:pt>
                <c:pt idx="1530">
                  <c:v>45317</c:v>
                </c:pt>
                <c:pt idx="1531">
                  <c:v>45320</c:v>
                </c:pt>
                <c:pt idx="1532">
                  <c:v>45321</c:v>
                </c:pt>
                <c:pt idx="1533">
                  <c:v>45322</c:v>
                </c:pt>
                <c:pt idx="1534">
                  <c:v>45323</c:v>
                </c:pt>
                <c:pt idx="1535">
                  <c:v>45324</c:v>
                </c:pt>
                <c:pt idx="1536">
                  <c:v>45327</c:v>
                </c:pt>
                <c:pt idx="1537">
                  <c:v>45328</c:v>
                </c:pt>
                <c:pt idx="1538">
                  <c:v>45329</c:v>
                </c:pt>
                <c:pt idx="1539">
                  <c:v>45330</c:v>
                </c:pt>
                <c:pt idx="1540">
                  <c:v>45331</c:v>
                </c:pt>
                <c:pt idx="1541">
                  <c:v>45334</c:v>
                </c:pt>
                <c:pt idx="1542">
                  <c:v>45335</c:v>
                </c:pt>
                <c:pt idx="1543">
                  <c:v>45336</c:v>
                </c:pt>
                <c:pt idx="1544">
                  <c:v>45337</c:v>
                </c:pt>
                <c:pt idx="1545">
                  <c:v>45338</c:v>
                </c:pt>
                <c:pt idx="1546">
                  <c:v>45342</c:v>
                </c:pt>
                <c:pt idx="1547">
                  <c:v>45343</c:v>
                </c:pt>
                <c:pt idx="1548">
                  <c:v>45344</c:v>
                </c:pt>
                <c:pt idx="1549">
                  <c:v>45345</c:v>
                </c:pt>
                <c:pt idx="1550">
                  <c:v>45348</c:v>
                </c:pt>
                <c:pt idx="1551">
                  <c:v>45349</c:v>
                </c:pt>
                <c:pt idx="1552">
                  <c:v>45350</c:v>
                </c:pt>
                <c:pt idx="1553">
                  <c:v>45351</c:v>
                </c:pt>
                <c:pt idx="1554">
                  <c:v>45352</c:v>
                </c:pt>
                <c:pt idx="1555">
                  <c:v>45355</c:v>
                </c:pt>
                <c:pt idx="1556">
                  <c:v>45356</c:v>
                </c:pt>
                <c:pt idx="1557">
                  <c:v>45357</c:v>
                </c:pt>
                <c:pt idx="1558">
                  <c:v>45358</c:v>
                </c:pt>
                <c:pt idx="1559">
                  <c:v>45359</c:v>
                </c:pt>
                <c:pt idx="1560">
                  <c:v>45362</c:v>
                </c:pt>
                <c:pt idx="1561">
                  <c:v>45363</c:v>
                </c:pt>
                <c:pt idx="1562">
                  <c:v>45364</c:v>
                </c:pt>
                <c:pt idx="1563">
                  <c:v>45365</c:v>
                </c:pt>
                <c:pt idx="1564">
                  <c:v>45366</c:v>
                </c:pt>
                <c:pt idx="1565">
                  <c:v>45369</c:v>
                </c:pt>
                <c:pt idx="1566">
                  <c:v>45370</c:v>
                </c:pt>
                <c:pt idx="1567">
                  <c:v>45371</c:v>
                </c:pt>
                <c:pt idx="1568">
                  <c:v>45372</c:v>
                </c:pt>
                <c:pt idx="1569">
                  <c:v>45373</c:v>
                </c:pt>
                <c:pt idx="1570">
                  <c:v>45376</c:v>
                </c:pt>
                <c:pt idx="1571">
                  <c:v>45377</c:v>
                </c:pt>
                <c:pt idx="1572">
                  <c:v>45378</c:v>
                </c:pt>
                <c:pt idx="1573">
                  <c:v>45379</c:v>
                </c:pt>
                <c:pt idx="1574">
                  <c:v>45383</c:v>
                </c:pt>
                <c:pt idx="1575">
                  <c:v>45384</c:v>
                </c:pt>
                <c:pt idx="1576">
                  <c:v>45385</c:v>
                </c:pt>
                <c:pt idx="1577">
                  <c:v>45386</c:v>
                </c:pt>
                <c:pt idx="1578">
                  <c:v>45387</c:v>
                </c:pt>
                <c:pt idx="1579">
                  <c:v>45390</c:v>
                </c:pt>
                <c:pt idx="1580">
                  <c:v>45391</c:v>
                </c:pt>
                <c:pt idx="1581">
                  <c:v>45392</c:v>
                </c:pt>
                <c:pt idx="1582">
                  <c:v>45393</c:v>
                </c:pt>
                <c:pt idx="1583">
                  <c:v>45394</c:v>
                </c:pt>
                <c:pt idx="1584">
                  <c:v>45397</c:v>
                </c:pt>
                <c:pt idx="1585">
                  <c:v>45398</c:v>
                </c:pt>
                <c:pt idx="1586">
                  <c:v>45399</c:v>
                </c:pt>
                <c:pt idx="1587">
                  <c:v>45400</c:v>
                </c:pt>
                <c:pt idx="1588">
                  <c:v>45401</c:v>
                </c:pt>
                <c:pt idx="1589">
                  <c:v>45404</c:v>
                </c:pt>
                <c:pt idx="1590">
                  <c:v>45405</c:v>
                </c:pt>
                <c:pt idx="1591">
                  <c:v>45406</c:v>
                </c:pt>
                <c:pt idx="1592">
                  <c:v>45407</c:v>
                </c:pt>
                <c:pt idx="1593">
                  <c:v>45408</c:v>
                </c:pt>
                <c:pt idx="1594">
                  <c:v>45411</c:v>
                </c:pt>
                <c:pt idx="1595">
                  <c:v>45412</c:v>
                </c:pt>
                <c:pt idx="1596">
                  <c:v>45413</c:v>
                </c:pt>
                <c:pt idx="1597">
                  <c:v>45414</c:v>
                </c:pt>
                <c:pt idx="1598">
                  <c:v>45415</c:v>
                </c:pt>
                <c:pt idx="1599">
                  <c:v>45418</c:v>
                </c:pt>
                <c:pt idx="1600">
                  <c:v>45419</c:v>
                </c:pt>
                <c:pt idx="1601">
                  <c:v>45420</c:v>
                </c:pt>
                <c:pt idx="1602">
                  <c:v>45421</c:v>
                </c:pt>
                <c:pt idx="1603">
                  <c:v>45422</c:v>
                </c:pt>
                <c:pt idx="1604">
                  <c:v>45425</c:v>
                </c:pt>
                <c:pt idx="1605">
                  <c:v>45426</c:v>
                </c:pt>
                <c:pt idx="1606">
                  <c:v>45427</c:v>
                </c:pt>
                <c:pt idx="1607">
                  <c:v>45428</c:v>
                </c:pt>
                <c:pt idx="1608">
                  <c:v>45429</c:v>
                </c:pt>
                <c:pt idx="1609">
                  <c:v>45432</c:v>
                </c:pt>
                <c:pt idx="1610">
                  <c:v>45433</c:v>
                </c:pt>
                <c:pt idx="1611">
                  <c:v>45434</c:v>
                </c:pt>
                <c:pt idx="1612">
                  <c:v>45435</c:v>
                </c:pt>
                <c:pt idx="1613">
                  <c:v>45436</c:v>
                </c:pt>
                <c:pt idx="1614">
                  <c:v>45439</c:v>
                </c:pt>
                <c:pt idx="1615">
                  <c:v>45440</c:v>
                </c:pt>
                <c:pt idx="1616">
                  <c:v>45441</c:v>
                </c:pt>
                <c:pt idx="1617">
                  <c:v>45442</c:v>
                </c:pt>
                <c:pt idx="1618">
                  <c:v>45443</c:v>
                </c:pt>
                <c:pt idx="1619">
                  <c:v>45446</c:v>
                </c:pt>
                <c:pt idx="1620">
                  <c:v>45447</c:v>
                </c:pt>
                <c:pt idx="1621">
                  <c:v>45448</c:v>
                </c:pt>
                <c:pt idx="1622">
                  <c:v>45449</c:v>
                </c:pt>
                <c:pt idx="1623">
                  <c:v>45450</c:v>
                </c:pt>
                <c:pt idx="1624">
                  <c:v>45453</c:v>
                </c:pt>
                <c:pt idx="1625">
                  <c:v>45454</c:v>
                </c:pt>
                <c:pt idx="1626">
                  <c:v>45455</c:v>
                </c:pt>
                <c:pt idx="1627">
                  <c:v>45456</c:v>
                </c:pt>
                <c:pt idx="1628">
                  <c:v>45457</c:v>
                </c:pt>
                <c:pt idx="1629">
                  <c:v>45460</c:v>
                </c:pt>
                <c:pt idx="1630">
                  <c:v>45461</c:v>
                </c:pt>
                <c:pt idx="1631">
                  <c:v>45462</c:v>
                </c:pt>
                <c:pt idx="1632">
                  <c:v>45463</c:v>
                </c:pt>
                <c:pt idx="1633">
                  <c:v>45464</c:v>
                </c:pt>
                <c:pt idx="1634">
                  <c:v>45467</c:v>
                </c:pt>
                <c:pt idx="1635">
                  <c:v>45468</c:v>
                </c:pt>
                <c:pt idx="1636">
                  <c:v>45469</c:v>
                </c:pt>
                <c:pt idx="1637">
                  <c:v>45470</c:v>
                </c:pt>
                <c:pt idx="1638">
                  <c:v>45471</c:v>
                </c:pt>
                <c:pt idx="1639">
                  <c:v>45474</c:v>
                </c:pt>
                <c:pt idx="1640">
                  <c:v>45475</c:v>
                </c:pt>
                <c:pt idx="1641">
                  <c:v>45476</c:v>
                </c:pt>
                <c:pt idx="1642">
                  <c:v>45477</c:v>
                </c:pt>
                <c:pt idx="1643">
                  <c:v>45478</c:v>
                </c:pt>
                <c:pt idx="1644">
                  <c:v>45481</c:v>
                </c:pt>
                <c:pt idx="1645">
                  <c:v>45482</c:v>
                </c:pt>
                <c:pt idx="1646">
                  <c:v>45483</c:v>
                </c:pt>
                <c:pt idx="1647">
                  <c:v>45484</c:v>
                </c:pt>
                <c:pt idx="1648">
                  <c:v>45485</c:v>
                </c:pt>
                <c:pt idx="1649">
                  <c:v>45488</c:v>
                </c:pt>
                <c:pt idx="1650">
                  <c:v>45489</c:v>
                </c:pt>
                <c:pt idx="1651">
                  <c:v>45490</c:v>
                </c:pt>
                <c:pt idx="1652">
                  <c:v>45491</c:v>
                </c:pt>
                <c:pt idx="1653">
                  <c:v>45492</c:v>
                </c:pt>
                <c:pt idx="1654">
                  <c:v>45495</c:v>
                </c:pt>
                <c:pt idx="1655">
                  <c:v>45496</c:v>
                </c:pt>
                <c:pt idx="1656">
                  <c:v>45497</c:v>
                </c:pt>
                <c:pt idx="1657">
                  <c:v>45498</c:v>
                </c:pt>
                <c:pt idx="1658">
                  <c:v>45499</c:v>
                </c:pt>
                <c:pt idx="1659">
                  <c:v>45502</c:v>
                </c:pt>
                <c:pt idx="1660">
                  <c:v>45503</c:v>
                </c:pt>
                <c:pt idx="1661">
                  <c:v>45504</c:v>
                </c:pt>
                <c:pt idx="1662">
                  <c:v>45505</c:v>
                </c:pt>
                <c:pt idx="1663">
                  <c:v>45506</c:v>
                </c:pt>
                <c:pt idx="1664">
                  <c:v>45509</c:v>
                </c:pt>
                <c:pt idx="1665">
                  <c:v>45510</c:v>
                </c:pt>
                <c:pt idx="1666">
                  <c:v>45511</c:v>
                </c:pt>
                <c:pt idx="1667">
                  <c:v>45512</c:v>
                </c:pt>
                <c:pt idx="1668">
                  <c:v>45513</c:v>
                </c:pt>
                <c:pt idx="1669">
                  <c:v>45516</c:v>
                </c:pt>
                <c:pt idx="1670">
                  <c:v>45517</c:v>
                </c:pt>
                <c:pt idx="1671">
                  <c:v>45518</c:v>
                </c:pt>
                <c:pt idx="1672">
                  <c:v>45519</c:v>
                </c:pt>
                <c:pt idx="1673">
                  <c:v>45520</c:v>
                </c:pt>
                <c:pt idx="1674">
                  <c:v>45523</c:v>
                </c:pt>
                <c:pt idx="1675">
                  <c:v>45524</c:v>
                </c:pt>
                <c:pt idx="1676">
                  <c:v>45525</c:v>
                </c:pt>
                <c:pt idx="1677">
                  <c:v>45526</c:v>
                </c:pt>
                <c:pt idx="1678">
                  <c:v>45527</c:v>
                </c:pt>
                <c:pt idx="1679">
                  <c:v>45530</c:v>
                </c:pt>
                <c:pt idx="1680">
                  <c:v>45531</c:v>
                </c:pt>
                <c:pt idx="1681">
                  <c:v>45532</c:v>
                </c:pt>
                <c:pt idx="1682">
                  <c:v>45533</c:v>
                </c:pt>
                <c:pt idx="1683">
                  <c:v>45534</c:v>
                </c:pt>
                <c:pt idx="1684">
                  <c:v>45537</c:v>
                </c:pt>
                <c:pt idx="1685">
                  <c:v>45538</c:v>
                </c:pt>
                <c:pt idx="1686">
                  <c:v>45539</c:v>
                </c:pt>
                <c:pt idx="1687">
                  <c:v>45540</c:v>
                </c:pt>
                <c:pt idx="1688">
                  <c:v>45541</c:v>
                </c:pt>
                <c:pt idx="1689">
                  <c:v>45544</c:v>
                </c:pt>
                <c:pt idx="1690">
                  <c:v>45545</c:v>
                </c:pt>
                <c:pt idx="1691">
                  <c:v>45546</c:v>
                </c:pt>
                <c:pt idx="1692">
                  <c:v>45547</c:v>
                </c:pt>
                <c:pt idx="1693">
                  <c:v>45548</c:v>
                </c:pt>
                <c:pt idx="1694">
                  <c:v>45551</c:v>
                </c:pt>
                <c:pt idx="1695">
                  <c:v>45552</c:v>
                </c:pt>
                <c:pt idx="1696">
                  <c:v>45553</c:v>
                </c:pt>
                <c:pt idx="1697">
                  <c:v>45554</c:v>
                </c:pt>
                <c:pt idx="1698">
                  <c:v>45555</c:v>
                </c:pt>
                <c:pt idx="1699">
                  <c:v>45558</c:v>
                </c:pt>
                <c:pt idx="1700">
                  <c:v>45559</c:v>
                </c:pt>
                <c:pt idx="1701">
                  <c:v>45560</c:v>
                </c:pt>
                <c:pt idx="1702">
                  <c:v>45561</c:v>
                </c:pt>
                <c:pt idx="1703">
                  <c:v>45562</c:v>
                </c:pt>
                <c:pt idx="1704">
                  <c:v>45565</c:v>
                </c:pt>
                <c:pt idx="1705">
                  <c:v>45566</c:v>
                </c:pt>
                <c:pt idx="1706">
                  <c:v>45567</c:v>
                </c:pt>
                <c:pt idx="1707">
                  <c:v>45568</c:v>
                </c:pt>
                <c:pt idx="1708">
                  <c:v>45569</c:v>
                </c:pt>
                <c:pt idx="1709">
                  <c:v>45572</c:v>
                </c:pt>
                <c:pt idx="1710">
                  <c:v>45573</c:v>
                </c:pt>
                <c:pt idx="1711">
                  <c:v>45574</c:v>
                </c:pt>
                <c:pt idx="1712">
                  <c:v>45575</c:v>
                </c:pt>
                <c:pt idx="1713">
                  <c:v>45576</c:v>
                </c:pt>
                <c:pt idx="1714">
                  <c:v>45579</c:v>
                </c:pt>
                <c:pt idx="1715">
                  <c:v>45580</c:v>
                </c:pt>
                <c:pt idx="1716">
                  <c:v>45581</c:v>
                </c:pt>
                <c:pt idx="1717">
                  <c:v>45582</c:v>
                </c:pt>
                <c:pt idx="1718">
                  <c:v>45583</c:v>
                </c:pt>
                <c:pt idx="1719">
                  <c:v>45586</c:v>
                </c:pt>
                <c:pt idx="1720">
                  <c:v>45587</c:v>
                </c:pt>
                <c:pt idx="1721">
                  <c:v>45588</c:v>
                </c:pt>
                <c:pt idx="1722">
                  <c:v>45589</c:v>
                </c:pt>
                <c:pt idx="1723">
                  <c:v>45590</c:v>
                </c:pt>
                <c:pt idx="1724">
                  <c:v>45593</c:v>
                </c:pt>
                <c:pt idx="1725">
                  <c:v>45594</c:v>
                </c:pt>
                <c:pt idx="1726">
                  <c:v>45595</c:v>
                </c:pt>
                <c:pt idx="1727">
                  <c:v>45596</c:v>
                </c:pt>
                <c:pt idx="1728">
                  <c:v>45597</c:v>
                </c:pt>
                <c:pt idx="1729">
                  <c:v>45600</c:v>
                </c:pt>
                <c:pt idx="1730">
                  <c:v>45601</c:v>
                </c:pt>
                <c:pt idx="1731">
                  <c:v>45602</c:v>
                </c:pt>
                <c:pt idx="1732">
                  <c:v>45603</c:v>
                </c:pt>
                <c:pt idx="1733">
                  <c:v>45604</c:v>
                </c:pt>
                <c:pt idx="1734">
                  <c:v>45607</c:v>
                </c:pt>
                <c:pt idx="1735">
                  <c:v>45608</c:v>
                </c:pt>
                <c:pt idx="1736">
                  <c:v>45609</c:v>
                </c:pt>
                <c:pt idx="1737">
                  <c:v>45610</c:v>
                </c:pt>
                <c:pt idx="1738">
                  <c:v>45611</c:v>
                </c:pt>
                <c:pt idx="1739">
                  <c:v>45614</c:v>
                </c:pt>
                <c:pt idx="1740">
                  <c:v>45615</c:v>
                </c:pt>
                <c:pt idx="1741">
                  <c:v>45616</c:v>
                </c:pt>
                <c:pt idx="1742">
                  <c:v>45617</c:v>
                </c:pt>
                <c:pt idx="1743">
                  <c:v>45618</c:v>
                </c:pt>
                <c:pt idx="1744">
                  <c:v>45621</c:v>
                </c:pt>
                <c:pt idx="1745">
                  <c:v>45622</c:v>
                </c:pt>
                <c:pt idx="1746">
                  <c:v>45623</c:v>
                </c:pt>
                <c:pt idx="1747">
                  <c:v>45624</c:v>
                </c:pt>
                <c:pt idx="1748">
                  <c:v>45625</c:v>
                </c:pt>
                <c:pt idx="1749">
                  <c:v>45628</c:v>
                </c:pt>
                <c:pt idx="1750">
                  <c:v>45629</c:v>
                </c:pt>
                <c:pt idx="1751">
                  <c:v>45630</c:v>
                </c:pt>
                <c:pt idx="1752">
                  <c:v>45631</c:v>
                </c:pt>
                <c:pt idx="1753">
                  <c:v>45632</c:v>
                </c:pt>
                <c:pt idx="1754">
                  <c:v>45635</c:v>
                </c:pt>
                <c:pt idx="1755">
                  <c:v>45636</c:v>
                </c:pt>
                <c:pt idx="1756">
                  <c:v>45637</c:v>
                </c:pt>
                <c:pt idx="1757">
                  <c:v>45638</c:v>
                </c:pt>
                <c:pt idx="1758">
                  <c:v>45639</c:v>
                </c:pt>
                <c:pt idx="1759">
                  <c:v>45642</c:v>
                </c:pt>
                <c:pt idx="1760">
                  <c:v>45643</c:v>
                </c:pt>
                <c:pt idx="1761">
                  <c:v>45644</c:v>
                </c:pt>
                <c:pt idx="1762">
                  <c:v>45645</c:v>
                </c:pt>
                <c:pt idx="1763">
                  <c:v>45646</c:v>
                </c:pt>
                <c:pt idx="1764">
                  <c:v>45649</c:v>
                </c:pt>
                <c:pt idx="1765">
                  <c:v>45650</c:v>
                </c:pt>
                <c:pt idx="1766">
                  <c:v>45652</c:v>
                </c:pt>
                <c:pt idx="1767">
                  <c:v>45653</c:v>
                </c:pt>
                <c:pt idx="1768">
                  <c:v>45656</c:v>
                </c:pt>
                <c:pt idx="1769">
                  <c:v>45657</c:v>
                </c:pt>
                <c:pt idx="1770">
                  <c:v>45659</c:v>
                </c:pt>
                <c:pt idx="1771">
                  <c:v>45660</c:v>
                </c:pt>
                <c:pt idx="1772">
                  <c:v>45663</c:v>
                </c:pt>
                <c:pt idx="1773">
                  <c:v>45664</c:v>
                </c:pt>
                <c:pt idx="1774">
                  <c:v>45665</c:v>
                </c:pt>
                <c:pt idx="1775">
                  <c:v>45666</c:v>
                </c:pt>
                <c:pt idx="1776">
                  <c:v>45667</c:v>
                </c:pt>
                <c:pt idx="1777">
                  <c:v>45670</c:v>
                </c:pt>
                <c:pt idx="1778">
                  <c:v>45671</c:v>
                </c:pt>
                <c:pt idx="1779">
                  <c:v>45672</c:v>
                </c:pt>
                <c:pt idx="1780">
                  <c:v>45673</c:v>
                </c:pt>
                <c:pt idx="1781">
                  <c:v>45674</c:v>
                </c:pt>
                <c:pt idx="1782">
                  <c:v>45677</c:v>
                </c:pt>
                <c:pt idx="1783">
                  <c:v>45678</c:v>
                </c:pt>
                <c:pt idx="1784">
                  <c:v>45679</c:v>
                </c:pt>
                <c:pt idx="1785">
                  <c:v>45680</c:v>
                </c:pt>
                <c:pt idx="1786">
                  <c:v>45681</c:v>
                </c:pt>
                <c:pt idx="1787">
                  <c:v>45684</c:v>
                </c:pt>
                <c:pt idx="1788">
                  <c:v>45685</c:v>
                </c:pt>
                <c:pt idx="1789">
                  <c:v>45686</c:v>
                </c:pt>
                <c:pt idx="1790">
                  <c:v>45687</c:v>
                </c:pt>
                <c:pt idx="1791">
                  <c:v>45688</c:v>
                </c:pt>
                <c:pt idx="1792">
                  <c:v>45691</c:v>
                </c:pt>
                <c:pt idx="1793">
                  <c:v>45692</c:v>
                </c:pt>
                <c:pt idx="1794">
                  <c:v>45693</c:v>
                </c:pt>
                <c:pt idx="1795">
                  <c:v>45694</c:v>
                </c:pt>
                <c:pt idx="1796">
                  <c:v>45695</c:v>
                </c:pt>
                <c:pt idx="1797">
                  <c:v>45698</c:v>
                </c:pt>
                <c:pt idx="1798">
                  <c:v>45699</c:v>
                </c:pt>
                <c:pt idx="1799">
                  <c:v>45700</c:v>
                </c:pt>
                <c:pt idx="1800">
                  <c:v>45701</c:v>
                </c:pt>
                <c:pt idx="1801">
                  <c:v>45702</c:v>
                </c:pt>
                <c:pt idx="1802">
                  <c:v>45705</c:v>
                </c:pt>
                <c:pt idx="1803">
                  <c:v>45706</c:v>
                </c:pt>
                <c:pt idx="1804">
                  <c:v>45707</c:v>
                </c:pt>
                <c:pt idx="1805">
                  <c:v>45708</c:v>
                </c:pt>
                <c:pt idx="1806">
                  <c:v>45709</c:v>
                </c:pt>
                <c:pt idx="1807">
                  <c:v>45712</c:v>
                </c:pt>
                <c:pt idx="1808">
                  <c:v>45713</c:v>
                </c:pt>
                <c:pt idx="1809">
                  <c:v>45714</c:v>
                </c:pt>
                <c:pt idx="1810">
                  <c:v>45715</c:v>
                </c:pt>
                <c:pt idx="1811">
                  <c:v>45716</c:v>
                </c:pt>
                <c:pt idx="1812">
                  <c:v>45719</c:v>
                </c:pt>
                <c:pt idx="1813">
                  <c:v>45720</c:v>
                </c:pt>
                <c:pt idx="1814">
                  <c:v>45721</c:v>
                </c:pt>
                <c:pt idx="1815">
                  <c:v>45722</c:v>
                </c:pt>
                <c:pt idx="1816">
                  <c:v>45723</c:v>
                </c:pt>
                <c:pt idx="1817">
                  <c:v>45726</c:v>
                </c:pt>
                <c:pt idx="1818">
                  <c:v>45727</c:v>
                </c:pt>
                <c:pt idx="1819">
                  <c:v>45728</c:v>
                </c:pt>
                <c:pt idx="1820">
                  <c:v>45729</c:v>
                </c:pt>
                <c:pt idx="1821">
                  <c:v>45730</c:v>
                </c:pt>
                <c:pt idx="1822">
                  <c:v>45733</c:v>
                </c:pt>
                <c:pt idx="1823">
                  <c:v>45734</c:v>
                </c:pt>
                <c:pt idx="1824">
                  <c:v>45735</c:v>
                </c:pt>
                <c:pt idx="1825">
                  <c:v>45736</c:v>
                </c:pt>
                <c:pt idx="1826">
                  <c:v>45737</c:v>
                </c:pt>
                <c:pt idx="1827">
                  <c:v>45740</c:v>
                </c:pt>
                <c:pt idx="1828">
                  <c:v>45741</c:v>
                </c:pt>
                <c:pt idx="1829">
                  <c:v>45742</c:v>
                </c:pt>
                <c:pt idx="1830">
                  <c:v>45743</c:v>
                </c:pt>
                <c:pt idx="1831">
                  <c:v>45744</c:v>
                </c:pt>
                <c:pt idx="1832">
                  <c:v>45747</c:v>
                </c:pt>
                <c:pt idx="1833">
                  <c:v>45748</c:v>
                </c:pt>
                <c:pt idx="1834">
                  <c:v>45749</c:v>
                </c:pt>
                <c:pt idx="1835">
                  <c:v>45750</c:v>
                </c:pt>
                <c:pt idx="1836">
                  <c:v>45751</c:v>
                </c:pt>
                <c:pt idx="1837">
                  <c:v>45754</c:v>
                </c:pt>
                <c:pt idx="1838">
                  <c:v>45755</c:v>
                </c:pt>
                <c:pt idx="1839">
                  <c:v>45756</c:v>
                </c:pt>
                <c:pt idx="1840">
                  <c:v>45757</c:v>
                </c:pt>
                <c:pt idx="1841">
                  <c:v>45758</c:v>
                </c:pt>
                <c:pt idx="1842">
                  <c:v>45761</c:v>
                </c:pt>
                <c:pt idx="1843">
                  <c:v>45762</c:v>
                </c:pt>
                <c:pt idx="1844">
                  <c:v>45763</c:v>
                </c:pt>
                <c:pt idx="1845">
                  <c:v>45764</c:v>
                </c:pt>
                <c:pt idx="1846">
                  <c:v>45768</c:v>
                </c:pt>
                <c:pt idx="1847">
                  <c:v>45769</c:v>
                </c:pt>
                <c:pt idx="1848">
                  <c:v>45770</c:v>
                </c:pt>
                <c:pt idx="1849">
                  <c:v>45771</c:v>
                </c:pt>
                <c:pt idx="1850">
                  <c:v>45772</c:v>
                </c:pt>
                <c:pt idx="1851">
                  <c:v>45775</c:v>
                </c:pt>
                <c:pt idx="1852">
                  <c:v>45776</c:v>
                </c:pt>
                <c:pt idx="1853">
                  <c:v>45777</c:v>
                </c:pt>
                <c:pt idx="1854">
                  <c:v>45778</c:v>
                </c:pt>
                <c:pt idx="1855">
                  <c:v>45779</c:v>
                </c:pt>
                <c:pt idx="1856">
                  <c:v>45782</c:v>
                </c:pt>
                <c:pt idx="1857">
                  <c:v>45783</c:v>
                </c:pt>
                <c:pt idx="1858">
                  <c:v>45784</c:v>
                </c:pt>
                <c:pt idx="1859">
                  <c:v>45785</c:v>
                </c:pt>
                <c:pt idx="1860">
                  <c:v>45786</c:v>
                </c:pt>
                <c:pt idx="1861">
                  <c:v>45789</c:v>
                </c:pt>
                <c:pt idx="1862">
                  <c:v>45790</c:v>
                </c:pt>
                <c:pt idx="1863">
                  <c:v>45791</c:v>
                </c:pt>
                <c:pt idx="1864">
                  <c:v>45792</c:v>
                </c:pt>
                <c:pt idx="1865">
                  <c:v>45793</c:v>
                </c:pt>
                <c:pt idx="1866">
                  <c:v>45796</c:v>
                </c:pt>
                <c:pt idx="1867">
                  <c:v>45797</c:v>
                </c:pt>
                <c:pt idx="1868">
                  <c:v>45798</c:v>
                </c:pt>
                <c:pt idx="1869">
                  <c:v>45799</c:v>
                </c:pt>
                <c:pt idx="1870">
                  <c:v>45800</c:v>
                </c:pt>
                <c:pt idx="1871">
                  <c:v>45803</c:v>
                </c:pt>
                <c:pt idx="1872">
                  <c:v>45804</c:v>
                </c:pt>
                <c:pt idx="1873">
                  <c:v>45805</c:v>
                </c:pt>
                <c:pt idx="1874">
                  <c:v>45806</c:v>
                </c:pt>
                <c:pt idx="1875">
                  <c:v>45807</c:v>
                </c:pt>
                <c:pt idx="1876">
                  <c:v>45810</c:v>
                </c:pt>
                <c:pt idx="1877">
                  <c:v>45811</c:v>
                </c:pt>
                <c:pt idx="1878">
                  <c:v>45812</c:v>
                </c:pt>
                <c:pt idx="1879">
                  <c:v>45813</c:v>
                </c:pt>
                <c:pt idx="1880">
                  <c:v>45814</c:v>
                </c:pt>
                <c:pt idx="1881">
                  <c:v>45817</c:v>
                </c:pt>
                <c:pt idx="1882">
                  <c:v>45818</c:v>
                </c:pt>
                <c:pt idx="1883">
                  <c:v>45819</c:v>
                </c:pt>
                <c:pt idx="1884">
                  <c:v>45820</c:v>
                </c:pt>
                <c:pt idx="1885">
                  <c:v>45821</c:v>
                </c:pt>
                <c:pt idx="1886">
                  <c:v>45824</c:v>
                </c:pt>
                <c:pt idx="1887">
                  <c:v>45825</c:v>
                </c:pt>
                <c:pt idx="1888">
                  <c:v>45826</c:v>
                </c:pt>
                <c:pt idx="1889">
                  <c:v>45827</c:v>
                </c:pt>
                <c:pt idx="1890">
                  <c:v>45828</c:v>
                </c:pt>
                <c:pt idx="1891">
                  <c:v>45831</c:v>
                </c:pt>
                <c:pt idx="1892">
                  <c:v>45832</c:v>
                </c:pt>
                <c:pt idx="1893">
                  <c:v>45833</c:v>
                </c:pt>
                <c:pt idx="1894">
                  <c:v>45834</c:v>
                </c:pt>
                <c:pt idx="1895">
                  <c:v>45835</c:v>
                </c:pt>
                <c:pt idx="1896">
                  <c:v>45838</c:v>
                </c:pt>
                <c:pt idx="1897">
                  <c:v>45839</c:v>
                </c:pt>
                <c:pt idx="1898">
                  <c:v>45840</c:v>
                </c:pt>
                <c:pt idx="1899">
                  <c:v>45841</c:v>
                </c:pt>
                <c:pt idx="1900">
                  <c:v>45842</c:v>
                </c:pt>
                <c:pt idx="1901">
                  <c:v>45845</c:v>
                </c:pt>
                <c:pt idx="1902">
                  <c:v>45846</c:v>
                </c:pt>
                <c:pt idx="1903">
                  <c:v>45847</c:v>
                </c:pt>
                <c:pt idx="1904">
                  <c:v>45848</c:v>
                </c:pt>
                <c:pt idx="1905">
                  <c:v>45849</c:v>
                </c:pt>
                <c:pt idx="1906">
                  <c:v>45852</c:v>
                </c:pt>
                <c:pt idx="1907">
                  <c:v>45853</c:v>
                </c:pt>
                <c:pt idx="1908">
                  <c:v>45854</c:v>
                </c:pt>
                <c:pt idx="1909">
                  <c:v>45855</c:v>
                </c:pt>
                <c:pt idx="1910">
                  <c:v>45856</c:v>
                </c:pt>
                <c:pt idx="1911">
                  <c:v>45859</c:v>
                </c:pt>
                <c:pt idx="1912">
                  <c:v>45860</c:v>
                </c:pt>
                <c:pt idx="1913">
                  <c:v>45861</c:v>
                </c:pt>
                <c:pt idx="1914">
                  <c:v>45862</c:v>
                </c:pt>
                <c:pt idx="1915">
                  <c:v>45863</c:v>
                </c:pt>
                <c:pt idx="1916">
                  <c:v>45866</c:v>
                </c:pt>
                <c:pt idx="1917">
                  <c:v>45867</c:v>
                </c:pt>
                <c:pt idx="1918">
                  <c:v>45868</c:v>
                </c:pt>
                <c:pt idx="1919">
                  <c:v>45869</c:v>
                </c:pt>
                <c:pt idx="1920">
                  <c:v>45870</c:v>
                </c:pt>
                <c:pt idx="1921">
                  <c:v>45873</c:v>
                </c:pt>
                <c:pt idx="1922">
                  <c:v>45874</c:v>
                </c:pt>
                <c:pt idx="1923">
                  <c:v>45875</c:v>
                </c:pt>
                <c:pt idx="1924">
                  <c:v>45876</c:v>
                </c:pt>
                <c:pt idx="1925">
                  <c:v>45877</c:v>
                </c:pt>
                <c:pt idx="1926">
                  <c:v>45880</c:v>
                </c:pt>
                <c:pt idx="1927">
                  <c:v>45881</c:v>
                </c:pt>
                <c:pt idx="1928">
                  <c:v>45882</c:v>
                </c:pt>
                <c:pt idx="1929">
                  <c:v>45883</c:v>
                </c:pt>
                <c:pt idx="1930">
                  <c:v>45884</c:v>
                </c:pt>
                <c:pt idx="1931">
                  <c:v>45887</c:v>
                </c:pt>
                <c:pt idx="1932">
                  <c:v>45888</c:v>
                </c:pt>
                <c:pt idx="1933">
                  <c:v>45889</c:v>
                </c:pt>
                <c:pt idx="1934">
                  <c:v>45890</c:v>
                </c:pt>
                <c:pt idx="1935">
                  <c:v>45891</c:v>
                </c:pt>
                <c:pt idx="1936">
                  <c:v>45894</c:v>
                </c:pt>
                <c:pt idx="1937">
                  <c:v>45895</c:v>
                </c:pt>
                <c:pt idx="1938">
                  <c:v>45896</c:v>
                </c:pt>
                <c:pt idx="1939">
                  <c:v>45897</c:v>
                </c:pt>
                <c:pt idx="1940">
                  <c:v>45898</c:v>
                </c:pt>
                <c:pt idx="1941">
                  <c:v>45901</c:v>
                </c:pt>
                <c:pt idx="1942">
                  <c:v>45902</c:v>
                </c:pt>
                <c:pt idx="1943">
                  <c:v>45903</c:v>
                </c:pt>
                <c:pt idx="1944">
                  <c:v>45904</c:v>
                </c:pt>
                <c:pt idx="1945">
                  <c:v>45905</c:v>
                </c:pt>
                <c:pt idx="1946">
                  <c:v>45908</c:v>
                </c:pt>
                <c:pt idx="1947">
                  <c:v>45909</c:v>
                </c:pt>
                <c:pt idx="1948">
                  <c:v>45910</c:v>
                </c:pt>
                <c:pt idx="1949">
                  <c:v>45911</c:v>
                </c:pt>
                <c:pt idx="1950">
                  <c:v>45912</c:v>
                </c:pt>
                <c:pt idx="1951">
                  <c:v>45915</c:v>
                </c:pt>
                <c:pt idx="1952">
                  <c:v>45916</c:v>
                </c:pt>
                <c:pt idx="1953">
                  <c:v>45917</c:v>
                </c:pt>
                <c:pt idx="1954">
                  <c:v>45918</c:v>
                </c:pt>
                <c:pt idx="1955">
                  <c:v>45919</c:v>
                </c:pt>
                <c:pt idx="1956">
                  <c:v>45922</c:v>
                </c:pt>
                <c:pt idx="1957">
                  <c:v>45923</c:v>
                </c:pt>
                <c:pt idx="1958">
                  <c:v>45924</c:v>
                </c:pt>
                <c:pt idx="1959">
                  <c:v>45925</c:v>
                </c:pt>
                <c:pt idx="1960">
                  <c:v>45926</c:v>
                </c:pt>
                <c:pt idx="1961">
                  <c:v>45929</c:v>
                </c:pt>
                <c:pt idx="1962">
                  <c:v>45930</c:v>
                </c:pt>
                <c:pt idx="1963">
                  <c:v>45931</c:v>
                </c:pt>
                <c:pt idx="1964">
                  <c:v>45932</c:v>
                </c:pt>
                <c:pt idx="1965">
                  <c:v>45933</c:v>
                </c:pt>
                <c:pt idx="1966">
                  <c:v>45936</c:v>
                </c:pt>
                <c:pt idx="1967">
                  <c:v>45937</c:v>
                </c:pt>
                <c:pt idx="1968">
                  <c:v>45938</c:v>
                </c:pt>
                <c:pt idx="1969">
                  <c:v>45939</c:v>
                </c:pt>
                <c:pt idx="1970">
                  <c:v>45940</c:v>
                </c:pt>
                <c:pt idx="1971">
                  <c:v>45943</c:v>
                </c:pt>
                <c:pt idx="1972">
                  <c:v>45944</c:v>
                </c:pt>
                <c:pt idx="1973">
                  <c:v>45945</c:v>
                </c:pt>
                <c:pt idx="1974">
                  <c:v>45946</c:v>
                </c:pt>
                <c:pt idx="1975">
                  <c:v>45947</c:v>
                </c:pt>
                <c:pt idx="1976">
                  <c:v>45950</c:v>
                </c:pt>
                <c:pt idx="1977">
                  <c:v>45951</c:v>
                </c:pt>
                <c:pt idx="1978">
                  <c:v>45952</c:v>
                </c:pt>
                <c:pt idx="1979">
                  <c:v>45953</c:v>
                </c:pt>
                <c:pt idx="1980">
                  <c:v>45954</c:v>
                </c:pt>
                <c:pt idx="1981">
                  <c:v>45957</c:v>
                </c:pt>
                <c:pt idx="1982">
                  <c:v>45958</c:v>
                </c:pt>
              </c:numCache>
            </c:numRef>
          </c:cat>
          <c:val>
            <c:numRef>
              <c:f>data!$F$2:$F$1984</c:f>
              <c:numCache>
                <c:formatCode>General</c:formatCode>
                <c:ptCount val="1983"/>
                <c:pt idx="149" formatCode="&quot;$&quot;#,##0.00">
                  <c:v>0.28999999999999998</c:v>
                </c:pt>
                <c:pt idx="150" formatCode="&quot;$&quot;#,##0.00">
                  <c:v>0.28999999999999998</c:v>
                </c:pt>
                <c:pt idx="151" formatCode="&quot;$&quot;#,##0.00">
                  <c:v>0.28999999999999998</c:v>
                </c:pt>
                <c:pt idx="152" formatCode="&quot;$&quot;#,##0.00">
                  <c:v>0.28999999999999998</c:v>
                </c:pt>
                <c:pt idx="153" formatCode="&quot;$&quot;#,##0.00">
                  <c:v>0.28999999999999998</c:v>
                </c:pt>
                <c:pt idx="154" formatCode="&quot;$&quot;#,##0.00">
                  <c:v>0.28999999999999998</c:v>
                </c:pt>
                <c:pt idx="155" formatCode="&quot;$&quot;#,##0.00">
                  <c:v>0.28999999999999998</c:v>
                </c:pt>
                <c:pt idx="156" formatCode="&quot;$&quot;#,##0.00">
                  <c:v>0.28999999999999998</c:v>
                </c:pt>
                <c:pt idx="157" formatCode="&quot;$&quot;#,##0.00">
                  <c:v>0.28000000000000003</c:v>
                </c:pt>
                <c:pt idx="158" formatCode="&quot;$&quot;#,##0.00">
                  <c:v>0.28999999999999998</c:v>
                </c:pt>
                <c:pt idx="159" formatCode="&quot;$&quot;#,##0.00">
                  <c:v>0.28999999999999998</c:v>
                </c:pt>
                <c:pt idx="160" formatCode="&quot;$&quot;#,##0.00">
                  <c:v>0.28999999999999998</c:v>
                </c:pt>
                <c:pt idx="161" formatCode="&quot;$&quot;#,##0.00">
                  <c:v>0.28999999999999998</c:v>
                </c:pt>
                <c:pt idx="162" formatCode="&quot;$&quot;#,##0.00">
                  <c:v>0.28999999999999998</c:v>
                </c:pt>
                <c:pt idx="163" formatCode="&quot;$&quot;#,##0.00">
                  <c:v>0.28999999999999998</c:v>
                </c:pt>
                <c:pt idx="164" formatCode="&quot;$&quot;#,##0.00">
                  <c:v>0.28999999999999998</c:v>
                </c:pt>
                <c:pt idx="166" formatCode="&quot;$&quot;#,##0.00">
                  <c:v>0.28999999999999998</c:v>
                </c:pt>
                <c:pt idx="167" formatCode="&quot;$&quot;#,##0.00">
                  <c:v>0.28999999999999998</c:v>
                </c:pt>
                <c:pt idx="168" formatCode="&quot;$&quot;#,##0.00">
                  <c:v>0.28999999999999998</c:v>
                </c:pt>
                <c:pt idx="169" formatCode="&quot;$&quot;#,##0.00">
                  <c:v>0.28999999999999998</c:v>
                </c:pt>
                <c:pt idx="170" formatCode="&quot;$&quot;#,##0.00">
                  <c:v>0.28999999999999998</c:v>
                </c:pt>
                <c:pt idx="171" formatCode="&quot;$&quot;#,##0.00">
                  <c:v>0.28999999999999998</c:v>
                </c:pt>
                <c:pt idx="172" formatCode="&quot;$&quot;#,##0.00">
                  <c:v>0.28999999999999998</c:v>
                </c:pt>
                <c:pt idx="173" formatCode="&quot;$&quot;#,##0.00">
                  <c:v>0.28999999999999998</c:v>
                </c:pt>
                <c:pt idx="174" formatCode="&quot;$&quot;#,##0.00">
                  <c:v>0.28999999999999998</c:v>
                </c:pt>
                <c:pt idx="175" formatCode="&quot;$&quot;#,##0.00">
                  <c:v>0.28999999999999998</c:v>
                </c:pt>
                <c:pt idx="176" formatCode="&quot;$&quot;#,##0.00">
                  <c:v>0.28999999999999998</c:v>
                </c:pt>
                <c:pt idx="177" formatCode="&quot;$&quot;#,##0.00">
                  <c:v>0.28999999999999998</c:v>
                </c:pt>
                <c:pt idx="178" formatCode="&quot;$&quot;#,##0.00">
                  <c:v>0.28999999999999998</c:v>
                </c:pt>
                <c:pt idx="179" formatCode="&quot;$&quot;#,##0.00">
                  <c:v>0.28999999999999998</c:v>
                </c:pt>
                <c:pt idx="180" formatCode="&quot;$&quot;#,##0.00">
                  <c:v>0.28000000000000003</c:v>
                </c:pt>
                <c:pt idx="181" formatCode="&quot;$&quot;#,##0.00">
                  <c:v>0.28000000000000003</c:v>
                </c:pt>
                <c:pt idx="182" formatCode="&quot;$&quot;#,##0.00">
                  <c:v>0.28000000000000003</c:v>
                </c:pt>
                <c:pt idx="183" formatCode="&quot;$&quot;#,##0.00">
                  <c:v>0.28999999999999998</c:v>
                </c:pt>
                <c:pt idx="184" formatCode="&quot;$&quot;#,##0.00">
                  <c:v>0.28999999999999998</c:v>
                </c:pt>
                <c:pt idx="185" formatCode="&quot;$&quot;#,##0.00">
                  <c:v>0.3</c:v>
                </c:pt>
                <c:pt idx="186" formatCode="&quot;$&quot;#,##0.00">
                  <c:v>0.3</c:v>
                </c:pt>
                <c:pt idx="187" formatCode="&quot;$&quot;#,##0.00">
                  <c:v>0.3</c:v>
                </c:pt>
                <c:pt idx="188" formatCode="&quot;$&quot;#,##0.00">
                  <c:v>0.3</c:v>
                </c:pt>
                <c:pt idx="189" formatCode="&quot;$&quot;#,##0.00">
                  <c:v>0.3</c:v>
                </c:pt>
                <c:pt idx="190" formatCode="&quot;$&quot;#,##0.00">
                  <c:v>0.31</c:v>
                </c:pt>
                <c:pt idx="191" formatCode="&quot;$&quot;#,##0.00">
                  <c:v>0.31</c:v>
                </c:pt>
                <c:pt idx="192" formatCode="&quot;$&quot;#,##0.00">
                  <c:v>0.31</c:v>
                </c:pt>
                <c:pt idx="193" formatCode="&quot;$&quot;#,##0.00">
                  <c:v>0.31</c:v>
                </c:pt>
                <c:pt idx="194" formatCode="&quot;$&quot;#,##0.00">
                  <c:v>0.3</c:v>
                </c:pt>
                <c:pt idx="195" formatCode="&quot;$&quot;#,##0.00">
                  <c:v>0.3</c:v>
                </c:pt>
                <c:pt idx="196" formatCode="&quot;$&quot;#,##0.00">
                  <c:v>0.3</c:v>
                </c:pt>
                <c:pt idx="197" formatCode="&quot;$&quot;#,##0.00">
                  <c:v>0.3</c:v>
                </c:pt>
                <c:pt idx="198" formatCode="&quot;$&quot;#,##0.00">
                  <c:v>0.3</c:v>
                </c:pt>
                <c:pt idx="200" formatCode="&quot;$&quot;#,##0.00">
                  <c:v>0.3</c:v>
                </c:pt>
                <c:pt idx="201" formatCode="&quot;$&quot;#,##0.00">
                  <c:v>0.3</c:v>
                </c:pt>
                <c:pt idx="202" formatCode="&quot;$&quot;#,##0.00">
                  <c:v>0.3</c:v>
                </c:pt>
                <c:pt idx="203" formatCode="&quot;$&quot;#,##0.00">
                  <c:v>0.3</c:v>
                </c:pt>
                <c:pt idx="204" formatCode="&quot;$&quot;#,##0.00">
                  <c:v>0.3</c:v>
                </c:pt>
                <c:pt idx="205" formatCode="&quot;$&quot;#,##0.00">
                  <c:v>0.28999999999999998</c:v>
                </c:pt>
                <c:pt idx="206" formatCode="&quot;$&quot;#,##0.00">
                  <c:v>0.28999999999999998</c:v>
                </c:pt>
                <c:pt idx="207" formatCode="&quot;$&quot;#,##0.00">
                  <c:v>0.28999999999999998</c:v>
                </c:pt>
                <c:pt idx="208" formatCode="&quot;$&quot;#,##0.00">
                  <c:v>0.28000000000000003</c:v>
                </c:pt>
                <c:pt idx="209" formatCode="&quot;$&quot;#,##0.00">
                  <c:v>0.28999999999999998</c:v>
                </c:pt>
                <c:pt idx="210" formatCode="&quot;$&quot;#,##0.00">
                  <c:v>0.28999999999999998</c:v>
                </c:pt>
                <c:pt idx="211" formatCode="&quot;$&quot;#,##0.00">
                  <c:v>0.28999999999999998</c:v>
                </c:pt>
                <c:pt idx="212" formatCode="&quot;$&quot;#,##0.00">
                  <c:v>0.28999999999999998</c:v>
                </c:pt>
                <c:pt idx="213" formatCode="&quot;$&quot;#,##0.00">
                  <c:v>0.28999999999999998</c:v>
                </c:pt>
                <c:pt idx="214" formatCode="&quot;$&quot;#,##0.00">
                  <c:v>0.28999999999999998</c:v>
                </c:pt>
                <c:pt idx="215" formatCode="&quot;$&quot;#,##0.00">
                  <c:v>0.28999999999999998</c:v>
                </c:pt>
                <c:pt idx="216" formatCode="&quot;$&quot;#,##0.00">
                  <c:v>0.28999999999999998</c:v>
                </c:pt>
                <c:pt idx="217" formatCode="&quot;$&quot;#,##0.00">
                  <c:v>0.28999999999999998</c:v>
                </c:pt>
                <c:pt idx="218" formatCode="&quot;$&quot;#,##0.00">
                  <c:v>0.28999999999999998</c:v>
                </c:pt>
                <c:pt idx="219" formatCode="&quot;$&quot;#,##0.00">
                  <c:v>0.28999999999999998</c:v>
                </c:pt>
                <c:pt idx="220" formatCode="&quot;$&quot;#,##0.00">
                  <c:v>0.28999999999999998</c:v>
                </c:pt>
                <c:pt idx="221" formatCode="&quot;$&quot;#,##0.00">
                  <c:v>0.28999999999999998</c:v>
                </c:pt>
                <c:pt idx="222" formatCode="&quot;$&quot;#,##0.00">
                  <c:v>0.28999999999999998</c:v>
                </c:pt>
                <c:pt idx="223" formatCode="&quot;$&quot;#,##0.00">
                  <c:v>0.28000000000000003</c:v>
                </c:pt>
                <c:pt idx="225" formatCode="&quot;$&quot;#,##0.00">
                  <c:v>0.28000000000000003</c:v>
                </c:pt>
                <c:pt idx="226" formatCode="&quot;$&quot;#,##0.00">
                  <c:v>0.28999999999999998</c:v>
                </c:pt>
                <c:pt idx="227" formatCode="&quot;$&quot;#,##0.00">
                  <c:v>0.28999999999999998</c:v>
                </c:pt>
                <c:pt idx="228" formatCode="&quot;$&quot;#,##0.00">
                  <c:v>0.28000000000000003</c:v>
                </c:pt>
                <c:pt idx="229" formatCode="&quot;$&quot;#,##0.00">
                  <c:v>0.28000000000000003</c:v>
                </c:pt>
                <c:pt idx="230" formatCode="&quot;$&quot;#,##0.00">
                  <c:v>0.28999999999999998</c:v>
                </c:pt>
                <c:pt idx="231" formatCode="&quot;$&quot;#,##0.00">
                  <c:v>0.28999999999999998</c:v>
                </c:pt>
                <c:pt idx="232" formatCode="&quot;$&quot;#,##0.00">
                  <c:v>0.28999999999999998</c:v>
                </c:pt>
                <c:pt idx="233" formatCode="&quot;$&quot;#,##0.00">
                  <c:v>0.28999999999999998</c:v>
                </c:pt>
                <c:pt idx="234" formatCode="&quot;$&quot;#,##0.00">
                  <c:v>0.28999999999999998</c:v>
                </c:pt>
                <c:pt idx="235" formatCode="&quot;$&quot;#,##0.00">
                  <c:v>0.28999999999999998</c:v>
                </c:pt>
                <c:pt idx="236" formatCode="&quot;$&quot;#,##0.00">
                  <c:v>0.28999999999999998</c:v>
                </c:pt>
                <c:pt idx="237" formatCode="&quot;$&quot;#,##0.00">
                  <c:v>0.28999999999999998</c:v>
                </c:pt>
                <c:pt idx="238" formatCode="&quot;$&quot;#,##0.00">
                  <c:v>0.28999999999999998</c:v>
                </c:pt>
                <c:pt idx="239" formatCode="&quot;$&quot;#,##0.00">
                  <c:v>0.28999999999999998</c:v>
                </c:pt>
                <c:pt idx="240" formatCode="&quot;$&quot;#,##0.00">
                  <c:v>0.28999999999999998</c:v>
                </c:pt>
                <c:pt idx="241" formatCode="&quot;$&quot;#,##0.00">
                  <c:v>0.28000000000000003</c:v>
                </c:pt>
                <c:pt idx="242" formatCode="&quot;$&quot;#,##0.00">
                  <c:v>0.28000000000000003</c:v>
                </c:pt>
                <c:pt idx="243" formatCode="&quot;$&quot;#,##0.00">
                  <c:v>0.28000000000000003</c:v>
                </c:pt>
                <c:pt idx="244" formatCode="&quot;$&quot;#,##0.00">
                  <c:v>0.28000000000000003</c:v>
                </c:pt>
                <c:pt idx="245" formatCode="&quot;$&quot;#,##0.00">
                  <c:v>0.28000000000000003</c:v>
                </c:pt>
                <c:pt idx="246" formatCode="&quot;$&quot;#,##0.00">
                  <c:v>0.28000000000000003</c:v>
                </c:pt>
                <c:pt idx="247" formatCode="&quot;$&quot;#,##0.00">
                  <c:v>0.27</c:v>
                </c:pt>
                <c:pt idx="250" formatCode="&quot;$&quot;#,##0.00">
                  <c:v>0.27</c:v>
                </c:pt>
                <c:pt idx="251" formatCode="&quot;$&quot;#,##0.00">
                  <c:v>0.27</c:v>
                </c:pt>
                <c:pt idx="253" formatCode="&quot;$&quot;#,##0.00">
                  <c:v>0.28000000000000003</c:v>
                </c:pt>
                <c:pt idx="254" formatCode="&quot;$&quot;#,##0.00">
                  <c:v>0.28000000000000003</c:v>
                </c:pt>
                <c:pt idx="255" formatCode="&quot;$&quot;#,##0.00">
                  <c:v>0.28000000000000003</c:v>
                </c:pt>
                <c:pt idx="256" formatCode="&quot;$&quot;#,##0.00">
                  <c:v>0.28000000000000003</c:v>
                </c:pt>
                <c:pt idx="257" formatCode="&quot;$&quot;#,##0.00">
                  <c:v>0.28000000000000003</c:v>
                </c:pt>
                <c:pt idx="258" formatCode="&quot;$&quot;#,##0.00">
                  <c:v>0.28000000000000003</c:v>
                </c:pt>
                <c:pt idx="259" formatCode="&quot;$&quot;#,##0.00">
                  <c:v>0.28000000000000003</c:v>
                </c:pt>
                <c:pt idx="260" formatCode="&quot;$&quot;#,##0.00">
                  <c:v>0.28999999999999998</c:v>
                </c:pt>
                <c:pt idx="261" formatCode="&quot;$&quot;#,##0.00">
                  <c:v>0.28999999999999998</c:v>
                </c:pt>
                <c:pt idx="262" formatCode="&quot;$&quot;#,##0.00">
                  <c:v>0.28999999999999998</c:v>
                </c:pt>
                <c:pt idx="263" formatCode="&quot;$&quot;#,##0.00">
                  <c:v>0.28999999999999998</c:v>
                </c:pt>
                <c:pt idx="264" formatCode="&quot;$&quot;#,##0.00">
                  <c:v>0.28999999999999998</c:v>
                </c:pt>
                <c:pt idx="265" formatCode="&quot;$&quot;#,##0.00">
                  <c:v>0.3</c:v>
                </c:pt>
                <c:pt idx="266" formatCode="&quot;$&quot;#,##0.00">
                  <c:v>0.3</c:v>
                </c:pt>
                <c:pt idx="267" formatCode="&quot;$&quot;#,##0.00">
                  <c:v>0.3</c:v>
                </c:pt>
                <c:pt idx="268" formatCode="&quot;$&quot;#,##0.00">
                  <c:v>0.31</c:v>
                </c:pt>
                <c:pt idx="269" formatCode="&quot;$&quot;#,##0.00">
                  <c:v>0.31</c:v>
                </c:pt>
                <c:pt idx="270" formatCode="&quot;$&quot;#,##0.00">
                  <c:v>0.31</c:v>
                </c:pt>
                <c:pt idx="271" formatCode="&quot;$&quot;#,##0.00">
                  <c:v>0.32</c:v>
                </c:pt>
                <c:pt idx="272" formatCode="&quot;$&quot;#,##0.00">
                  <c:v>0.32</c:v>
                </c:pt>
                <c:pt idx="273" formatCode="&quot;$&quot;#,##0.00">
                  <c:v>0.32</c:v>
                </c:pt>
                <c:pt idx="274" formatCode="&quot;$&quot;#,##0.00">
                  <c:v>0.31</c:v>
                </c:pt>
                <c:pt idx="275" formatCode="&quot;$&quot;#,##0.00">
                  <c:v>0.31</c:v>
                </c:pt>
                <c:pt idx="276" formatCode="&quot;$&quot;#,##0.00">
                  <c:v>0.31</c:v>
                </c:pt>
                <c:pt idx="277" formatCode="&quot;$&quot;#,##0.00">
                  <c:v>0.31</c:v>
                </c:pt>
                <c:pt idx="278" formatCode="&quot;$&quot;#,##0.00">
                  <c:v>0.31</c:v>
                </c:pt>
                <c:pt idx="279" formatCode="&quot;$&quot;#,##0.00">
                  <c:v>0.31</c:v>
                </c:pt>
                <c:pt idx="280" formatCode="&quot;$&quot;#,##0.00">
                  <c:v>0.31</c:v>
                </c:pt>
                <c:pt idx="281" formatCode="&quot;$&quot;#,##0.00">
                  <c:v>0.31</c:v>
                </c:pt>
                <c:pt idx="282" formatCode="&quot;$&quot;#,##0.00">
                  <c:v>0.31</c:v>
                </c:pt>
                <c:pt idx="283" formatCode="&quot;$&quot;#,##0.00">
                  <c:v>0.3</c:v>
                </c:pt>
                <c:pt idx="284" formatCode="&quot;$&quot;#,##0.00">
                  <c:v>0.3</c:v>
                </c:pt>
                <c:pt idx="285" formatCode="&quot;$&quot;#,##0.00">
                  <c:v>0.3</c:v>
                </c:pt>
                <c:pt idx="286" formatCode="&quot;$&quot;#,##0.00">
                  <c:v>0.31</c:v>
                </c:pt>
                <c:pt idx="287" formatCode="&quot;$&quot;#,##0.00">
                  <c:v>0.31</c:v>
                </c:pt>
                <c:pt idx="288" formatCode="&quot;$&quot;#,##0.00">
                  <c:v>0.31</c:v>
                </c:pt>
                <c:pt idx="289" formatCode="&quot;$&quot;#,##0.00">
                  <c:v>0.31</c:v>
                </c:pt>
                <c:pt idx="290" formatCode="&quot;$&quot;#,##0.00">
                  <c:v>0.31</c:v>
                </c:pt>
                <c:pt idx="291" formatCode="&quot;$&quot;#,##0.00">
                  <c:v>0.3</c:v>
                </c:pt>
                <c:pt idx="292" formatCode="&quot;$&quot;#,##0.00">
                  <c:v>0.3</c:v>
                </c:pt>
                <c:pt idx="293" formatCode="&quot;$&quot;#,##0.00">
                  <c:v>0.28999999999999998</c:v>
                </c:pt>
                <c:pt idx="296" formatCode="&quot;$&quot;#,##0.00">
                  <c:v>0.28999999999999998</c:v>
                </c:pt>
                <c:pt idx="297" formatCode="&quot;$&quot;#,##0.00">
                  <c:v>0.28999999999999998</c:v>
                </c:pt>
                <c:pt idx="298" formatCode="&quot;$&quot;#,##0.00">
                  <c:v>0.28999999999999998</c:v>
                </c:pt>
                <c:pt idx="299" formatCode="&quot;$&quot;#,##0.00">
                  <c:v>0.28999999999999998</c:v>
                </c:pt>
                <c:pt idx="300" formatCode="&quot;$&quot;#,##0.00">
                  <c:v>0.28999999999999998</c:v>
                </c:pt>
                <c:pt idx="301" formatCode="&quot;$&quot;#,##0.00">
                  <c:v>0.28999999999999998</c:v>
                </c:pt>
                <c:pt idx="302" formatCode="&quot;$&quot;#,##0.00">
                  <c:v>0.28999999999999998</c:v>
                </c:pt>
                <c:pt idx="303" formatCode="&quot;$&quot;#,##0.00">
                  <c:v>0.28999999999999998</c:v>
                </c:pt>
                <c:pt idx="304" formatCode="&quot;$&quot;#,##0.00">
                  <c:v>0.28999999999999998</c:v>
                </c:pt>
                <c:pt idx="305" formatCode="&quot;$&quot;#,##0.00">
                  <c:v>0.28999999999999998</c:v>
                </c:pt>
                <c:pt idx="306" formatCode="&quot;$&quot;#,##0.00">
                  <c:v>0.28999999999999998</c:v>
                </c:pt>
                <c:pt idx="307" formatCode="&quot;$&quot;#,##0.00">
                  <c:v>0.28999999999999998</c:v>
                </c:pt>
                <c:pt idx="308" formatCode="&quot;$&quot;#,##0.00">
                  <c:v>0.28999999999999998</c:v>
                </c:pt>
                <c:pt idx="309" formatCode="&quot;$&quot;#,##0.00">
                  <c:v>0.28999999999999998</c:v>
                </c:pt>
                <c:pt idx="310" formatCode="&quot;$&quot;#,##0.00">
                  <c:v>0.28000000000000003</c:v>
                </c:pt>
                <c:pt idx="311" formatCode="&quot;$&quot;#,##0.00">
                  <c:v>0.28000000000000003</c:v>
                </c:pt>
                <c:pt idx="312" formatCode="&quot;$&quot;#,##0.00">
                  <c:v>0.28000000000000003</c:v>
                </c:pt>
                <c:pt idx="313" formatCode="&quot;$&quot;#,##0.00">
                  <c:v>0.28000000000000003</c:v>
                </c:pt>
                <c:pt idx="314" formatCode="&quot;$&quot;#,##0.00">
                  <c:v>0.28000000000000003</c:v>
                </c:pt>
                <c:pt idx="316" formatCode="&quot;$&quot;#,##0.00">
                  <c:v>0.28000000000000003</c:v>
                </c:pt>
                <c:pt idx="317" formatCode="&quot;$&quot;#,##0.00">
                  <c:v>0.28999999999999998</c:v>
                </c:pt>
                <c:pt idx="318" formatCode="&quot;$&quot;#,##0.00">
                  <c:v>0.28999999999999998</c:v>
                </c:pt>
                <c:pt idx="319" formatCode="&quot;$&quot;#,##0.00">
                  <c:v>0.28999999999999998</c:v>
                </c:pt>
                <c:pt idx="320" formatCode="&quot;$&quot;#,##0.00">
                  <c:v>0.28999999999999998</c:v>
                </c:pt>
                <c:pt idx="321" formatCode="&quot;$&quot;#,##0.00">
                  <c:v>0.28999999999999998</c:v>
                </c:pt>
                <c:pt idx="322" formatCode="&quot;$&quot;#,##0.00">
                  <c:v>0.28999999999999998</c:v>
                </c:pt>
                <c:pt idx="323" formatCode="&quot;$&quot;#,##0.00">
                  <c:v>0.28000000000000003</c:v>
                </c:pt>
                <c:pt idx="324" formatCode="&quot;$&quot;#,##0.00">
                  <c:v>0.28000000000000003</c:v>
                </c:pt>
                <c:pt idx="325" formatCode="&quot;$&quot;#,##0.00">
                  <c:v>0.28000000000000003</c:v>
                </c:pt>
                <c:pt idx="326" formatCode="&quot;$&quot;#,##0.00">
                  <c:v>0.28000000000000003</c:v>
                </c:pt>
                <c:pt idx="327" formatCode="&quot;$&quot;#,##0.00">
                  <c:v>0.28000000000000003</c:v>
                </c:pt>
                <c:pt idx="329" formatCode="&quot;$&quot;#,##0.00">
                  <c:v>0.28000000000000003</c:v>
                </c:pt>
                <c:pt idx="330" formatCode="&quot;$&quot;#,##0.00">
                  <c:v>0.28000000000000003</c:v>
                </c:pt>
                <c:pt idx="331" formatCode="&quot;$&quot;#,##0.00">
                  <c:v>0.28000000000000003</c:v>
                </c:pt>
                <c:pt idx="332" formatCode="&quot;$&quot;#,##0.00">
                  <c:v>0.28000000000000003</c:v>
                </c:pt>
                <c:pt idx="333" formatCode="&quot;$&quot;#,##0.00">
                  <c:v>0.28000000000000003</c:v>
                </c:pt>
                <c:pt idx="334" formatCode="&quot;$&quot;#,##0.00">
                  <c:v>0.28000000000000003</c:v>
                </c:pt>
                <c:pt idx="336" formatCode="&quot;$&quot;#,##0.00">
                  <c:v>0.28000000000000003</c:v>
                </c:pt>
                <c:pt idx="337" formatCode="&quot;$&quot;#,##0.00">
                  <c:v>0.28000000000000003</c:v>
                </c:pt>
                <c:pt idx="339" formatCode="&quot;$&quot;#,##0.00">
                  <c:v>0.28000000000000003</c:v>
                </c:pt>
                <c:pt idx="340" formatCode="&quot;$&quot;#,##0.00">
                  <c:v>0.28000000000000003</c:v>
                </c:pt>
                <c:pt idx="341" formatCode="&quot;$&quot;#,##0.00">
                  <c:v>0.28000000000000003</c:v>
                </c:pt>
                <c:pt idx="342" formatCode="&quot;$&quot;#,##0.00">
                  <c:v>0.28000000000000003</c:v>
                </c:pt>
                <c:pt idx="343" formatCode="&quot;$&quot;#,##0.00">
                  <c:v>0.28000000000000003</c:v>
                </c:pt>
                <c:pt idx="344" formatCode="&quot;$&quot;#,##0.00">
                  <c:v>0.28999999999999998</c:v>
                </c:pt>
                <c:pt idx="345" formatCode="&quot;$&quot;#,##0.00">
                  <c:v>0.28999999999999998</c:v>
                </c:pt>
                <c:pt idx="346" formatCode="&quot;$&quot;#,##0.00">
                  <c:v>0.28999999999999998</c:v>
                </c:pt>
                <c:pt idx="347" formatCode="&quot;$&quot;#,##0.00">
                  <c:v>0.28000000000000003</c:v>
                </c:pt>
                <c:pt idx="348" formatCode="&quot;$&quot;#,##0.00">
                  <c:v>0.28000000000000003</c:v>
                </c:pt>
                <c:pt idx="349" formatCode="&quot;$&quot;#,##0.00">
                  <c:v>0.28000000000000003</c:v>
                </c:pt>
                <c:pt idx="350" formatCode="&quot;$&quot;#,##0.00">
                  <c:v>0.28000000000000003</c:v>
                </c:pt>
                <c:pt idx="351" formatCode="&quot;$&quot;#,##0.00">
                  <c:v>0.28000000000000003</c:v>
                </c:pt>
                <c:pt idx="352" formatCode="&quot;$&quot;#,##0.00">
                  <c:v>0.28000000000000003</c:v>
                </c:pt>
                <c:pt idx="353" formatCode="&quot;$&quot;#,##0.00">
                  <c:v>0.28999999999999998</c:v>
                </c:pt>
                <c:pt idx="354" formatCode="&quot;$&quot;#,##0.00">
                  <c:v>0.28999999999999998</c:v>
                </c:pt>
                <c:pt idx="355" formatCode="&quot;$&quot;#,##0.00">
                  <c:v>0.28999999999999998</c:v>
                </c:pt>
                <c:pt idx="356" formatCode="&quot;$&quot;#,##0.00">
                  <c:v>0.28999999999999998</c:v>
                </c:pt>
                <c:pt idx="357" formatCode="&quot;$&quot;#,##0.00">
                  <c:v>0.28000000000000003</c:v>
                </c:pt>
                <c:pt idx="358" formatCode="&quot;$&quot;#,##0.00">
                  <c:v>0.28999999999999998</c:v>
                </c:pt>
                <c:pt idx="359" formatCode="&quot;$&quot;#,##0.00">
                  <c:v>0.28000000000000003</c:v>
                </c:pt>
                <c:pt idx="360" formatCode="&quot;$&quot;#,##0.00">
                  <c:v>0.28000000000000003</c:v>
                </c:pt>
                <c:pt idx="361" formatCode="&quot;$&quot;#,##0.00">
                  <c:v>0.28000000000000003</c:v>
                </c:pt>
                <c:pt idx="362" formatCode="&quot;$&quot;#,##0.00">
                  <c:v>0.28000000000000003</c:v>
                </c:pt>
                <c:pt idx="363" formatCode="&quot;$&quot;#,##0.00">
                  <c:v>0.28000000000000003</c:v>
                </c:pt>
                <c:pt idx="364" formatCode="&quot;$&quot;#,##0.00">
                  <c:v>0.28000000000000003</c:v>
                </c:pt>
                <c:pt idx="365" formatCode="&quot;$&quot;#,##0.00">
                  <c:v>0.28000000000000003</c:v>
                </c:pt>
                <c:pt idx="366" formatCode="&quot;$&quot;#,##0.00">
                  <c:v>0.28000000000000003</c:v>
                </c:pt>
                <c:pt idx="368" formatCode="&quot;$&quot;#,##0.00">
                  <c:v>0.28000000000000003</c:v>
                </c:pt>
                <c:pt idx="369" formatCode="&quot;$&quot;#,##0.00">
                  <c:v>0.28000000000000003</c:v>
                </c:pt>
                <c:pt idx="371" formatCode="&quot;$&quot;#,##0.00">
                  <c:v>0.28000000000000003</c:v>
                </c:pt>
                <c:pt idx="372" formatCode="&quot;$&quot;#,##0.00">
                  <c:v>0.28000000000000003</c:v>
                </c:pt>
                <c:pt idx="373" formatCode="&quot;$&quot;#,##0.00">
                  <c:v>0.28000000000000003</c:v>
                </c:pt>
                <c:pt idx="374" formatCode="&quot;$&quot;#,##0.00">
                  <c:v>0.28000000000000003</c:v>
                </c:pt>
                <c:pt idx="375" formatCode="&quot;$&quot;#,##0.00">
                  <c:v>0.28000000000000003</c:v>
                </c:pt>
                <c:pt idx="376" formatCode="&quot;$&quot;#,##0.00">
                  <c:v>0.28000000000000003</c:v>
                </c:pt>
                <c:pt idx="377" formatCode="&quot;$&quot;#,##0.00">
                  <c:v>0.28000000000000003</c:v>
                </c:pt>
                <c:pt idx="378" formatCode="&quot;$&quot;#,##0.00">
                  <c:v>0.28000000000000003</c:v>
                </c:pt>
                <c:pt idx="379" formatCode="&quot;$&quot;#,##0.00">
                  <c:v>0.28000000000000003</c:v>
                </c:pt>
                <c:pt idx="380" formatCode="&quot;$&quot;#,##0.00">
                  <c:v>0.28000000000000003</c:v>
                </c:pt>
                <c:pt idx="383" formatCode="&quot;$&quot;#,##0.00">
                  <c:v>0.28000000000000003</c:v>
                </c:pt>
                <c:pt idx="384" formatCode="&quot;$&quot;#,##0.00">
                  <c:v>0.28999999999999998</c:v>
                </c:pt>
                <c:pt idx="385" formatCode="&quot;$&quot;#,##0.00">
                  <c:v>0.28999999999999998</c:v>
                </c:pt>
                <c:pt idx="386" formatCode="&quot;$&quot;#,##0.00">
                  <c:v>0.28999999999999998</c:v>
                </c:pt>
                <c:pt idx="387" formatCode="&quot;$&quot;#,##0.00">
                  <c:v>0.28999999999999998</c:v>
                </c:pt>
                <c:pt idx="388" formatCode="&quot;$&quot;#,##0.00">
                  <c:v>0.28999999999999998</c:v>
                </c:pt>
                <c:pt idx="389" formatCode="&quot;$&quot;#,##0.00">
                  <c:v>0.28000000000000003</c:v>
                </c:pt>
                <c:pt idx="390" formatCode="&quot;$&quot;#,##0.00">
                  <c:v>0.28000000000000003</c:v>
                </c:pt>
                <c:pt idx="391" formatCode="&quot;$&quot;#,##0.00">
                  <c:v>0.28999999999999998</c:v>
                </c:pt>
                <c:pt idx="392" formatCode="&quot;$&quot;#,##0.00">
                  <c:v>0.28999999999999998</c:v>
                </c:pt>
                <c:pt idx="393" formatCode="&quot;$&quot;#,##0.00">
                  <c:v>0.28999999999999998</c:v>
                </c:pt>
                <c:pt idx="394" formatCode="&quot;$&quot;#,##0.00">
                  <c:v>0.3</c:v>
                </c:pt>
                <c:pt idx="395" formatCode="&quot;$&quot;#,##0.00">
                  <c:v>0.3</c:v>
                </c:pt>
                <c:pt idx="396" formatCode="&quot;$&quot;#,##0.00">
                  <c:v>0.3</c:v>
                </c:pt>
                <c:pt idx="397" formatCode="&quot;$&quot;#,##0.00">
                  <c:v>0.3</c:v>
                </c:pt>
                <c:pt idx="398" formatCode="&quot;$&quot;#,##0.00">
                  <c:v>0.3</c:v>
                </c:pt>
                <c:pt idx="399" formatCode="&quot;$&quot;#,##0.00">
                  <c:v>0.3</c:v>
                </c:pt>
                <c:pt idx="400" formatCode="&quot;$&quot;#,##0.00">
                  <c:v>0.3</c:v>
                </c:pt>
                <c:pt idx="401" formatCode="&quot;$&quot;#,##0.00">
                  <c:v>0.3</c:v>
                </c:pt>
                <c:pt idx="402" formatCode="&quot;$&quot;#,##0.00">
                  <c:v>0.3</c:v>
                </c:pt>
                <c:pt idx="403" formatCode="&quot;$&quot;#,##0.00">
                  <c:v>0.3</c:v>
                </c:pt>
                <c:pt idx="404" formatCode="&quot;$&quot;#,##0.00">
                  <c:v>0.3</c:v>
                </c:pt>
                <c:pt idx="405" formatCode="&quot;$&quot;#,##0.00">
                  <c:v>0.31</c:v>
                </c:pt>
                <c:pt idx="406" formatCode="&quot;$&quot;#,##0.00">
                  <c:v>0.31</c:v>
                </c:pt>
                <c:pt idx="407" formatCode="&quot;$&quot;#,##0.00">
                  <c:v>0.31</c:v>
                </c:pt>
                <c:pt idx="408" formatCode="&quot;$&quot;#,##0.00">
                  <c:v>0.31</c:v>
                </c:pt>
                <c:pt idx="409" formatCode="&quot;$&quot;#,##0.00">
                  <c:v>0.31</c:v>
                </c:pt>
                <c:pt idx="410" formatCode="&quot;$&quot;#,##0.00">
                  <c:v>0.31</c:v>
                </c:pt>
                <c:pt idx="412" formatCode="&quot;$&quot;#,##0.00">
                  <c:v>0.3</c:v>
                </c:pt>
                <c:pt idx="413" formatCode="&quot;$&quot;#,##0.00">
                  <c:v>0.3</c:v>
                </c:pt>
                <c:pt idx="414" formatCode="&quot;$&quot;#,##0.00">
                  <c:v>0.3</c:v>
                </c:pt>
                <c:pt idx="415" formatCode="&quot;$&quot;#,##0.00">
                  <c:v>0.3</c:v>
                </c:pt>
                <c:pt idx="417" formatCode="&quot;$&quot;#,##0.00">
                  <c:v>0.3</c:v>
                </c:pt>
                <c:pt idx="418" formatCode="&quot;$&quot;#,##0.00">
                  <c:v>0.3</c:v>
                </c:pt>
                <c:pt idx="419" formatCode="&quot;$&quot;#,##0.00">
                  <c:v>0.3</c:v>
                </c:pt>
                <c:pt idx="420" formatCode="&quot;$&quot;#,##0.00">
                  <c:v>0.3</c:v>
                </c:pt>
                <c:pt idx="421" formatCode="&quot;$&quot;#,##0.00">
                  <c:v>0.3</c:v>
                </c:pt>
                <c:pt idx="422" formatCode="&quot;$&quot;#,##0.00">
                  <c:v>0.3</c:v>
                </c:pt>
                <c:pt idx="423" formatCode="&quot;$&quot;#,##0.00">
                  <c:v>0.3</c:v>
                </c:pt>
                <c:pt idx="424" formatCode="&quot;$&quot;#,##0.00">
                  <c:v>0.3</c:v>
                </c:pt>
                <c:pt idx="425" formatCode="&quot;$&quot;#,##0.00">
                  <c:v>0.3</c:v>
                </c:pt>
                <c:pt idx="426" formatCode="&quot;$&quot;#,##0.00">
                  <c:v>0.3</c:v>
                </c:pt>
                <c:pt idx="427" formatCode="&quot;$&quot;#,##0.00">
                  <c:v>0.3</c:v>
                </c:pt>
                <c:pt idx="428" formatCode="&quot;$&quot;#,##0.00">
                  <c:v>0.3</c:v>
                </c:pt>
                <c:pt idx="429" formatCode="&quot;$&quot;#,##0.00">
                  <c:v>0.3</c:v>
                </c:pt>
                <c:pt idx="430" formatCode="&quot;$&quot;#,##0.00">
                  <c:v>0.31</c:v>
                </c:pt>
                <c:pt idx="431" formatCode="&quot;$&quot;#,##0.00">
                  <c:v>0.31</c:v>
                </c:pt>
                <c:pt idx="432" formatCode="&quot;$&quot;#,##0.00">
                  <c:v>0.31</c:v>
                </c:pt>
                <c:pt idx="433" formatCode="&quot;$&quot;#,##0.00">
                  <c:v>0.31</c:v>
                </c:pt>
                <c:pt idx="434" formatCode="&quot;$&quot;#,##0.00">
                  <c:v>0.31</c:v>
                </c:pt>
                <c:pt idx="435" formatCode="&quot;$&quot;#,##0.00">
                  <c:v>0.3</c:v>
                </c:pt>
                <c:pt idx="436" formatCode="&quot;$&quot;#,##0.00">
                  <c:v>0.3</c:v>
                </c:pt>
                <c:pt idx="437" formatCode="&quot;$&quot;#,##0.00">
                  <c:v>0.3</c:v>
                </c:pt>
                <c:pt idx="438" formatCode="&quot;$&quot;#,##0.00">
                  <c:v>0.3</c:v>
                </c:pt>
                <c:pt idx="439" formatCode="&quot;$&quot;#,##0.00">
                  <c:v>0.3</c:v>
                </c:pt>
                <c:pt idx="440" formatCode="&quot;$&quot;#,##0.00">
                  <c:v>0.3</c:v>
                </c:pt>
                <c:pt idx="441" formatCode="&quot;$&quot;#,##0.00">
                  <c:v>0.3</c:v>
                </c:pt>
                <c:pt idx="442" formatCode="&quot;$&quot;#,##0.00">
                  <c:v>0.3</c:v>
                </c:pt>
                <c:pt idx="443" formatCode="&quot;$&quot;#,##0.00">
                  <c:v>0.3</c:v>
                </c:pt>
                <c:pt idx="444" formatCode="&quot;$&quot;#,##0.00">
                  <c:v>0.3</c:v>
                </c:pt>
                <c:pt idx="445" formatCode="&quot;$&quot;#,##0.00">
                  <c:v>0.3</c:v>
                </c:pt>
                <c:pt idx="446" formatCode="&quot;$&quot;#,##0.00">
                  <c:v>0.3</c:v>
                </c:pt>
                <c:pt idx="447" formatCode="&quot;$&quot;#,##0.00">
                  <c:v>0.3</c:v>
                </c:pt>
                <c:pt idx="448" formatCode="&quot;$&quot;#,##0.00">
                  <c:v>0.3</c:v>
                </c:pt>
                <c:pt idx="449" formatCode="&quot;$&quot;#,##0.00">
                  <c:v>0.3</c:v>
                </c:pt>
                <c:pt idx="450" formatCode="&quot;$&quot;#,##0.00">
                  <c:v>0.3</c:v>
                </c:pt>
                <c:pt idx="451" formatCode="&quot;$&quot;#,##0.00">
                  <c:v>0.3</c:v>
                </c:pt>
                <c:pt idx="452" formatCode="&quot;$&quot;#,##0.00">
                  <c:v>0.3</c:v>
                </c:pt>
                <c:pt idx="453" formatCode="&quot;$&quot;#,##0.00">
                  <c:v>0.3</c:v>
                </c:pt>
                <c:pt idx="454" formatCode="&quot;$&quot;#,##0.00">
                  <c:v>0.3</c:v>
                </c:pt>
                <c:pt idx="455" formatCode="&quot;$&quot;#,##0.00">
                  <c:v>0.3</c:v>
                </c:pt>
                <c:pt idx="456" formatCode="&quot;$&quot;#,##0.00">
                  <c:v>0.3</c:v>
                </c:pt>
                <c:pt idx="457" formatCode="&quot;$&quot;#,##0.00">
                  <c:v>0.3</c:v>
                </c:pt>
                <c:pt idx="458" formatCode="&quot;$&quot;#,##0.00">
                  <c:v>0.31</c:v>
                </c:pt>
                <c:pt idx="459" formatCode="&quot;$&quot;#,##0.00">
                  <c:v>0.3</c:v>
                </c:pt>
                <c:pt idx="460" formatCode="&quot;$&quot;#,##0.00">
                  <c:v>0.3</c:v>
                </c:pt>
                <c:pt idx="461" formatCode="&quot;$&quot;#,##0.00">
                  <c:v>0.31</c:v>
                </c:pt>
                <c:pt idx="462" formatCode="&quot;$&quot;#,##0.00">
                  <c:v>0.31</c:v>
                </c:pt>
                <c:pt idx="463" formatCode="&quot;$&quot;#,##0.00">
                  <c:v>0.3</c:v>
                </c:pt>
                <c:pt idx="464" formatCode="&quot;$&quot;#,##0.00">
                  <c:v>0.31</c:v>
                </c:pt>
                <c:pt idx="465" formatCode="&quot;$&quot;#,##0.00">
                  <c:v>0.31</c:v>
                </c:pt>
                <c:pt idx="466" formatCode="&quot;$&quot;#,##0.00">
                  <c:v>0.31</c:v>
                </c:pt>
                <c:pt idx="467" formatCode="&quot;$&quot;#,##0.00">
                  <c:v>0.31</c:v>
                </c:pt>
                <c:pt idx="468" formatCode="&quot;$&quot;#,##0.00">
                  <c:v>0.32</c:v>
                </c:pt>
                <c:pt idx="469" formatCode="&quot;$&quot;#,##0.00">
                  <c:v>0.32</c:v>
                </c:pt>
                <c:pt idx="470" formatCode="&quot;$&quot;#,##0.00">
                  <c:v>0.32</c:v>
                </c:pt>
                <c:pt idx="471" formatCode="&quot;$&quot;#,##0.00">
                  <c:v>0.32</c:v>
                </c:pt>
                <c:pt idx="472" formatCode="&quot;$&quot;#,##0.00">
                  <c:v>0.31</c:v>
                </c:pt>
                <c:pt idx="473" formatCode="&quot;$&quot;#,##0.00">
                  <c:v>0.32</c:v>
                </c:pt>
                <c:pt idx="474" formatCode="&quot;$&quot;#,##0.00">
                  <c:v>0.31</c:v>
                </c:pt>
                <c:pt idx="476" formatCode="&quot;$&quot;#,##0.00">
                  <c:v>0.32</c:v>
                </c:pt>
                <c:pt idx="477" formatCode="&quot;$&quot;#,##0.00">
                  <c:v>0.32</c:v>
                </c:pt>
                <c:pt idx="478" formatCode="&quot;$&quot;#,##0.00">
                  <c:v>0.32</c:v>
                </c:pt>
                <c:pt idx="479" formatCode="&quot;$&quot;#,##0.00">
                  <c:v>0.32</c:v>
                </c:pt>
                <c:pt idx="480" formatCode="&quot;$&quot;#,##0.00">
                  <c:v>0.32</c:v>
                </c:pt>
                <c:pt idx="481" formatCode="&quot;$&quot;#,##0.00">
                  <c:v>0.31</c:v>
                </c:pt>
                <c:pt idx="482" formatCode="&quot;$&quot;#,##0.00">
                  <c:v>0.31</c:v>
                </c:pt>
                <c:pt idx="483" formatCode="&quot;$&quot;#,##0.00">
                  <c:v>0.32</c:v>
                </c:pt>
                <c:pt idx="484" formatCode="&quot;$&quot;#,##0.00">
                  <c:v>0.32</c:v>
                </c:pt>
                <c:pt idx="485" formatCode="&quot;$&quot;#,##0.00">
                  <c:v>0.32</c:v>
                </c:pt>
                <c:pt idx="486" formatCode="&quot;$&quot;#,##0.00">
                  <c:v>0.32</c:v>
                </c:pt>
                <c:pt idx="487" formatCode="&quot;$&quot;#,##0.00">
                  <c:v>0.32</c:v>
                </c:pt>
                <c:pt idx="488" formatCode="&quot;$&quot;#,##0.00">
                  <c:v>0.33</c:v>
                </c:pt>
                <c:pt idx="489" formatCode="&quot;$&quot;#,##0.00">
                  <c:v>0.34</c:v>
                </c:pt>
                <c:pt idx="490" formatCode="&quot;$&quot;#,##0.00">
                  <c:v>0.34</c:v>
                </c:pt>
                <c:pt idx="491" formatCode="&quot;$&quot;#,##0.00">
                  <c:v>0.33</c:v>
                </c:pt>
                <c:pt idx="492" formatCode="&quot;$&quot;#,##0.00">
                  <c:v>0.34</c:v>
                </c:pt>
                <c:pt idx="493" formatCode="&quot;$&quot;#,##0.00">
                  <c:v>0.34</c:v>
                </c:pt>
                <c:pt idx="494" formatCode="&quot;$&quot;#,##0.00">
                  <c:v>0.35</c:v>
                </c:pt>
                <c:pt idx="495" formatCode="&quot;$&quot;#,##0.00">
                  <c:v>0.36</c:v>
                </c:pt>
                <c:pt idx="496" formatCode="&quot;$&quot;#,##0.00">
                  <c:v>0.35</c:v>
                </c:pt>
                <c:pt idx="497" formatCode="&quot;$&quot;#,##0.00">
                  <c:v>0.36</c:v>
                </c:pt>
                <c:pt idx="498" formatCode="&quot;$&quot;#,##0.00">
                  <c:v>0.36</c:v>
                </c:pt>
                <c:pt idx="499" formatCode="&quot;$&quot;#,##0.00">
                  <c:v>0.36</c:v>
                </c:pt>
                <c:pt idx="500" formatCode="&quot;$&quot;#,##0.00">
                  <c:v>0.36</c:v>
                </c:pt>
                <c:pt idx="502" formatCode="&quot;$&quot;#,##0.00">
                  <c:v>0.37</c:v>
                </c:pt>
                <c:pt idx="503" formatCode="&quot;$&quot;#,##0.00">
                  <c:v>0.37</c:v>
                </c:pt>
                <c:pt idx="504" formatCode="&quot;$&quot;#,##0.00">
                  <c:v>0.36</c:v>
                </c:pt>
                <c:pt idx="505" formatCode="&quot;$&quot;#,##0.00">
                  <c:v>0.37</c:v>
                </c:pt>
                <c:pt idx="506" formatCode="&quot;$&quot;#,##0.00">
                  <c:v>0.37</c:v>
                </c:pt>
                <c:pt idx="507" formatCode="&quot;$&quot;#,##0.00">
                  <c:v>0.37</c:v>
                </c:pt>
                <c:pt idx="508" formatCode="&quot;$&quot;#,##0.00">
                  <c:v>0.37</c:v>
                </c:pt>
                <c:pt idx="509" formatCode="&quot;$&quot;#,##0.00">
                  <c:v>0.37</c:v>
                </c:pt>
                <c:pt idx="510" formatCode="&quot;$&quot;#,##0.00">
                  <c:v>0.37</c:v>
                </c:pt>
                <c:pt idx="511" formatCode="&quot;$&quot;#,##0.00">
                  <c:v>0.37</c:v>
                </c:pt>
                <c:pt idx="512" formatCode="&quot;$&quot;#,##0.00">
                  <c:v>0.37</c:v>
                </c:pt>
                <c:pt idx="513" formatCode="&quot;$&quot;#,##0.00">
                  <c:v>0.37</c:v>
                </c:pt>
                <c:pt idx="514" formatCode="&quot;$&quot;#,##0.00">
                  <c:v>0.36</c:v>
                </c:pt>
                <c:pt idx="515" formatCode="&quot;$&quot;#,##0.00">
                  <c:v>0.35</c:v>
                </c:pt>
                <c:pt idx="516" formatCode="&quot;$&quot;#,##0.00">
                  <c:v>0.35</c:v>
                </c:pt>
                <c:pt idx="517" formatCode="&quot;$&quot;#,##0.00">
                  <c:v>0.35</c:v>
                </c:pt>
                <c:pt idx="518" formatCode="&quot;$&quot;#,##0.00">
                  <c:v>0.35</c:v>
                </c:pt>
                <c:pt idx="519" formatCode="&quot;$&quot;#,##0.00">
                  <c:v>0.35</c:v>
                </c:pt>
                <c:pt idx="520" formatCode="&quot;$&quot;#,##0.00">
                  <c:v>0.34</c:v>
                </c:pt>
                <c:pt idx="521" formatCode="&quot;$&quot;#,##0.00">
                  <c:v>0.33</c:v>
                </c:pt>
                <c:pt idx="522" formatCode="&quot;$&quot;#,##0.00">
                  <c:v>0.34</c:v>
                </c:pt>
                <c:pt idx="523" formatCode="&quot;$&quot;#,##0.00">
                  <c:v>0.33</c:v>
                </c:pt>
                <c:pt idx="524" formatCode="&quot;$&quot;#,##0.00">
                  <c:v>0.32</c:v>
                </c:pt>
                <c:pt idx="525" formatCode="&quot;$&quot;#,##0.00">
                  <c:v>0.32</c:v>
                </c:pt>
                <c:pt idx="526" formatCode="&quot;$&quot;#,##0.00">
                  <c:v>0.32</c:v>
                </c:pt>
                <c:pt idx="527" formatCode="&quot;$&quot;#,##0.00">
                  <c:v>0.32</c:v>
                </c:pt>
                <c:pt idx="528" formatCode="&quot;$&quot;#,##0.00">
                  <c:v>0.33</c:v>
                </c:pt>
                <c:pt idx="529" formatCode="&quot;$&quot;#,##0.00">
                  <c:v>0.33</c:v>
                </c:pt>
                <c:pt idx="530" formatCode="&quot;$&quot;#,##0.00">
                  <c:v>0.33</c:v>
                </c:pt>
                <c:pt idx="531" formatCode="&quot;$&quot;#,##0.00">
                  <c:v>0.33</c:v>
                </c:pt>
                <c:pt idx="532" formatCode="&quot;$&quot;#,##0.00">
                  <c:v>0.33</c:v>
                </c:pt>
                <c:pt idx="533" formatCode="&quot;$&quot;#,##0.00">
                  <c:v>0.33</c:v>
                </c:pt>
                <c:pt idx="534" formatCode="&quot;$&quot;#,##0.00">
                  <c:v>0.33</c:v>
                </c:pt>
                <c:pt idx="535" formatCode="&quot;$&quot;#,##0.00">
                  <c:v>0.33</c:v>
                </c:pt>
                <c:pt idx="536" formatCode="&quot;$&quot;#,##0.00">
                  <c:v>0.32</c:v>
                </c:pt>
                <c:pt idx="537" formatCode="&quot;$&quot;#,##0.00">
                  <c:v>0.32</c:v>
                </c:pt>
                <c:pt idx="538" formatCode="&quot;$&quot;#,##0.00">
                  <c:v>0.31</c:v>
                </c:pt>
                <c:pt idx="539" formatCode="&quot;$&quot;#,##0.00">
                  <c:v>0.32</c:v>
                </c:pt>
                <c:pt idx="542" formatCode="&quot;$&quot;#,##0.00">
                  <c:v>0.3</c:v>
                </c:pt>
                <c:pt idx="543" formatCode="&quot;$&quot;#,##0.00">
                  <c:v>0.3</c:v>
                </c:pt>
                <c:pt idx="544" formatCode="&quot;$&quot;#,##0.00">
                  <c:v>0.28999999999999998</c:v>
                </c:pt>
                <c:pt idx="545" formatCode="&quot;$&quot;#,##0.00">
                  <c:v>0.28999999999999998</c:v>
                </c:pt>
                <c:pt idx="546" formatCode="&quot;$&quot;#,##0.00">
                  <c:v>0.3</c:v>
                </c:pt>
                <c:pt idx="547" formatCode="&quot;$&quot;#,##0.00">
                  <c:v>0.3</c:v>
                </c:pt>
                <c:pt idx="548" formatCode="&quot;$&quot;#,##0.00">
                  <c:v>0.3</c:v>
                </c:pt>
                <c:pt idx="549" formatCode="&quot;$&quot;#,##0.00">
                  <c:v>0.28999999999999998</c:v>
                </c:pt>
                <c:pt idx="550" formatCode="&quot;$&quot;#,##0.00">
                  <c:v>0.28999999999999998</c:v>
                </c:pt>
                <c:pt idx="551" formatCode="&quot;$&quot;#,##0.00">
                  <c:v>0.28000000000000003</c:v>
                </c:pt>
                <c:pt idx="552" formatCode="&quot;$&quot;#,##0.00">
                  <c:v>0.28000000000000003</c:v>
                </c:pt>
                <c:pt idx="553" formatCode="&quot;$&quot;#,##0.00">
                  <c:v>0.27</c:v>
                </c:pt>
                <c:pt idx="554" formatCode="&quot;$&quot;#,##0.00">
                  <c:v>0.26</c:v>
                </c:pt>
                <c:pt idx="555" formatCode="&quot;$&quot;#,##0.00">
                  <c:v>0.25</c:v>
                </c:pt>
                <c:pt idx="556" formatCode="&quot;$&quot;#,##0.00">
                  <c:v>0.25</c:v>
                </c:pt>
                <c:pt idx="557" formatCode="&quot;$&quot;#,##0.00">
                  <c:v>0.25</c:v>
                </c:pt>
                <c:pt idx="558" formatCode="&quot;$&quot;#,##0.00">
                  <c:v>0.26</c:v>
                </c:pt>
                <c:pt idx="559" formatCode="&quot;$&quot;#,##0.00">
                  <c:v>0.26</c:v>
                </c:pt>
                <c:pt idx="562" formatCode="&quot;$&quot;#,##0.00">
                  <c:v>0.27</c:v>
                </c:pt>
                <c:pt idx="563" formatCode="&quot;$&quot;#,##0.00">
                  <c:v>0.27</c:v>
                </c:pt>
                <c:pt idx="564" formatCode="&quot;$&quot;#,##0.00">
                  <c:v>0.27</c:v>
                </c:pt>
                <c:pt idx="565" formatCode="&quot;$&quot;#,##0.00">
                  <c:v>0.27</c:v>
                </c:pt>
                <c:pt idx="566" formatCode="&quot;$&quot;#,##0.00">
                  <c:v>0.27</c:v>
                </c:pt>
                <c:pt idx="567" formatCode="&quot;$&quot;#,##0.00">
                  <c:v>0.26</c:v>
                </c:pt>
                <c:pt idx="568" formatCode="&quot;$&quot;#,##0.00">
                  <c:v>0.26</c:v>
                </c:pt>
                <c:pt idx="569" formatCode="&quot;$&quot;#,##0.00">
                  <c:v>0.26</c:v>
                </c:pt>
                <c:pt idx="570" formatCode="&quot;$&quot;#,##0.00">
                  <c:v>0.27</c:v>
                </c:pt>
                <c:pt idx="571" formatCode="&quot;$&quot;#,##0.00">
                  <c:v>0.27</c:v>
                </c:pt>
                <c:pt idx="572" formatCode="&quot;$&quot;#,##0.00">
                  <c:v>0.27</c:v>
                </c:pt>
                <c:pt idx="573" formatCode="&quot;$&quot;#,##0.00">
                  <c:v>0.27</c:v>
                </c:pt>
                <c:pt idx="575" formatCode="&quot;$&quot;#,##0.00">
                  <c:v>0.27</c:v>
                </c:pt>
                <c:pt idx="576" formatCode="&quot;$&quot;#,##0.00">
                  <c:v>0.27</c:v>
                </c:pt>
                <c:pt idx="577" formatCode="&quot;$&quot;#,##0.00">
                  <c:v>0.27</c:v>
                </c:pt>
                <c:pt idx="578" formatCode="&quot;$&quot;#,##0.00">
                  <c:v>0.27</c:v>
                </c:pt>
                <c:pt idx="579" formatCode="&quot;$&quot;#,##0.00">
                  <c:v>0.27</c:v>
                </c:pt>
                <c:pt idx="580" formatCode="&quot;$&quot;#,##0.00">
                  <c:v>0.26</c:v>
                </c:pt>
                <c:pt idx="581" formatCode="&quot;$&quot;#,##0.00">
                  <c:v>0.26</c:v>
                </c:pt>
                <c:pt idx="582" formatCode="&quot;$&quot;#,##0.00">
                  <c:v>0.26</c:v>
                </c:pt>
                <c:pt idx="583" formatCode="&quot;$&quot;#,##0.00">
                  <c:v>0.26</c:v>
                </c:pt>
                <c:pt idx="584" formatCode="&quot;$&quot;#,##0.00">
                  <c:v>0.25</c:v>
                </c:pt>
                <c:pt idx="585" formatCode="&quot;$&quot;#,##0.00">
                  <c:v>0.25</c:v>
                </c:pt>
                <c:pt idx="586" formatCode="&quot;$&quot;#,##0.00">
                  <c:v>0.26</c:v>
                </c:pt>
                <c:pt idx="587" formatCode="&quot;$&quot;#,##0.00">
                  <c:v>0.26</c:v>
                </c:pt>
                <c:pt idx="589" formatCode="&quot;$&quot;#,##0.00">
                  <c:v>0.26</c:v>
                </c:pt>
                <c:pt idx="590" formatCode="&quot;$&quot;#,##0.00">
                  <c:v>0.26</c:v>
                </c:pt>
                <c:pt idx="591" formatCode="&quot;$&quot;#,##0.00">
                  <c:v>0.25</c:v>
                </c:pt>
                <c:pt idx="592" formatCode="&quot;$&quot;#,##0.00">
                  <c:v>0.26</c:v>
                </c:pt>
                <c:pt idx="594" formatCode="&quot;$&quot;#,##0.00">
                  <c:v>0.26</c:v>
                </c:pt>
                <c:pt idx="595" formatCode="&quot;$&quot;#,##0.00">
                  <c:v>0.26</c:v>
                </c:pt>
                <c:pt idx="596" formatCode="&quot;$&quot;#,##0.00">
                  <c:v>0.25</c:v>
                </c:pt>
                <c:pt idx="597" formatCode="&quot;$&quot;#,##0.00">
                  <c:v>0.26</c:v>
                </c:pt>
                <c:pt idx="598" formatCode="&quot;$&quot;#,##0.00">
                  <c:v>0.27</c:v>
                </c:pt>
                <c:pt idx="599" formatCode="&quot;$&quot;#,##0.00">
                  <c:v>0.27</c:v>
                </c:pt>
                <c:pt idx="600" formatCode="&quot;$&quot;#,##0.00">
                  <c:v>0.28000000000000003</c:v>
                </c:pt>
                <c:pt idx="601" formatCode="&quot;$&quot;#,##0.00">
                  <c:v>0.28000000000000003</c:v>
                </c:pt>
                <c:pt idx="602" formatCode="&quot;$&quot;#,##0.00">
                  <c:v>0.27</c:v>
                </c:pt>
                <c:pt idx="603" formatCode="&quot;$&quot;#,##0.00">
                  <c:v>0.27</c:v>
                </c:pt>
                <c:pt idx="604" formatCode="&quot;$&quot;#,##0.00">
                  <c:v>0.28000000000000003</c:v>
                </c:pt>
                <c:pt idx="605" formatCode="&quot;$&quot;#,##0.00">
                  <c:v>0.28000000000000003</c:v>
                </c:pt>
                <c:pt idx="606" formatCode="&quot;$&quot;#,##0.00">
                  <c:v>0.28000000000000003</c:v>
                </c:pt>
                <c:pt idx="607" formatCode="&quot;$&quot;#,##0.00">
                  <c:v>0.28000000000000003</c:v>
                </c:pt>
                <c:pt idx="608" formatCode="&quot;$&quot;#,##0.00">
                  <c:v>0.28999999999999998</c:v>
                </c:pt>
                <c:pt idx="609" formatCode="&quot;$&quot;#,##0.00">
                  <c:v>0.3</c:v>
                </c:pt>
                <c:pt idx="610" formatCode="&quot;$&quot;#,##0.00">
                  <c:v>0.28999999999999998</c:v>
                </c:pt>
                <c:pt idx="611" formatCode="&quot;$&quot;#,##0.00">
                  <c:v>0.28999999999999998</c:v>
                </c:pt>
                <c:pt idx="612" formatCode="&quot;$&quot;#,##0.00">
                  <c:v>0.3</c:v>
                </c:pt>
                <c:pt idx="613" formatCode="&quot;$&quot;#,##0.00">
                  <c:v>0.3</c:v>
                </c:pt>
                <c:pt idx="614" formatCode="&quot;$&quot;#,##0.00">
                  <c:v>0.3</c:v>
                </c:pt>
                <c:pt idx="615" formatCode="&quot;$&quot;#,##0.00">
                  <c:v>0.3</c:v>
                </c:pt>
                <c:pt idx="616" formatCode="&quot;$&quot;#,##0.00">
                  <c:v>0.3</c:v>
                </c:pt>
                <c:pt idx="617" formatCode="&quot;$&quot;#,##0.00">
                  <c:v>0.28999999999999998</c:v>
                </c:pt>
                <c:pt idx="618" formatCode="&quot;$&quot;#,##0.00">
                  <c:v>0.28999999999999998</c:v>
                </c:pt>
                <c:pt idx="619" formatCode="&quot;$&quot;#,##0.00">
                  <c:v>0.28999999999999998</c:v>
                </c:pt>
                <c:pt idx="620" formatCode="&quot;$&quot;#,##0.00">
                  <c:v>0.28999999999999998</c:v>
                </c:pt>
                <c:pt idx="621" formatCode="&quot;$&quot;#,##0.00">
                  <c:v>0.3</c:v>
                </c:pt>
                <c:pt idx="622" formatCode="&quot;$&quot;#,##0.00">
                  <c:v>0.3</c:v>
                </c:pt>
                <c:pt idx="623" formatCode="&quot;$&quot;#,##0.00">
                  <c:v>0.3</c:v>
                </c:pt>
                <c:pt idx="624" formatCode="&quot;$&quot;#,##0.00">
                  <c:v>0.3</c:v>
                </c:pt>
                <c:pt idx="625" formatCode="&quot;$&quot;#,##0.00">
                  <c:v>0.28999999999999998</c:v>
                </c:pt>
                <c:pt idx="626" formatCode="&quot;$&quot;#,##0.00">
                  <c:v>0.3</c:v>
                </c:pt>
                <c:pt idx="627" formatCode="&quot;$&quot;#,##0.00">
                  <c:v>0.28999999999999998</c:v>
                </c:pt>
                <c:pt idx="628" formatCode="&quot;$&quot;#,##0.00">
                  <c:v>0.28999999999999998</c:v>
                </c:pt>
                <c:pt idx="629" formatCode="&quot;$&quot;#,##0.00">
                  <c:v>0.3</c:v>
                </c:pt>
                <c:pt idx="630" formatCode="&quot;$&quot;#,##0.00">
                  <c:v>0.3</c:v>
                </c:pt>
                <c:pt idx="631" formatCode="&quot;$&quot;#,##0.00">
                  <c:v>0.3</c:v>
                </c:pt>
                <c:pt idx="633" formatCode="&quot;$&quot;#,##0.00">
                  <c:v>0.3</c:v>
                </c:pt>
                <c:pt idx="634" formatCode="&quot;$&quot;#,##0.00">
                  <c:v>0.31</c:v>
                </c:pt>
                <c:pt idx="635" formatCode="&quot;$&quot;#,##0.00">
                  <c:v>0.31</c:v>
                </c:pt>
                <c:pt idx="638" formatCode="&quot;$&quot;#,##0.00">
                  <c:v>0.31</c:v>
                </c:pt>
                <c:pt idx="639" formatCode="&quot;$&quot;#,##0.00">
                  <c:v>0.32</c:v>
                </c:pt>
                <c:pt idx="640" formatCode="&quot;$&quot;#,##0.00">
                  <c:v>0.32</c:v>
                </c:pt>
                <c:pt idx="641" formatCode="&quot;$&quot;#,##0.00">
                  <c:v>0.32</c:v>
                </c:pt>
                <c:pt idx="642" formatCode="&quot;$&quot;#,##0.00">
                  <c:v>0.32</c:v>
                </c:pt>
                <c:pt idx="643" formatCode="&quot;$&quot;#,##0.00">
                  <c:v>0.33</c:v>
                </c:pt>
                <c:pt idx="644" formatCode="&quot;$&quot;#,##0.00">
                  <c:v>0.32</c:v>
                </c:pt>
                <c:pt idx="645" formatCode="&quot;$&quot;#,##0.00">
                  <c:v>0.33</c:v>
                </c:pt>
                <c:pt idx="646" formatCode="&quot;$&quot;#,##0.00">
                  <c:v>0.33</c:v>
                </c:pt>
                <c:pt idx="647" formatCode="&quot;$&quot;#,##0.00">
                  <c:v>0.33</c:v>
                </c:pt>
                <c:pt idx="648" formatCode="&quot;$&quot;#,##0.00">
                  <c:v>0.33</c:v>
                </c:pt>
                <c:pt idx="649" formatCode="&quot;$&quot;#,##0.00">
                  <c:v>0.33</c:v>
                </c:pt>
                <c:pt idx="650" formatCode="&quot;$&quot;#,##0.00">
                  <c:v>0.34</c:v>
                </c:pt>
                <c:pt idx="651" formatCode="&quot;$&quot;#,##0.00">
                  <c:v>0.33</c:v>
                </c:pt>
                <c:pt idx="652" formatCode="&quot;$&quot;#,##0.00">
                  <c:v>0.34</c:v>
                </c:pt>
                <c:pt idx="653" formatCode="&quot;$&quot;#,##0.00">
                  <c:v>0.34</c:v>
                </c:pt>
                <c:pt idx="654" formatCode="&quot;$&quot;#,##0.00">
                  <c:v>0.34</c:v>
                </c:pt>
                <c:pt idx="655" formatCode="&quot;$&quot;#,##0.00">
                  <c:v>0.34</c:v>
                </c:pt>
                <c:pt idx="656" formatCode="&quot;$&quot;#,##0.00">
                  <c:v>0.34</c:v>
                </c:pt>
                <c:pt idx="657" formatCode="&quot;$&quot;#,##0.00">
                  <c:v>0.34</c:v>
                </c:pt>
                <c:pt idx="658" formatCode="&quot;$&quot;#,##0.00">
                  <c:v>0.33</c:v>
                </c:pt>
                <c:pt idx="659" formatCode="&quot;$&quot;#,##0.00">
                  <c:v>0.33</c:v>
                </c:pt>
                <c:pt idx="660" formatCode="&quot;$&quot;#,##0.00">
                  <c:v>0.33</c:v>
                </c:pt>
                <c:pt idx="661" formatCode="&quot;$&quot;#,##0.00">
                  <c:v>0.33</c:v>
                </c:pt>
                <c:pt idx="662" formatCode="&quot;$&quot;#,##0.00">
                  <c:v>0.33</c:v>
                </c:pt>
                <c:pt idx="664" formatCode="&quot;$&quot;#,##0.00">
                  <c:v>0.33</c:v>
                </c:pt>
                <c:pt idx="665" formatCode="&quot;$&quot;#,##0.00">
                  <c:v>0.33</c:v>
                </c:pt>
                <c:pt idx="666" formatCode="&quot;$&quot;#,##0.00">
                  <c:v>0.33</c:v>
                </c:pt>
                <c:pt idx="667" formatCode="&quot;$&quot;#,##0.00">
                  <c:v>0.33</c:v>
                </c:pt>
                <c:pt idx="668" formatCode="&quot;$&quot;#,##0.00">
                  <c:v>0.33</c:v>
                </c:pt>
                <c:pt idx="669" formatCode="&quot;$&quot;#,##0.00">
                  <c:v>0.33</c:v>
                </c:pt>
                <c:pt idx="670" formatCode="&quot;$&quot;#,##0.00">
                  <c:v>0.34</c:v>
                </c:pt>
                <c:pt idx="671" formatCode="&quot;$&quot;#,##0.00">
                  <c:v>0.35</c:v>
                </c:pt>
                <c:pt idx="672" formatCode="&quot;$&quot;#,##0.00">
                  <c:v>0.34</c:v>
                </c:pt>
                <c:pt idx="674" formatCode="&quot;$&quot;#,##0.00">
                  <c:v>0.34</c:v>
                </c:pt>
                <c:pt idx="675" formatCode="&quot;$&quot;#,##0.00">
                  <c:v>0.35</c:v>
                </c:pt>
                <c:pt idx="676" formatCode="&quot;$&quot;#,##0.00">
                  <c:v>0.35</c:v>
                </c:pt>
                <c:pt idx="677" formatCode="&quot;$&quot;#,##0.00">
                  <c:v>0.34</c:v>
                </c:pt>
                <c:pt idx="678" formatCode="&quot;$&quot;#,##0.00">
                  <c:v>0.35</c:v>
                </c:pt>
                <c:pt idx="679" formatCode="&quot;$&quot;#,##0.00">
                  <c:v>0.35</c:v>
                </c:pt>
                <c:pt idx="680" formatCode="&quot;$&quot;#,##0.00">
                  <c:v>0.35</c:v>
                </c:pt>
                <c:pt idx="681" formatCode="&quot;$&quot;#,##0.00">
                  <c:v>0.36</c:v>
                </c:pt>
                <c:pt idx="682" formatCode="&quot;$&quot;#,##0.00">
                  <c:v>0.37</c:v>
                </c:pt>
                <c:pt idx="683" formatCode="&quot;$&quot;#,##0.00">
                  <c:v>0.37</c:v>
                </c:pt>
                <c:pt idx="684" formatCode="&quot;$&quot;#,##0.00">
                  <c:v>0.38</c:v>
                </c:pt>
                <c:pt idx="685" formatCode="&quot;$&quot;#,##0.00">
                  <c:v>0.38</c:v>
                </c:pt>
                <c:pt idx="686" formatCode="&quot;$&quot;#,##0.00">
                  <c:v>0.38</c:v>
                </c:pt>
                <c:pt idx="687" formatCode="&quot;$&quot;#,##0.00">
                  <c:v>0.38</c:v>
                </c:pt>
                <c:pt idx="688" formatCode="&quot;$&quot;#,##0.00">
                  <c:v>0.37</c:v>
                </c:pt>
                <c:pt idx="689" formatCode="&quot;$&quot;#,##0.00">
                  <c:v>0.36</c:v>
                </c:pt>
                <c:pt idx="690" formatCode="&quot;$&quot;#,##0.00">
                  <c:v>0.36</c:v>
                </c:pt>
                <c:pt idx="691" formatCode="&quot;$&quot;#,##0.00">
                  <c:v>0.37</c:v>
                </c:pt>
                <c:pt idx="692" formatCode="&quot;$&quot;#,##0.00">
                  <c:v>0.37</c:v>
                </c:pt>
                <c:pt idx="693" formatCode="&quot;$&quot;#,##0.00">
                  <c:v>0.36</c:v>
                </c:pt>
                <c:pt idx="694" formatCode="&quot;$&quot;#,##0.00">
                  <c:v>0.36</c:v>
                </c:pt>
                <c:pt idx="695" formatCode="&quot;$&quot;#,##0.00">
                  <c:v>0.36</c:v>
                </c:pt>
                <c:pt idx="696" formatCode="&quot;$&quot;#,##0.00">
                  <c:v>0.35</c:v>
                </c:pt>
                <c:pt idx="697" formatCode="&quot;$&quot;#,##0.00">
                  <c:v>0.36</c:v>
                </c:pt>
                <c:pt idx="698" formatCode="&quot;$&quot;#,##0.00">
                  <c:v>0.36</c:v>
                </c:pt>
                <c:pt idx="699" formatCode="&quot;$&quot;#,##0.00">
                  <c:v>0.37</c:v>
                </c:pt>
                <c:pt idx="700" formatCode="&quot;$&quot;#,##0.00">
                  <c:v>0.37</c:v>
                </c:pt>
                <c:pt idx="701" formatCode="&quot;$&quot;#,##0.00">
                  <c:v>0.37</c:v>
                </c:pt>
                <c:pt idx="703" formatCode="&quot;$&quot;#,##0.00">
                  <c:v>0.37</c:v>
                </c:pt>
                <c:pt idx="704" formatCode="&quot;$&quot;#,##0.00">
                  <c:v>0.38</c:v>
                </c:pt>
                <c:pt idx="705" formatCode="&quot;$&quot;#,##0.00">
                  <c:v>0.37</c:v>
                </c:pt>
                <c:pt idx="706" formatCode="&quot;$&quot;#,##0.00">
                  <c:v>0.37</c:v>
                </c:pt>
                <c:pt idx="707" formatCode="&quot;$&quot;#,##0.00">
                  <c:v>0.36</c:v>
                </c:pt>
                <c:pt idx="708" formatCode="&quot;$&quot;#,##0.00">
                  <c:v>0.37</c:v>
                </c:pt>
                <c:pt idx="709" formatCode="&quot;$&quot;#,##0.00">
                  <c:v>0.38</c:v>
                </c:pt>
                <c:pt idx="710" formatCode="&quot;$&quot;#,##0.00">
                  <c:v>0.38</c:v>
                </c:pt>
                <c:pt idx="711" formatCode="&quot;$&quot;#,##0.00">
                  <c:v>0.38</c:v>
                </c:pt>
                <c:pt idx="712" formatCode="&quot;$&quot;#,##0.00">
                  <c:v>0.39</c:v>
                </c:pt>
                <c:pt idx="713" formatCode="&quot;$&quot;#,##0.00">
                  <c:v>0.38</c:v>
                </c:pt>
                <c:pt idx="714" formatCode="&quot;$&quot;#,##0.00">
                  <c:v>0.38</c:v>
                </c:pt>
                <c:pt idx="715" formatCode="&quot;$&quot;#,##0.00">
                  <c:v>0.37</c:v>
                </c:pt>
                <c:pt idx="716" formatCode="&quot;$&quot;#,##0.00">
                  <c:v>0.37</c:v>
                </c:pt>
                <c:pt idx="717" formatCode="&quot;$&quot;#,##0.00">
                  <c:v>0.38</c:v>
                </c:pt>
                <c:pt idx="718" formatCode="&quot;$&quot;#,##0.00">
                  <c:v>0.38</c:v>
                </c:pt>
                <c:pt idx="719" formatCode="&quot;$&quot;#,##0.00">
                  <c:v>0.39</c:v>
                </c:pt>
                <c:pt idx="720" formatCode="&quot;$&quot;#,##0.00">
                  <c:v>0.4</c:v>
                </c:pt>
                <c:pt idx="721" formatCode="&quot;$&quot;#,##0.00">
                  <c:v>0.4</c:v>
                </c:pt>
                <c:pt idx="722" formatCode="&quot;$&quot;#,##0.00">
                  <c:v>0.4</c:v>
                </c:pt>
                <c:pt idx="723" formatCode="&quot;$&quot;#,##0.00">
                  <c:v>0.41</c:v>
                </c:pt>
                <c:pt idx="724" formatCode="&quot;$&quot;#,##0.00">
                  <c:v>0.42</c:v>
                </c:pt>
                <c:pt idx="725" formatCode="&quot;$&quot;#,##0.00">
                  <c:v>0.43</c:v>
                </c:pt>
                <c:pt idx="726" formatCode="&quot;$&quot;#,##0.00">
                  <c:v>0.43</c:v>
                </c:pt>
                <c:pt idx="727" formatCode="&quot;$&quot;#,##0.00">
                  <c:v>0.43</c:v>
                </c:pt>
                <c:pt idx="728" formatCode="&quot;$&quot;#,##0.00">
                  <c:v>0.44</c:v>
                </c:pt>
                <c:pt idx="729" formatCode="&quot;$&quot;#,##0.00">
                  <c:v>0.45</c:v>
                </c:pt>
                <c:pt idx="730" formatCode="&quot;$&quot;#,##0.00">
                  <c:v>0.45</c:v>
                </c:pt>
                <c:pt idx="731" formatCode="&quot;$&quot;#,##0.00">
                  <c:v>0.45</c:v>
                </c:pt>
                <c:pt idx="733" formatCode="&quot;$&quot;#,##0.00">
                  <c:v>0.44</c:v>
                </c:pt>
                <c:pt idx="734" formatCode="&quot;$&quot;#,##0.00">
                  <c:v>0.44</c:v>
                </c:pt>
                <c:pt idx="736" formatCode="&quot;$&quot;#,##0.00">
                  <c:v>0.44</c:v>
                </c:pt>
                <c:pt idx="737" formatCode="&quot;$&quot;#,##0.00">
                  <c:v>0.43</c:v>
                </c:pt>
                <c:pt idx="738" formatCode="&quot;$&quot;#,##0.00">
                  <c:v>0.43</c:v>
                </c:pt>
                <c:pt idx="739" formatCode="&quot;$&quot;#,##0.00">
                  <c:v>0.42</c:v>
                </c:pt>
                <c:pt idx="740" formatCode="&quot;$&quot;#,##0.00">
                  <c:v>0.43</c:v>
                </c:pt>
                <c:pt idx="741" formatCode="&quot;$&quot;#,##0.00">
                  <c:v>0.44</c:v>
                </c:pt>
                <c:pt idx="744" formatCode="&quot;$&quot;#,##0.00">
                  <c:v>0.44</c:v>
                </c:pt>
                <c:pt idx="745" formatCode="&quot;$&quot;#,##0.00">
                  <c:v>0.44</c:v>
                </c:pt>
                <c:pt idx="746" formatCode="&quot;$&quot;#,##0.00">
                  <c:v>0.44</c:v>
                </c:pt>
                <c:pt idx="747" formatCode="&quot;$&quot;#,##0.00">
                  <c:v>0.44</c:v>
                </c:pt>
                <c:pt idx="748" formatCode="&quot;$&quot;#,##0.00">
                  <c:v>0.45</c:v>
                </c:pt>
                <c:pt idx="749" formatCode="&quot;$&quot;#,##0.00">
                  <c:v>0.44</c:v>
                </c:pt>
                <c:pt idx="750" formatCode="&quot;$&quot;#,##0.00">
                  <c:v>0.44</c:v>
                </c:pt>
                <c:pt idx="751" formatCode="&quot;$&quot;#,##0.00">
                  <c:v>0.45</c:v>
                </c:pt>
                <c:pt idx="752" formatCode="&quot;$&quot;#,##0.00">
                  <c:v>0.44</c:v>
                </c:pt>
                <c:pt idx="753" formatCode="&quot;$&quot;#,##0.00">
                  <c:v>0.45</c:v>
                </c:pt>
                <c:pt idx="754" formatCode="&quot;$&quot;#,##0.00">
                  <c:v>0.46</c:v>
                </c:pt>
                <c:pt idx="755" formatCode="&quot;$&quot;#,##0.00">
                  <c:v>0.46</c:v>
                </c:pt>
                <c:pt idx="758" formatCode="&quot;$&quot;#,##0.00">
                  <c:v>0.47</c:v>
                </c:pt>
                <c:pt idx="759" formatCode="&quot;$&quot;#,##0.00">
                  <c:v>0.46</c:v>
                </c:pt>
                <c:pt idx="760" formatCode="&quot;$&quot;#,##0.00">
                  <c:v>0.47</c:v>
                </c:pt>
                <c:pt idx="761" formatCode="&quot;$&quot;#,##0.00">
                  <c:v>0.47</c:v>
                </c:pt>
                <c:pt idx="762" formatCode="&quot;$&quot;#,##0.00">
                  <c:v>0.49</c:v>
                </c:pt>
                <c:pt idx="763" formatCode="&quot;$&quot;#,##0.00">
                  <c:v>0.5</c:v>
                </c:pt>
                <c:pt idx="764" formatCode="&quot;$&quot;#,##0.00">
                  <c:v>0.49</c:v>
                </c:pt>
                <c:pt idx="765" formatCode="&quot;$&quot;#,##0.00">
                  <c:v>0.49</c:v>
                </c:pt>
                <c:pt idx="766" formatCode="&quot;$&quot;#,##0.00">
                  <c:v>0.48</c:v>
                </c:pt>
                <c:pt idx="767" formatCode="&quot;$&quot;#,##0.00">
                  <c:v>0.48</c:v>
                </c:pt>
                <c:pt idx="768" formatCode="&quot;$&quot;#,##0.00">
                  <c:v>0.47</c:v>
                </c:pt>
                <c:pt idx="769" formatCode="&quot;$&quot;#,##0.00">
                  <c:v>0.48</c:v>
                </c:pt>
                <c:pt idx="770" formatCode="&quot;$&quot;#,##0.00">
                  <c:v>0.46</c:v>
                </c:pt>
                <c:pt idx="771" formatCode="&quot;$&quot;#,##0.00">
                  <c:v>0.43</c:v>
                </c:pt>
                <c:pt idx="772" formatCode="&quot;$&quot;#,##0.00">
                  <c:v>0.44</c:v>
                </c:pt>
                <c:pt idx="773" formatCode="&quot;$&quot;#,##0.00">
                  <c:v>0.44</c:v>
                </c:pt>
                <c:pt idx="774" formatCode="&quot;$&quot;#,##0.00">
                  <c:v>0.43</c:v>
                </c:pt>
                <c:pt idx="775" formatCode="&quot;$&quot;#,##0.00">
                  <c:v>0.44</c:v>
                </c:pt>
                <c:pt idx="776" formatCode="&quot;$&quot;#,##0.00">
                  <c:v>0.44</c:v>
                </c:pt>
                <c:pt idx="777" formatCode="&quot;$&quot;#,##0.00">
                  <c:v>0.45</c:v>
                </c:pt>
                <c:pt idx="778" formatCode="&quot;$&quot;#,##0.00">
                  <c:v>0.45</c:v>
                </c:pt>
                <c:pt idx="779" formatCode="&quot;$&quot;#,##0.00">
                  <c:v>0.46</c:v>
                </c:pt>
                <c:pt idx="780" formatCode="&quot;$&quot;#,##0.00">
                  <c:v>0.47</c:v>
                </c:pt>
                <c:pt idx="781" formatCode="&quot;$&quot;#,##0.00">
                  <c:v>0.47</c:v>
                </c:pt>
                <c:pt idx="782" formatCode="&quot;$&quot;#,##0.00">
                  <c:v>0.47</c:v>
                </c:pt>
                <c:pt idx="783" formatCode="&quot;$&quot;#,##0.00">
                  <c:v>0.47</c:v>
                </c:pt>
                <c:pt idx="784" formatCode="&quot;$&quot;#,##0.00">
                  <c:v>0.46</c:v>
                </c:pt>
                <c:pt idx="785" formatCode="&quot;$&quot;#,##0.00">
                  <c:v>0.47</c:v>
                </c:pt>
                <c:pt idx="786" formatCode="&quot;$&quot;#,##0.00">
                  <c:v>0.47</c:v>
                </c:pt>
                <c:pt idx="787" formatCode="&quot;$&quot;#,##0.00">
                  <c:v>0.47</c:v>
                </c:pt>
                <c:pt idx="788" formatCode="&quot;$&quot;#,##0.00">
                  <c:v>0.47</c:v>
                </c:pt>
                <c:pt idx="789" formatCode="&quot;$&quot;#,##0.00">
                  <c:v>0.47</c:v>
                </c:pt>
                <c:pt idx="791" formatCode="&quot;$&quot;#,##0.00">
                  <c:v>0.45</c:v>
                </c:pt>
                <c:pt idx="792" formatCode="&quot;$&quot;#,##0.00">
                  <c:v>0.46</c:v>
                </c:pt>
                <c:pt idx="793" formatCode="&quot;$&quot;#,##0.00">
                  <c:v>0.46</c:v>
                </c:pt>
                <c:pt idx="794" formatCode="&quot;$&quot;#,##0.00">
                  <c:v>0.47</c:v>
                </c:pt>
                <c:pt idx="795" formatCode="&quot;$&quot;#,##0.00">
                  <c:v>0.48</c:v>
                </c:pt>
                <c:pt idx="796" formatCode="&quot;$&quot;#,##0.00">
                  <c:v>0.5</c:v>
                </c:pt>
                <c:pt idx="797" formatCode="&quot;$&quot;#,##0.00">
                  <c:v>0.49</c:v>
                </c:pt>
                <c:pt idx="798" formatCode="&quot;$&quot;#,##0.00">
                  <c:v>0.49</c:v>
                </c:pt>
                <c:pt idx="799" formatCode="&quot;$&quot;#,##0.00">
                  <c:v>0.49</c:v>
                </c:pt>
                <c:pt idx="800" formatCode="&quot;$&quot;#,##0.00">
                  <c:v>0.5</c:v>
                </c:pt>
                <c:pt idx="801" formatCode="&quot;$&quot;#,##0.00">
                  <c:v>0.5</c:v>
                </c:pt>
                <c:pt idx="802" formatCode="&quot;$&quot;#,##0.00">
                  <c:v>0.51</c:v>
                </c:pt>
                <c:pt idx="803" formatCode="&quot;$&quot;#,##0.00">
                  <c:v>0.53</c:v>
                </c:pt>
                <c:pt idx="804" formatCode="&quot;$&quot;#,##0.00">
                  <c:v>0.55000000000000004</c:v>
                </c:pt>
                <c:pt idx="805" formatCode="&quot;$&quot;#,##0.00">
                  <c:v>0.55000000000000004</c:v>
                </c:pt>
                <c:pt idx="806" formatCode="&quot;$&quot;#,##0.00">
                  <c:v>0.56000000000000005</c:v>
                </c:pt>
                <c:pt idx="807" formatCode="&quot;$&quot;#,##0.00">
                  <c:v>0.56000000000000005</c:v>
                </c:pt>
                <c:pt idx="808" formatCode="&quot;$&quot;#,##0.00">
                  <c:v>0.56999999999999995</c:v>
                </c:pt>
                <c:pt idx="809" formatCode="&quot;$&quot;#,##0.00">
                  <c:v>0.56999999999999995</c:v>
                </c:pt>
                <c:pt idx="810" formatCode="&quot;$&quot;#,##0.00">
                  <c:v>0.55000000000000004</c:v>
                </c:pt>
                <c:pt idx="811" formatCode="&quot;$&quot;#,##0.00">
                  <c:v>0.55000000000000004</c:v>
                </c:pt>
                <c:pt idx="812" formatCode="&quot;$&quot;#,##0.00">
                  <c:v>0.54</c:v>
                </c:pt>
                <c:pt idx="813" formatCode="&quot;$&quot;#,##0.00">
                  <c:v>0.54</c:v>
                </c:pt>
                <c:pt idx="814" formatCode="&quot;$&quot;#,##0.00">
                  <c:v>0.56000000000000005</c:v>
                </c:pt>
                <c:pt idx="815" formatCode="&quot;$&quot;#,##0.00">
                  <c:v>0.56999999999999995</c:v>
                </c:pt>
                <c:pt idx="816" formatCode="&quot;$&quot;#,##0.00">
                  <c:v>0.56999999999999995</c:v>
                </c:pt>
                <c:pt idx="817" formatCode="&quot;$&quot;#,##0.00">
                  <c:v>0.55000000000000004</c:v>
                </c:pt>
                <c:pt idx="818" formatCode="&quot;$&quot;#,##0.00">
                  <c:v>0.53</c:v>
                </c:pt>
                <c:pt idx="819" formatCode="&quot;$&quot;#,##0.00">
                  <c:v>0.55000000000000004</c:v>
                </c:pt>
                <c:pt idx="820" formatCode="&quot;$&quot;#,##0.00">
                  <c:v>0.52</c:v>
                </c:pt>
                <c:pt idx="821" formatCode="&quot;$&quot;#,##0.00">
                  <c:v>0.54</c:v>
                </c:pt>
                <c:pt idx="822" formatCode="&quot;$&quot;#,##0.00">
                  <c:v>0.52</c:v>
                </c:pt>
                <c:pt idx="824" formatCode="&quot;$&quot;#,##0.00">
                  <c:v>0.55000000000000004</c:v>
                </c:pt>
                <c:pt idx="825" formatCode="&quot;$&quot;#,##0.00">
                  <c:v>0.54</c:v>
                </c:pt>
                <c:pt idx="826" formatCode="&quot;$&quot;#,##0.00">
                  <c:v>0.54</c:v>
                </c:pt>
                <c:pt idx="827" formatCode="&quot;$&quot;#,##0.00">
                  <c:v>0.53</c:v>
                </c:pt>
                <c:pt idx="828" formatCode="&quot;$&quot;#,##0.00">
                  <c:v>0.53</c:v>
                </c:pt>
                <c:pt idx="829" formatCode="&quot;$&quot;#,##0.00">
                  <c:v>0.54</c:v>
                </c:pt>
                <c:pt idx="830" formatCode="&quot;$&quot;#,##0.00">
                  <c:v>0.54</c:v>
                </c:pt>
                <c:pt idx="831" formatCode="&quot;$&quot;#,##0.00">
                  <c:v>0.55000000000000004</c:v>
                </c:pt>
                <c:pt idx="832" formatCode="&quot;$&quot;#,##0.00">
                  <c:v>0.54</c:v>
                </c:pt>
                <c:pt idx="833" formatCode="&quot;$&quot;#,##0.00">
                  <c:v>0.53</c:v>
                </c:pt>
                <c:pt idx="834" formatCode="&quot;$&quot;#,##0.00">
                  <c:v>0.53</c:v>
                </c:pt>
                <c:pt idx="835" formatCode="&quot;$&quot;#,##0.00">
                  <c:v>0.54</c:v>
                </c:pt>
                <c:pt idx="836" formatCode="&quot;$&quot;#,##0.00">
                  <c:v>0.56000000000000005</c:v>
                </c:pt>
                <c:pt idx="837" formatCode="&quot;$&quot;#,##0.00">
                  <c:v>0.55000000000000004</c:v>
                </c:pt>
                <c:pt idx="838" formatCode="&quot;$&quot;#,##0.00">
                  <c:v>0.56000000000000005</c:v>
                </c:pt>
                <c:pt idx="839" formatCode="&quot;$&quot;#,##0.00">
                  <c:v>0.55000000000000004</c:v>
                </c:pt>
                <c:pt idx="840" formatCode="&quot;$&quot;#,##0.00">
                  <c:v>0.55000000000000004</c:v>
                </c:pt>
                <c:pt idx="841" formatCode="&quot;$&quot;#,##0.00">
                  <c:v>0.54</c:v>
                </c:pt>
                <c:pt idx="842" formatCode="&quot;$&quot;#,##0.00">
                  <c:v>0.55000000000000004</c:v>
                </c:pt>
                <c:pt idx="844" formatCode="&quot;$&quot;#,##0.00">
                  <c:v>0.55000000000000004</c:v>
                </c:pt>
                <c:pt idx="845" formatCode="&quot;$&quot;#,##0.00">
                  <c:v>0.56000000000000005</c:v>
                </c:pt>
                <c:pt idx="846" formatCode="&quot;$&quot;#,##0.00">
                  <c:v>0.57999999999999996</c:v>
                </c:pt>
                <c:pt idx="847" formatCode="&quot;$&quot;#,##0.00">
                  <c:v>0.62</c:v>
                </c:pt>
                <c:pt idx="848" formatCode="&quot;$&quot;#,##0.00">
                  <c:v>0.6</c:v>
                </c:pt>
                <c:pt idx="849" formatCode="&quot;$&quot;#,##0.00">
                  <c:v>0.62</c:v>
                </c:pt>
                <c:pt idx="850" formatCode="&quot;$&quot;#,##0.00">
                  <c:v>0.62</c:v>
                </c:pt>
                <c:pt idx="851" formatCode="&quot;$&quot;#,##0.00">
                  <c:v>0.61</c:v>
                </c:pt>
                <c:pt idx="852" formatCode="&quot;$&quot;#,##0.00">
                  <c:v>0.63</c:v>
                </c:pt>
                <c:pt idx="853" formatCode="&quot;$&quot;#,##0.00">
                  <c:v>0.63</c:v>
                </c:pt>
                <c:pt idx="854" formatCode="&quot;$&quot;#,##0.00">
                  <c:v>0.62</c:v>
                </c:pt>
                <c:pt idx="855" formatCode="&quot;$&quot;#,##0.00">
                  <c:v>0.61</c:v>
                </c:pt>
                <c:pt idx="856" formatCode="&quot;$&quot;#,##0.00">
                  <c:v>0.61</c:v>
                </c:pt>
                <c:pt idx="857" formatCode="&quot;$&quot;#,##0.00">
                  <c:v>0.61</c:v>
                </c:pt>
                <c:pt idx="860" formatCode="&quot;$&quot;#,##0.00">
                  <c:v>0.61</c:v>
                </c:pt>
                <c:pt idx="861" formatCode="&quot;$&quot;#,##0.00">
                  <c:v>0.61</c:v>
                </c:pt>
                <c:pt idx="862" formatCode="&quot;$&quot;#,##0.00">
                  <c:v>0.6</c:v>
                </c:pt>
                <c:pt idx="863" formatCode="&quot;$&quot;#,##0.00">
                  <c:v>0.59</c:v>
                </c:pt>
                <c:pt idx="864" formatCode="&quot;$&quot;#,##0.00">
                  <c:v>0.6</c:v>
                </c:pt>
                <c:pt idx="865" formatCode="&quot;$&quot;#,##0.00">
                  <c:v>0.57999999999999996</c:v>
                </c:pt>
                <c:pt idx="866" formatCode="&quot;$&quot;#,##0.00">
                  <c:v>0.6</c:v>
                </c:pt>
                <c:pt idx="867" formatCode="&quot;$&quot;#,##0.00">
                  <c:v>0.57999999999999996</c:v>
                </c:pt>
                <c:pt idx="868" formatCode="&quot;$&quot;#,##0.00">
                  <c:v>0.59</c:v>
                </c:pt>
                <c:pt idx="869" formatCode="&quot;$&quot;#,##0.00">
                  <c:v>0.56000000000000005</c:v>
                </c:pt>
                <c:pt idx="870" formatCode="&quot;$&quot;#,##0.00">
                  <c:v>0.55000000000000004</c:v>
                </c:pt>
                <c:pt idx="871" formatCode="&quot;$&quot;#,##0.00">
                  <c:v>0.54</c:v>
                </c:pt>
                <c:pt idx="872" formatCode="&quot;$&quot;#,##0.00">
                  <c:v>0.53</c:v>
                </c:pt>
                <c:pt idx="873" formatCode="&quot;$&quot;#,##0.00">
                  <c:v>0.52</c:v>
                </c:pt>
                <c:pt idx="874" formatCode="&quot;$&quot;#,##0.00">
                  <c:v>0.5</c:v>
                </c:pt>
                <c:pt idx="875" formatCode="&quot;$&quot;#,##0.00">
                  <c:v>0.46</c:v>
                </c:pt>
                <c:pt idx="876" formatCode="&quot;$&quot;#,##0.00">
                  <c:v>0.49</c:v>
                </c:pt>
                <c:pt idx="878" formatCode="&quot;$&quot;#,##0.00">
                  <c:v>0.51</c:v>
                </c:pt>
                <c:pt idx="879" formatCode="&quot;$&quot;#,##0.00">
                  <c:v>0.51</c:v>
                </c:pt>
                <c:pt idx="880" formatCode="&quot;$&quot;#,##0.00">
                  <c:v>0.49</c:v>
                </c:pt>
                <c:pt idx="881" formatCode="&quot;$&quot;#,##0.00">
                  <c:v>0.48</c:v>
                </c:pt>
                <c:pt idx="882" formatCode="&quot;$&quot;#,##0.00">
                  <c:v>0.5</c:v>
                </c:pt>
                <c:pt idx="883" formatCode="&quot;$&quot;#,##0.00">
                  <c:v>0.5</c:v>
                </c:pt>
                <c:pt idx="884" formatCode="&quot;$&quot;#,##0.00">
                  <c:v>0.51</c:v>
                </c:pt>
                <c:pt idx="885" formatCode="&quot;$&quot;#,##0.00">
                  <c:v>0.51</c:v>
                </c:pt>
                <c:pt idx="886" formatCode="&quot;$&quot;#,##0.00">
                  <c:v>0.54</c:v>
                </c:pt>
                <c:pt idx="887" formatCode="&quot;$&quot;#,##0.00">
                  <c:v>0.56000000000000005</c:v>
                </c:pt>
                <c:pt idx="888" formatCode="&quot;$&quot;#,##0.00">
                  <c:v>0.56000000000000005</c:v>
                </c:pt>
                <c:pt idx="889" formatCode="&quot;$&quot;#,##0.00">
                  <c:v>0.56999999999999995</c:v>
                </c:pt>
                <c:pt idx="890" formatCode="&quot;$&quot;#,##0.00">
                  <c:v>0.56999999999999995</c:v>
                </c:pt>
                <c:pt idx="891" formatCode="&quot;$&quot;#,##0.00">
                  <c:v>0.56999999999999995</c:v>
                </c:pt>
                <c:pt idx="892" formatCode="&quot;$&quot;#,##0.00">
                  <c:v>0.56000000000000005</c:v>
                </c:pt>
                <c:pt idx="893" formatCode="&quot;$&quot;#,##0.00">
                  <c:v>0.56000000000000005</c:v>
                </c:pt>
                <c:pt idx="894" formatCode="&quot;$&quot;#,##0.00">
                  <c:v>0.55000000000000004</c:v>
                </c:pt>
                <c:pt idx="895" formatCode="&quot;$&quot;#,##0.00">
                  <c:v>0.59</c:v>
                </c:pt>
                <c:pt idx="896" formatCode="&quot;$&quot;#,##0.00">
                  <c:v>0.57999999999999996</c:v>
                </c:pt>
                <c:pt idx="897" formatCode="&quot;$&quot;#,##0.00">
                  <c:v>0.57999999999999996</c:v>
                </c:pt>
                <c:pt idx="898" formatCode="&quot;$&quot;#,##0.00">
                  <c:v>0.56999999999999995</c:v>
                </c:pt>
                <c:pt idx="899" formatCode="&quot;$&quot;#,##0.00">
                  <c:v>0.56999999999999995</c:v>
                </c:pt>
                <c:pt idx="900" formatCode="&quot;$&quot;#,##0.00">
                  <c:v>0.57999999999999996</c:v>
                </c:pt>
                <c:pt idx="901" formatCode="&quot;$&quot;#,##0.00">
                  <c:v>0.57999999999999996</c:v>
                </c:pt>
                <c:pt idx="902" formatCode="&quot;$&quot;#,##0.00">
                  <c:v>0.59</c:v>
                </c:pt>
                <c:pt idx="903" formatCode="&quot;$&quot;#,##0.00">
                  <c:v>0.59</c:v>
                </c:pt>
                <c:pt idx="904" formatCode="&quot;$&quot;#,##0.00">
                  <c:v>0.61</c:v>
                </c:pt>
                <c:pt idx="905" formatCode="&quot;$&quot;#,##0.00">
                  <c:v>0.6</c:v>
                </c:pt>
                <c:pt idx="906" formatCode="&quot;$&quot;#,##0.00">
                  <c:v>0.59</c:v>
                </c:pt>
                <c:pt idx="907" formatCode="&quot;$&quot;#,##0.00">
                  <c:v>0.6</c:v>
                </c:pt>
                <c:pt idx="908" formatCode="&quot;$&quot;#,##0.00">
                  <c:v>0.6</c:v>
                </c:pt>
                <c:pt idx="909" formatCode="&quot;$&quot;#,##0.00">
                  <c:v>0.6</c:v>
                </c:pt>
                <c:pt idx="910" formatCode="&quot;$&quot;#,##0.00">
                  <c:v>0.6</c:v>
                </c:pt>
                <c:pt idx="911" formatCode="&quot;$&quot;#,##0.00">
                  <c:v>0.6</c:v>
                </c:pt>
                <c:pt idx="912" formatCode="&quot;$&quot;#,##0.00">
                  <c:v>0.56000000000000005</c:v>
                </c:pt>
                <c:pt idx="913" formatCode="&quot;$&quot;#,##0.00">
                  <c:v>0.56999999999999995</c:v>
                </c:pt>
                <c:pt idx="914" formatCode="&quot;$&quot;#,##0.00">
                  <c:v>0.57999999999999996</c:v>
                </c:pt>
                <c:pt idx="915" formatCode="&quot;$&quot;#,##0.00">
                  <c:v>0.59</c:v>
                </c:pt>
                <c:pt idx="917" formatCode="&quot;$&quot;#,##0.00">
                  <c:v>0.57999999999999996</c:v>
                </c:pt>
                <c:pt idx="918" formatCode="&quot;$&quot;#,##0.00">
                  <c:v>0.6</c:v>
                </c:pt>
                <c:pt idx="919" formatCode="&quot;$&quot;#,##0.00">
                  <c:v>0.59</c:v>
                </c:pt>
                <c:pt idx="920" formatCode="&quot;$&quot;#,##0.00">
                  <c:v>0.57999999999999996</c:v>
                </c:pt>
                <c:pt idx="921" formatCode="&quot;$&quot;#,##0.00">
                  <c:v>0.59</c:v>
                </c:pt>
                <c:pt idx="922" formatCode="&quot;$&quot;#,##0.00">
                  <c:v>0.6</c:v>
                </c:pt>
                <c:pt idx="923" formatCode="&quot;$&quot;#,##0.00">
                  <c:v>0.6</c:v>
                </c:pt>
                <c:pt idx="924" formatCode="&quot;$&quot;#,##0.00">
                  <c:v>0.59</c:v>
                </c:pt>
                <c:pt idx="925" formatCode="&quot;$&quot;#,##0.00">
                  <c:v>0.59</c:v>
                </c:pt>
                <c:pt idx="927" formatCode="&quot;$&quot;#,##0.00">
                  <c:v>0.56999999999999995</c:v>
                </c:pt>
                <c:pt idx="928" formatCode="&quot;$&quot;#,##0.00">
                  <c:v>0.57999999999999996</c:v>
                </c:pt>
                <c:pt idx="929" formatCode="&quot;$&quot;#,##0.00">
                  <c:v>0.59</c:v>
                </c:pt>
                <c:pt idx="930" formatCode="&quot;$&quot;#,##0.00">
                  <c:v>0.59</c:v>
                </c:pt>
                <c:pt idx="931" formatCode="&quot;$&quot;#,##0.00">
                  <c:v>0.59</c:v>
                </c:pt>
                <c:pt idx="932" formatCode="&quot;$&quot;#,##0.00">
                  <c:v>0.57999999999999996</c:v>
                </c:pt>
                <c:pt idx="933" formatCode="&quot;$&quot;#,##0.00">
                  <c:v>0.57999999999999996</c:v>
                </c:pt>
                <c:pt idx="934" formatCode="&quot;$&quot;#,##0.00">
                  <c:v>0.56999999999999995</c:v>
                </c:pt>
                <c:pt idx="935" formatCode="&quot;$&quot;#,##0.00">
                  <c:v>0.57999999999999996</c:v>
                </c:pt>
                <c:pt idx="936" formatCode="&quot;$&quot;#,##0.00">
                  <c:v>0.59</c:v>
                </c:pt>
                <c:pt idx="937" formatCode="&quot;$&quot;#,##0.00">
                  <c:v>0.6</c:v>
                </c:pt>
                <c:pt idx="938" formatCode="&quot;$&quot;#,##0.00">
                  <c:v>0.59</c:v>
                </c:pt>
                <c:pt idx="939" formatCode="&quot;$&quot;#,##0.00">
                  <c:v>0.57999999999999996</c:v>
                </c:pt>
                <c:pt idx="940" formatCode="&quot;$&quot;#,##0.00">
                  <c:v>0.56999999999999995</c:v>
                </c:pt>
                <c:pt idx="941" formatCode="&quot;$&quot;#,##0.00">
                  <c:v>0.57999999999999996</c:v>
                </c:pt>
                <c:pt idx="942" formatCode="&quot;$&quot;#,##0.00">
                  <c:v>0.57999999999999996</c:v>
                </c:pt>
                <c:pt idx="943" formatCode="&quot;$&quot;#,##0.00">
                  <c:v>0.59</c:v>
                </c:pt>
                <c:pt idx="944" formatCode="&quot;$&quot;#,##0.00">
                  <c:v>0.6</c:v>
                </c:pt>
                <c:pt idx="945" formatCode="&quot;$&quot;#,##0.00">
                  <c:v>0.6</c:v>
                </c:pt>
                <c:pt idx="946" formatCode="&quot;$&quot;#,##0.00">
                  <c:v>0.59</c:v>
                </c:pt>
                <c:pt idx="947" formatCode="&quot;$&quot;#,##0.00">
                  <c:v>0.59</c:v>
                </c:pt>
                <c:pt idx="948" formatCode="&quot;$&quot;#,##0.00">
                  <c:v>0.59</c:v>
                </c:pt>
                <c:pt idx="949" formatCode="&quot;$&quot;#,##0.00">
                  <c:v>0.6</c:v>
                </c:pt>
                <c:pt idx="950" formatCode="&quot;$&quot;#,##0.00">
                  <c:v>0.6</c:v>
                </c:pt>
                <c:pt idx="951" formatCode="&quot;$&quot;#,##0.00">
                  <c:v>0.62</c:v>
                </c:pt>
                <c:pt idx="952" formatCode="&quot;$&quot;#,##0.00">
                  <c:v>0.61</c:v>
                </c:pt>
                <c:pt idx="953" formatCode="&quot;$&quot;#,##0.00">
                  <c:v>0.62</c:v>
                </c:pt>
                <c:pt idx="956" formatCode="&quot;$&quot;#,##0.00">
                  <c:v>0.6</c:v>
                </c:pt>
                <c:pt idx="957" formatCode="&quot;$&quot;#,##0.00">
                  <c:v>0.62</c:v>
                </c:pt>
                <c:pt idx="958" formatCode="&quot;$&quot;#,##0.00">
                  <c:v>0.63</c:v>
                </c:pt>
                <c:pt idx="959" formatCode="&quot;$&quot;#,##0.00">
                  <c:v>0.64</c:v>
                </c:pt>
                <c:pt idx="960" formatCode="&quot;$&quot;#,##0.00">
                  <c:v>0.64</c:v>
                </c:pt>
                <c:pt idx="961" formatCode="&quot;$&quot;#,##0.00">
                  <c:v>0.64</c:v>
                </c:pt>
                <c:pt idx="962" formatCode="&quot;$&quot;#,##0.00">
                  <c:v>0.66</c:v>
                </c:pt>
                <c:pt idx="963" formatCode="&quot;$&quot;#,##0.00">
                  <c:v>0.64</c:v>
                </c:pt>
                <c:pt idx="964" formatCode="&quot;$&quot;#,##0.00">
                  <c:v>0.63</c:v>
                </c:pt>
                <c:pt idx="965" formatCode="&quot;$&quot;#,##0.00">
                  <c:v>0.64</c:v>
                </c:pt>
                <c:pt idx="966" formatCode="&quot;$&quot;#,##0.00">
                  <c:v>0.64</c:v>
                </c:pt>
                <c:pt idx="967" formatCode="&quot;$&quot;#,##0.00">
                  <c:v>0.62</c:v>
                </c:pt>
                <c:pt idx="968" formatCode="&quot;$&quot;#,##0.00">
                  <c:v>0.62</c:v>
                </c:pt>
                <c:pt idx="969" formatCode="&quot;$&quot;#,##0.00">
                  <c:v>0.63</c:v>
                </c:pt>
                <c:pt idx="970" formatCode="&quot;$&quot;#,##0.00">
                  <c:v>0.64</c:v>
                </c:pt>
                <c:pt idx="971" formatCode="&quot;$&quot;#,##0.00">
                  <c:v>0.64</c:v>
                </c:pt>
                <c:pt idx="972" formatCode="&quot;$&quot;#,##0.00">
                  <c:v>0.64</c:v>
                </c:pt>
                <c:pt idx="973" formatCode="&quot;$&quot;#,##0.00">
                  <c:v>0.62</c:v>
                </c:pt>
                <c:pt idx="974" formatCode="&quot;$&quot;#,##0.00">
                  <c:v>0.61</c:v>
                </c:pt>
                <c:pt idx="975" formatCode="&quot;$&quot;#,##0.00">
                  <c:v>0.61</c:v>
                </c:pt>
                <c:pt idx="976" formatCode="&quot;$&quot;#,##0.00">
                  <c:v>0.61</c:v>
                </c:pt>
                <c:pt idx="977" formatCode="&quot;$&quot;#,##0.00">
                  <c:v>0.62</c:v>
                </c:pt>
                <c:pt idx="978" formatCode="&quot;$&quot;#,##0.00">
                  <c:v>0.62</c:v>
                </c:pt>
                <c:pt idx="979" formatCode="&quot;$&quot;#,##0.00">
                  <c:v>0.62</c:v>
                </c:pt>
                <c:pt idx="980" formatCode="&quot;$&quot;#,##0.00">
                  <c:v>0.61</c:v>
                </c:pt>
                <c:pt idx="981" formatCode="&quot;$&quot;#,##0.00">
                  <c:v>0.62</c:v>
                </c:pt>
                <c:pt idx="982" formatCode="&quot;$&quot;#,##0.00">
                  <c:v>0.63</c:v>
                </c:pt>
                <c:pt idx="983" formatCode="&quot;$&quot;#,##0.00">
                  <c:v>0.62</c:v>
                </c:pt>
                <c:pt idx="984" formatCode="&quot;$&quot;#,##0.00">
                  <c:v>0.62</c:v>
                </c:pt>
                <c:pt idx="986" formatCode="&quot;$&quot;#,##0.00">
                  <c:v>0.64</c:v>
                </c:pt>
                <c:pt idx="987" formatCode="&quot;$&quot;#,##0.00">
                  <c:v>0.64</c:v>
                </c:pt>
                <c:pt idx="988" formatCode="&quot;$&quot;#,##0.00">
                  <c:v>0.63</c:v>
                </c:pt>
                <c:pt idx="989" formatCode="&quot;$&quot;#,##0.00">
                  <c:v>0.62</c:v>
                </c:pt>
                <c:pt idx="990" formatCode="&quot;$&quot;#,##0.00">
                  <c:v>0.59</c:v>
                </c:pt>
                <c:pt idx="991" formatCode="&quot;$&quot;#,##0.00">
                  <c:v>0.6</c:v>
                </c:pt>
                <c:pt idx="992" formatCode="&quot;$&quot;#,##0.00">
                  <c:v>0.61</c:v>
                </c:pt>
                <c:pt idx="993" formatCode="&quot;$&quot;#,##0.00">
                  <c:v>0.62</c:v>
                </c:pt>
                <c:pt idx="994" formatCode="&quot;$&quot;#,##0.00">
                  <c:v>0.62</c:v>
                </c:pt>
                <c:pt idx="995" formatCode="&quot;$&quot;#,##0.00">
                  <c:v>0.62</c:v>
                </c:pt>
                <c:pt idx="997" formatCode="&quot;$&quot;#,##0.00">
                  <c:v>0.59</c:v>
                </c:pt>
                <c:pt idx="998" formatCode="&quot;$&quot;#,##0.00">
                  <c:v>0.6</c:v>
                </c:pt>
                <c:pt idx="999" formatCode="&quot;$&quot;#,##0.00">
                  <c:v>0.6</c:v>
                </c:pt>
                <c:pt idx="1000" formatCode="&quot;$&quot;#,##0.00">
                  <c:v>0.6</c:v>
                </c:pt>
                <c:pt idx="1001" formatCode="&quot;$&quot;#,##0.00">
                  <c:v>0.6</c:v>
                </c:pt>
                <c:pt idx="1002" formatCode="&quot;$&quot;#,##0.00">
                  <c:v>0.59</c:v>
                </c:pt>
                <c:pt idx="1003" formatCode="&quot;$&quot;#,##0.00">
                  <c:v>0.59</c:v>
                </c:pt>
                <c:pt idx="1004" formatCode="&quot;$&quot;#,##0.00">
                  <c:v>0.57999999999999996</c:v>
                </c:pt>
                <c:pt idx="1005" formatCode="&quot;$&quot;#,##0.00">
                  <c:v>0.57999999999999996</c:v>
                </c:pt>
                <c:pt idx="1006" formatCode="&quot;$&quot;#,##0.00">
                  <c:v>0.59</c:v>
                </c:pt>
                <c:pt idx="1007" formatCode="&quot;$&quot;#,##0.00">
                  <c:v>0.59</c:v>
                </c:pt>
                <c:pt idx="1013" formatCode="&quot;$&quot;#,##0.00">
                  <c:v>0.6</c:v>
                </c:pt>
                <c:pt idx="1014" formatCode="&quot;$&quot;#,##0.00">
                  <c:v>0.61</c:v>
                </c:pt>
                <c:pt idx="1015" formatCode="&quot;$&quot;#,##0.00">
                  <c:v>0.6</c:v>
                </c:pt>
                <c:pt idx="1016" formatCode="&quot;$&quot;#,##0.00">
                  <c:v>0.6</c:v>
                </c:pt>
                <c:pt idx="1017" formatCode="&quot;$&quot;#,##0.00">
                  <c:v>0.6</c:v>
                </c:pt>
                <c:pt idx="1018" formatCode="&quot;$&quot;#,##0.00">
                  <c:v>0.61</c:v>
                </c:pt>
                <c:pt idx="1019" formatCode="&quot;$&quot;#,##0.00">
                  <c:v>0.61</c:v>
                </c:pt>
                <c:pt idx="1020" formatCode="&quot;$&quot;#,##0.00">
                  <c:v>0.61</c:v>
                </c:pt>
                <c:pt idx="1021" formatCode="&quot;$&quot;#,##0.00">
                  <c:v>0.61</c:v>
                </c:pt>
                <c:pt idx="1022" formatCode="&quot;$&quot;#,##0.00">
                  <c:v>0.6</c:v>
                </c:pt>
                <c:pt idx="1023" formatCode="&quot;$&quot;#,##0.00">
                  <c:v>0.62</c:v>
                </c:pt>
                <c:pt idx="1024" formatCode="&quot;$&quot;#,##0.00">
                  <c:v>0.64</c:v>
                </c:pt>
                <c:pt idx="1025" formatCode="&quot;$&quot;#,##0.00">
                  <c:v>0.63</c:v>
                </c:pt>
                <c:pt idx="1026" formatCode="&quot;$&quot;#,##0.00">
                  <c:v>0.62</c:v>
                </c:pt>
                <c:pt idx="1027" formatCode="&quot;$&quot;#,##0.00">
                  <c:v>0.63</c:v>
                </c:pt>
                <c:pt idx="1028" formatCode="&quot;$&quot;#,##0.00">
                  <c:v>0.63</c:v>
                </c:pt>
                <c:pt idx="1029" formatCode="&quot;$&quot;#,##0.00">
                  <c:v>0.64</c:v>
                </c:pt>
                <c:pt idx="1030" formatCode="&quot;$&quot;#,##0.00">
                  <c:v>0.65</c:v>
                </c:pt>
                <c:pt idx="1031" formatCode="&quot;$&quot;#,##0.00">
                  <c:v>0.64</c:v>
                </c:pt>
                <c:pt idx="1032" formatCode="&quot;$&quot;#,##0.00">
                  <c:v>0.64</c:v>
                </c:pt>
                <c:pt idx="1033" formatCode="&quot;$&quot;#,##0.00">
                  <c:v>0.64</c:v>
                </c:pt>
                <c:pt idx="1034" formatCode="&quot;$&quot;#,##0.00">
                  <c:v>0.65</c:v>
                </c:pt>
                <c:pt idx="1035" formatCode="&quot;$&quot;#,##0.00">
                  <c:v>0.65</c:v>
                </c:pt>
                <c:pt idx="1036" formatCode="&quot;$&quot;#,##0.00">
                  <c:v>0.66</c:v>
                </c:pt>
                <c:pt idx="1037" formatCode="&quot;$&quot;#,##0.00">
                  <c:v>0.65</c:v>
                </c:pt>
                <c:pt idx="1038" formatCode="&quot;$&quot;#,##0.00">
                  <c:v>0.66</c:v>
                </c:pt>
                <c:pt idx="1039" formatCode="&quot;$&quot;#,##0.00">
                  <c:v>0.67</c:v>
                </c:pt>
                <c:pt idx="1040" formatCode="&quot;$&quot;#,##0.00">
                  <c:v>0.68</c:v>
                </c:pt>
                <c:pt idx="1041" formatCode="&quot;$&quot;#,##0.00">
                  <c:v>0.68</c:v>
                </c:pt>
                <c:pt idx="1042" formatCode="&quot;$&quot;#,##0.00">
                  <c:v>0.69</c:v>
                </c:pt>
                <c:pt idx="1043" formatCode="&quot;$&quot;#,##0.00">
                  <c:v>0.69</c:v>
                </c:pt>
                <c:pt idx="1044" formatCode="&quot;$&quot;#,##0.00">
                  <c:v>0.7</c:v>
                </c:pt>
                <c:pt idx="1045" formatCode="&quot;$&quot;#,##0.00">
                  <c:v>0.7</c:v>
                </c:pt>
                <c:pt idx="1046" formatCode="&quot;$&quot;#,##0.00">
                  <c:v>0.7</c:v>
                </c:pt>
                <c:pt idx="1047" formatCode="&quot;$&quot;#,##0.00">
                  <c:v>0.7</c:v>
                </c:pt>
                <c:pt idx="1048" formatCode="&quot;$&quot;#,##0.00">
                  <c:v>0.74</c:v>
                </c:pt>
                <c:pt idx="1049" formatCode="&quot;$&quot;#,##0.00">
                  <c:v>0.7</c:v>
                </c:pt>
                <c:pt idx="1052" formatCode="&quot;$&quot;#,##0.00">
                  <c:v>0.81</c:v>
                </c:pt>
                <c:pt idx="1053" formatCode="&quot;$&quot;#,##0.00">
                  <c:v>0.82</c:v>
                </c:pt>
                <c:pt idx="1054" formatCode="&quot;$&quot;#,##0.00">
                  <c:v>0.8</c:v>
                </c:pt>
                <c:pt idx="1055" formatCode="&quot;$&quot;#,##0.00">
                  <c:v>0.81</c:v>
                </c:pt>
                <c:pt idx="1056" formatCode="&quot;$&quot;#,##0.00">
                  <c:v>0.81</c:v>
                </c:pt>
                <c:pt idx="1057" formatCode="&quot;$&quot;#,##0.00">
                  <c:v>0.81</c:v>
                </c:pt>
                <c:pt idx="1058" formatCode="&quot;$&quot;#,##0.00">
                  <c:v>0.81</c:v>
                </c:pt>
                <c:pt idx="1059" formatCode="&quot;$&quot;#,##0.00">
                  <c:v>0.8</c:v>
                </c:pt>
                <c:pt idx="1060" formatCode="&quot;$&quot;#,##0.00">
                  <c:v>0.79</c:v>
                </c:pt>
                <c:pt idx="1061" formatCode="&quot;$&quot;#,##0.00">
                  <c:v>0.79</c:v>
                </c:pt>
                <c:pt idx="1062" formatCode="&quot;$&quot;#,##0.00">
                  <c:v>0.77</c:v>
                </c:pt>
                <c:pt idx="1063" formatCode="&quot;$&quot;#,##0.00">
                  <c:v>0.77</c:v>
                </c:pt>
                <c:pt idx="1064" formatCode="&quot;$&quot;#,##0.00">
                  <c:v>0.73</c:v>
                </c:pt>
                <c:pt idx="1065" formatCode="&quot;$&quot;#,##0.00">
                  <c:v>0.75</c:v>
                </c:pt>
                <c:pt idx="1066" formatCode="&quot;$&quot;#,##0.00">
                  <c:v>0.76</c:v>
                </c:pt>
                <c:pt idx="1067" formatCode="&quot;$&quot;#,##0.00">
                  <c:v>0.77</c:v>
                </c:pt>
                <c:pt idx="1069" formatCode="&quot;$&quot;#,##0.00">
                  <c:v>0.76</c:v>
                </c:pt>
                <c:pt idx="1070" formatCode="&quot;$&quot;#,##0.00">
                  <c:v>0.75</c:v>
                </c:pt>
                <c:pt idx="1071" formatCode="&quot;$&quot;#,##0.00">
                  <c:v>0.75</c:v>
                </c:pt>
                <c:pt idx="1072" formatCode="&quot;$&quot;#,##0.00">
                  <c:v>0.75</c:v>
                </c:pt>
                <c:pt idx="1073" formatCode="&quot;$&quot;#,##0.00">
                  <c:v>0.73</c:v>
                </c:pt>
                <c:pt idx="1074" formatCode="&quot;$&quot;#,##0.00">
                  <c:v>0.75</c:v>
                </c:pt>
                <c:pt idx="1075" formatCode="&quot;$&quot;#,##0.00">
                  <c:v>0.75</c:v>
                </c:pt>
                <c:pt idx="1076" formatCode="&quot;$&quot;#,##0.00">
                  <c:v>0.76</c:v>
                </c:pt>
                <c:pt idx="1077" formatCode="&quot;$&quot;#,##0.00">
                  <c:v>0.76</c:v>
                </c:pt>
                <c:pt idx="1078" formatCode="&quot;$&quot;#,##0.00">
                  <c:v>0.77</c:v>
                </c:pt>
                <c:pt idx="1079" formatCode="&quot;$&quot;#,##0.00">
                  <c:v>0.79</c:v>
                </c:pt>
                <c:pt idx="1080" formatCode="&quot;$&quot;#,##0.00">
                  <c:v>0.79</c:v>
                </c:pt>
                <c:pt idx="1081" formatCode="&quot;$&quot;#,##0.00">
                  <c:v>0.81</c:v>
                </c:pt>
                <c:pt idx="1082" formatCode="&quot;$&quot;#,##0.00">
                  <c:v>0.82</c:v>
                </c:pt>
                <c:pt idx="1083" formatCode="&quot;$&quot;#,##0.00">
                  <c:v>0.83</c:v>
                </c:pt>
                <c:pt idx="1085" formatCode="&quot;$&quot;#,##0.00">
                  <c:v>0.81</c:v>
                </c:pt>
                <c:pt idx="1086" formatCode="&quot;$&quot;#,##0.00">
                  <c:v>0.82</c:v>
                </c:pt>
                <c:pt idx="1087" formatCode="&quot;$&quot;#,##0.00">
                  <c:v>0.82</c:v>
                </c:pt>
                <c:pt idx="1088" formatCode="&quot;$&quot;#,##0.00">
                  <c:v>0.84</c:v>
                </c:pt>
                <c:pt idx="1089" formatCode="&quot;$&quot;#,##0.00">
                  <c:v>0.82</c:v>
                </c:pt>
                <c:pt idx="1090" formatCode="&quot;$&quot;#,##0.00">
                  <c:v>0.85</c:v>
                </c:pt>
                <c:pt idx="1091" formatCode="&quot;$&quot;#,##0.00">
                  <c:v>0.86</c:v>
                </c:pt>
                <c:pt idx="1092" formatCode="&quot;$&quot;#,##0.00">
                  <c:v>0.86</c:v>
                </c:pt>
                <c:pt idx="1093" formatCode="&quot;$&quot;#,##0.00">
                  <c:v>0.86</c:v>
                </c:pt>
                <c:pt idx="1095" formatCode="&quot;$&quot;#,##0.00">
                  <c:v>0.81</c:v>
                </c:pt>
                <c:pt idx="1096" formatCode="&quot;$&quot;#,##0.00">
                  <c:v>0.83</c:v>
                </c:pt>
                <c:pt idx="1097" formatCode="&quot;$&quot;#,##0.00">
                  <c:v>0.83</c:v>
                </c:pt>
                <c:pt idx="1098" formatCode="&quot;$&quot;#,##0.00">
                  <c:v>0.82</c:v>
                </c:pt>
                <c:pt idx="1099" formatCode="&quot;$&quot;#,##0.00">
                  <c:v>0.82</c:v>
                </c:pt>
                <c:pt idx="1100" formatCode="&quot;$&quot;#,##0.00">
                  <c:v>0.82</c:v>
                </c:pt>
                <c:pt idx="1101" formatCode="&quot;$&quot;#,##0.00">
                  <c:v>0.84</c:v>
                </c:pt>
                <c:pt idx="1102" formatCode="&quot;$&quot;#,##0.00">
                  <c:v>0.83</c:v>
                </c:pt>
                <c:pt idx="1103" formatCode="&quot;$&quot;#,##0.00">
                  <c:v>0.84</c:v>
                </c:pt>
                <c:pt idx="1104" formatCode="&quot;$&quot;#,##0.00">
                  <c:v>0.83</c:v>
                </c:pt>
                <c:pt idx="1105" formatCode="&quot;$&quot;#,##0.00">
                  <c:v>0.83</c:v>
                </c:pt>
                <c:pt idx="1106" formatCode="&quot;$&quot;#,##0.00">
                  <c:v>0.81</c:v>
                </c:pt>
                <c:pt idx="1107" formatCode="&quot;$&quot;#,##0.00">
                  <c:v>0.78</c:v>
                </c:pt>
                <c:pt idx="1108" formatCode="&quot;$&quot;#,##0.00">
                  <c:v>0.8</c:v>
                </c:pt>
                <c:pt idx="1109" formatCode="&quot;$&quot;#,##0.00">
                  <c:v>0.79</c:v>
                </c:pt>
                <c:pt idx="1110" formatCode="&quot;$&quot;#,##0.00">
                  <c:v>0.8</c:v>
                </c:pt>
                <c:pt idx="1111" formatCode="&quot;$&quot;#,##0.00">
                  <c:v>0.79</c:v>
                </c:pt>
                <c:pt idx="1112" formatCode="&quot;$&quot;#,##0.00">
                  <c:v>0.81</c:v>
                </c:pt>
                <c:pt idx="1113" formatCode="&quot;$&quot;#,##0.00">
                  <c:v>0.79</c:v>
                </c:pt>
                <c:pt idx="1114" formatCode="&quot;$&quot;#,##0.00">
                  <c:v>0.79</c:v>
                </c:pt>
                <c:pt idx="1115" formatCode="&quot;$&quot;#,##0.00">
                  <c:v>0.78</c:v>
                </c:pt>
                <c:pt idx="1116" formatCode="&quot;$&quot;#,##0.00">
                  <c:v>0.8</c:v>
                </c:pt>
                <c:pt idx="1117" formatCode="&quot;$&quot;#,##0.00">
                  <c:v>0.8</c:v>
                </c:pt>
                <c:pt idx="1118" formatCode="&quot;$&quot;#,##0.00">
                  <c:v>0.78</c:v>
                </c:pt>
                <c:pt idx="1119" formatCode="&quot;$&quot;#,##0.00">
                  <c:v>0.78</c:v>
                </c:pt>
                <c:pt idx="1120" formatCode="&quot;$&quot;#,##0.00">
                  <c:v>0.8</c:v>
                </c:pt>
                <c:pt idx="1121" formatCode="&quot;$&quot;#,##0.00">
                  <c:v>0.78</c:v>
                </c:pt>
                <c:pt idx="1122" formatCode="&quot;$&quot;#,##0.00">
                  <c:v>0.77</c:v>
                </c:pt>
                <c:pt idx="1123" formatCode="&quot;$&quot;#,##0.00">
                  <c:v>0.75</c:v>
                </c:pt>
                <c:pt idx="1124" formatCode="&quot;$&quot;#,##0.00">
                  <c:v>0.74</c:v>
                </c:pt>
                <c:pt idx="1125" formatCode="&quot;$&quot;#,##0.00">
                  <c:v>0.73</c:v>
                </c:pt>
                <c:pt idx="1126" formatCode="&quot;$&quot;#,##0.00">
                  <c:v>0.72</c:v>
                </c:pt>
                <c:pt idx="1127" formatCode="&quot;$&quot;#,##0.00">
                  <c:v>0.7</c:v>
                </c:pt>
                <c:pt idx="1128" formatCode="&quot;$&quot;#,##0.00">
                  <c:v>0.69</c:v>
                </c:pt>
                <c:pt idx="1129" formatCode="&quot;$&quot;#,##0.00">
                  <c:v>0.66</c:v>
                </c:pt>
                <c:pt idx="1130" formatCode="&quot;$&quot;#,##0.00">
                  <c:v>0.63</c:v>
                </c:pt>
                <c:pt idx="1131" formatCode="&quot;$&quot;#,##0.00">
                  <c:v>0.65</c:v>
                </c:pt>
                <c:pt idx="1132" formatCode="&quot;$&quot;#,##0.00">
                  <c:v>0.65</c:v>
                </c:pt>
                <c:pt idx="1133" formatCode="&quot;$&quot;#,##0.00">
                  <c:v>0.65</c:v>
                </c:pt>
                <c:pt idx="1134" formatCode="&quot;$&quot;#,##0.00">
                  <c:v>0.64</c:v>
                </c:pt>
                <c:pt idx="1135" formatCode="&quot;$&quot;#,##0.00">
                  <c:v>0.64</c:v>
                </c:pt>
                <c:pt idx="1136" formatCode="&quot;$&quot;#,##0.00">
                  <c:v>0.63</c:v>
                </c:pt>
                <c:pt idx="1137" formatCode="&quot;$&quot;#,##0.00">
                  <c:v>0.6</c:v>
                </c:pt>
                <c:pt idx="1138" formatCode="&quot;$&quot;#,##0.00">
                  <c:v>0.57999999999999996</c:v>
                </c:pt>
                <c:pt idx="1139" formatCode="&quot;$&quot;#,##0.00">
                  <c:v>0.61</c:v>
                </c:pt>
                <c:pt idx="1140" formatCode="&quot;$&quot;#,##0.00">
                  <c:v>0.61</c:v>
                </c:pt>
                <c:pt idx="1141" formatCode="&quot;$&quot;#,##0.00">
                  <c:v>0.63</c:v>
                </c:pt>
                <c:pt idx="1142" formatCode="&quot;$&quot;#,##0.00">
                  <c:v>0.59</c:v>
                </c:pt>
                <c:pt idx="1143" formatCode="&quot;$&quot;#,##0.00">
                  <c:v>0.59</c:v>
                </c:pt>
                <c:pt idx="1144" formatCode="&quot;$&quot;#,##0.00">
                  <c:v>0.57999999999999996</c:v>
                </c:pt>
                <c:pt idx="1145" formatCode="&quot;$&quot;#,##0.00">
                  <c:v>0.59</c:v>
                </c:pt>
                <c:pt idx="1146" formatCode="&quot;$&quot;#,##0.00">
                  <c:v>0.62</c:v>
                </c:pt>
                <c:pt idx="1147" formatCode="&quot;$&quot;#,##0.00">
                  <c:v>0.6</c:v>
                </c:pt>
                <c:pt idx="1148" formatCode="&quot;$&quot;#,##0.00">
                  <c:v>0.57999999999999996</c:v>
                </c:pt>
                <c:pt idx="1149" formatCode="&quot;$&quot;#,##0.00">
                  <c:v>0.56000000000000005</c:v>
                </c:pt>
                <c:pt idx="1150" formatCode="&quot;$&quot;#,##0.00">
                  <c:v>0.57999999999999996</c:v>
                </c:pt>
                <c:pt idx="1151" formatCode="&quot;$&quot;#,##0.00">
                  <c:v>0.56999999999999995</c:v>
                </c:pt>
                <c:pt idx="1152" formatCode="&quot;$&quot;#,##0.00">
                  <c:v>0.56999999999999995</c:v>
                </c:pt>
                <c:pt idx="1153" formatCode="&quot;$&quot;#,##0.00">
                  <c:v>0.56999999999999995</c:v>
                </c:pt>
                <c:pt idx="1154" formatCode="&quot;$&quot;#,##0.00">
                  <c:v>0.61</c:v>
                </c:pt>
                <c:pt idx="1155" formatCode="&quot;$&quot;#,##0.00">
                  <c:v>0.61</c:v>
                </c:pt>
                <c:pt idx="1156" formatCode="&quot;$&quot;#,##0.00">
                  <c:v>0.6</c:v>
                </c:pt>
                <c:pt idx="1157" formatCode="&quot;$&quot;#,##0.00">
                  <c:v>0.6</c:v>
                </c:pt>
                <c:pt idx="1158" formatCode="&quot;$&quot;#,##0.00">
                  <c:v>0.57999999999999996</c:v>
                </c:pt>
                <c:pt idx="1159" formatCode="&quot;$&quot;#,##0.00">
                  <c:v>0.57999999999999996</c:v>
                </c:pt>
                <c:pt idx="1160" formatCode="&quot;$&quot;#,##0.00">
                  <c:v>0.6</c:v>
                </c:pt>
                <c:pt idx="1161" formatCode="&quot;$&quot;#,##0.00">
                  <c:v>0.63</c:v>
                </c:pt>
                <c:pt idx="1162" formatCode="&quot;$&quot;#,##0.00">
                  <c:v>0.63</c:v>
                </c:pt>
                <c:pt idx="1163" formatCode="&quot;$&quot;#,##0.00">
                  <c:v>0.64</c:v>
                </c:pt>
                <c:pt idx="1164" formatCode="&quot;$&quot;#,##0.00">
                  <c:v>0.65</c:v>
                </c:pt>
                <c:pt idx="1165" formatCode="&quot;$&quot;#,##0.00">
                  <c:v>0.63</c:v>
                </c:pt>
                <c:pt idx="1166" formatCode="&quot;$&quot;#,##0.00">
                  <c:v>0.64</c:v>
                </c:pt>
                <c:pt idx="1167" formatCode="&quot;$&quot;#,##0.00">
                  <c:v>0.61</c:v>
                </c:pt>
                <c:pt idx="1168" formatCode="&quot;$&quot;#,##0.00">
                  <c:v>0.61</c:v>
                </c:pt>
                <c:pt idx="1169" formatCode="&quot;$&quot;#,##0.00">
                  <c:v>0.6</c:v>
                </c:pt>
                <c:pt idx="1170" formatCode="&quot;$&quot;#,##0.00">
                  <c:v>0.61</c:v>
                </c:pt>
                <c:pt idx="1171" formatCode="&quot;$&quot;#,##0.00">
                  <c:v>0.61</c:v>
                </c:pt>
                <c:pt idx="1172" formatCode="&quot;$&quot;#,##0.00">
                  <c:v>0.62</c:v>
                </c:pt>
                <c:pt idx="1173" formatCode="&quot;$&quot;#,##0.00">
                  <c:v>0.6</c:v>
                </c:pt>
                <c:pt idx="1174" formatCode="&quot;$&quot;#,##0.00">
                  <c:v>0.6</c:v>
                </c:pt>
                <c:pt idx="1175" formatCode="&quot;$&quot;#,##0.00">
                  <c:v>0.63</c:v>
                </c:pt>
                <c:pt idx="1176" formatCode="&quot;$&quot;#,##0.00">
                  <c:v>0.62</c:v>
                </c:pt>
                <c:pt idx="1177" formatCode="&quot;$&quot;#,##0.00">
                  <c:v>0.62</c:v>
                </c:pt>
                <c:pt idx="1178" formatCode="&quot;$&quot;#,##0.00">
                  <c:v>0.64</c:v>
                </c:pt>
                <c:pt idx="1179" formatCode="&quot;$&quot;#,##0.00">
                  <c:v>0.61</c:v>
                </c:pt>
                <c:pt idx="1180" formatCode="&quot;$&quot;#,##0.00">
                  <c:v>0.62</c:v>
                </c:pt>
                <c:pt idx="1181" formatCode="&quot;$&quot;#,##0.00">
                  <c:v>0.56999999999999995</c:v>
                </c:pt>
                <c:pt idx="1182" formatCode="&quot;$&quot;#,##0.00">
                  <c:v>0.56000000000000005</c:v>
                </c:pt>
                <c:pt idx="1183" formatCode="&quot;$&quot;#,##0.00">
                  <c:v>0.54</c:v>
                </c:pt>
                <c:pt idx="1184" formatCode="&quot;$&quot;#,##0.00">
                  <c:v>0.56000000000000005</c:v>
                </c:pt>
                <c:pt idx="1185" formatCode="&quot;$&quot;#,##0.00">
                  <c:v>0.56999999999999995</c:v>
                </c:pt>
                <c:pt idx="1186" formatCode="&quot;$&quot;#,##0.00">
                  <c:v>0.55000000000000004</c:v>
                </c:pt>
                <c:pt idx="1187" formatCode="&quot;$&quot;#,##0.00">
                  <c:v>0.55000000000000004</c:v>
                </c:pt>
                <c:pt idx="1188" formatCode="&quot;$&quot;#,##0.00">
                  <c:v>0.55000000000000004</c:v>
                </c:pt>
                <c:pt idx="1189" formatCode="&quot;$&quot;#,##0.00">
                  <c:v>0.55000000000000004</c:v>
                </c:pt>
                <c:pt idx="1190" formatCode="&quot;$&quot;#,##0.00">
                  <c:v>0.53</c:v>
                </c:pt>
                <c:pt idx="1191" formatCode="&quot;$&quot;#,##0.00">
                  <c:v>0.55000000000000004</c:v>
                </c:pt>
                <c:pt idx="1192" formatCode="&quot;$&quot;#,##0.00">
                  <c:v>0.54</c:v>
                </c:pt>
                <c:pt idx="1193" formatCode="&quot;$&quot;#,##0.00">
                  <c:v>0.53</c:v>
                </c:pt>
                <c:pt idx="1194" formatCode="&quot;$&quot;#,##0.00">
                  <c:v>0.49</c:v>
                </c:pt>
                <c:pt idx="1195" formatCode="&quot;$&quot;#,##0.00">
                  <c:v>0.48</c:v>
                </c:pt>
                <c:pt idx="1196" formatCode="&quot;$&quot;#,##0.00">
                  <c:v>0.48</c:v>
                </c:pt>
                <c:pt idx="1197" formatCode="&quot;$&quot;#,##0.00">
                  <c:v>0.47</c:v>
                </c:pt>
                <c:pt idx="1198" formatCode="&quot;$&quot;#,##0.00">
                  <c:v>0.5</c:v>
                </c:pt>
                <c:pt idx="1199" formatCode="&quot;$&quot;#,##0.00">
                  <c:v>0.49</c:v>
                </c:pt>
                <c:pt idx="1200" formatCode="&quot;$&quot;#,##0.00">
                  <c:v>0.52</c:v>
                </c:pt>
                <c:pt idx="1201" formatCode="&quot;$&quot;#,##0.00">
                  <c:v>0.54</c:v>
                </c:pt>
                <c:pt idx="1202" formatCode="&quot;$&quot;#,##0.00">
                  <c:v>0.56999999999999995</c:v>
                </c:pt>
                <c:pt idx="1203" formatCode="&quot;$&quot;#,##0.00">
                  <c:v>0.56000000000000005</c:v>
                </c:pt>
                <c:pt idx="1204" formatCode="&quot;$&quot;#,##0.00">
                  <c:v>0.57999999999999996</c:v>
                </c:pt>
                <c:pt idx="1205" formatCode="&quot;$&quot;#,##0.00">
                  <c:v>0.56999999999999995</c:v>
                </c:pt>
                <c:pt idx="1206" formatCode="&quot;$&quot;#,##0.00">
                  <c:v>0.56000000000000005</c:v>
                </c:pt>
                <c:pt idx="1207" formatCode="&quot;$&quot;#,##0.00">
                  <c:v>0.56999999999999995</c:v>
                </c:pt>
                <c:pt idx="1208" formatCode="&quot;$&quot;#,##0.00">
                  <c:v>0.56999999999999995</c:v>
                </c:pt>
                <c:pt idx="1209" formatCode="&quot;$&quot;#,##0.00">
                  <c:v>0.56000000000000005</c:v>
                </c:pt>
                <c:pt idx="1210" formatCode="&quot;$&quot;#,##0.00">
                  <c:v>0.56999999999999995</c:v>
                </c:pt>
                <c:pt idx="1211" formatCode="&quot;$&quot;#,##0.00">
                  <c:v>0.57999999999999996</c:v>
                </c:pt>
                <c:pt idx="1212" formatCode="&quot;$&quot;#,##0.00">
                  <c:v>0.59</c:v>
                </c:pt>
                <c:pt idx="1213" formatCode="&quot;$&quot;#,##0.00">
                  <c:v>0.57999999999999996</c:v>
                </c:pt>
                <c:pt idx="1214" formatCode="&quot;$&quot;#,##0.00">
                  <c:v>0.6</c:v>
                </c:pt>
                <c:pt idx="1215" formatCode="&quot;$&quot;#,##0.00">
                  <c:v>0.6</c:v>
                </c:pt>
                <c:pt idx="1216" formatCode="&quot;$&quot;#,##0.00">
                  <c:v>0.61</c:v>
                </c:pt>
                <c:pt idx="1217" formatCode="&quot;$&quot;#,##0.00">
                  <c:v>0.63</c:v>
                </c:pt>
                <c:pt idx="1218" formatCode="&quot;$&quot;#,##0.00">
                  <c:v>0.61</c:v>
                </c:pt>
                <c:pt idx="1219" formatCode="&quot;$&quot;#,##0.00">
                  <c:v>0.6</c:v>
                </c:pt>
                <c:pt idx="1220" formatCode="&quot;$&quot;#,##0.00">
                  <c:v>0.61</c:v>
                </c:pt>
                <c:pt idx="1221" formatCode="&quot;$&quot;#,##0.00">
                  <c:v>0.63</c:v>
                </c:pt>
                <c:pt idx="1222" formatCode="&quot;$&quot;#,##0.00">
                  <c:v>0.65</c:v>
                </c:pt>
                <c:pt idx="1223" formatCode="&quot;$&quot;#,##0.00">
                  <c:v>0.65</c:v>
                </c:pt>
                <c:pt idx="1224" formatCode="&quot;$&quot;#,##0.00">
                  <c:v>0.65</c:v>
                </c:pt>
                <c:pt idx="1225" formatCode="&quot;$&quot;#,##0.00">
                  <c:v>0.65</c:v>
                </c:pt>
                <c:pt idx="1226" formatCode="&quot;$&quot;#,##0.00">
                  <c:v>0.64</c:v>
                </c:pt>
                <c:pt idx="1227" formatCode="&quot;$&quot;#,##0.00">
                  <c:v>0.64</c:v>
                </c:pt>
                <c:pt idx="1228" formatCode="&quot;$&quot;#,##0.00">
                  <c:v>0.64</c:v>
                </c:pt>
                <c:pt idx="1229" formatCode="&quot;$&quot;#,##0.00">
                  <c:v>0.64</c:v>
                </c:pt>
                <c:pt idx="1230" formatCode="&quot;$&quot;#,##0.00">
                  <c:v>0.62</c:v>
                </c:pt>
                <c:pt idx="1231" formatCode="&quot;$&quot;#,##0.00">
                  <c:v>0.61</c:v>
                </c:pt>
                <c:pt idx="1232" formatCode="&quot;$&quot;#,##0.00">
                  <c:v>0.6</c:v>
                </c:pt>
                <c:pt idx="1233" formatCode="&quot;$&quot;#,##0.00">
                  <c:v>0.59</c:v>
                </c:pt>
                <c:pt idx="1234" formatCode="&quot;$&quot;#,##0.00">
                  <c:v>0.59</c:v>
                </c:pt>
                <c:pt idx="1235" formatCode="&quot;$&quot;#,##0.00">
                  <c:v>0.59</c:v>
                </c:pt>
                <c:pt idx="1236" formatCode="&quot;$&quot;#,##0.00">
                  <c:v>0.6</c:v>
                </c:pt>
                <c:pt idx="1237" formatCode="&quot;$&quot;#,##0.00">
                  <c:v>0.62</c:v>
                </c:pt>
                <c:pt idx="1238" formatCode="&quot;$&quot;#,##0.00">
                  <c:v>0.61</c:v>
                </c:pt>
                <c:pt idx="1239" formatCode="&quot;$&quot;#,##0.00">
                  <c:v>0.6</c:v>
                </c:pt>
                <c:pt idx="1240" formatCode="&quot;$&quot;#,##0.00">
                  <c:v>0.59</c:v>
                </c:pt>
                <c:pt idx="1241" formatCode="&quot;$&quot;#,##0.00">
                  <c:v>0.57999999999999996</c:v>
                </c:pt>
                <c:pt idx="1242" formatCode="&quot;$&quot;#,##0.00">
                  <c:v>0.54</c:v>
                </c:pt>
                <c:pt idx="1243" formatCode="&quot;$&quot;#,##0.00">
                  <c:v>0.54</c:v>
                </c:pt>
                <c:pt idx="1244" formatCode="&quot;$&quot;#,##0.00">
                  <c:v>0.53</c:v>
                </c:pt>
                <c:pt idx="1245" formatCode="&quot;$&quot;#,##0.00">
                  <c:v>0.53</c:v>
                </c:pt>
                <c:pt idx="1246" formatCode="&quot;$&quot;#,##0.00">
                  <c:v>0.52</c:v>
                </c:pt>
                <c:pt idx="1247" formatCode="&quot;$&quot;#,##0.00">
                  <c:v>0.52</c:v>
                </c:pt>
                <c:pt idx="1248" formatCode="&quot;$&quot;#,##0.00">
                  <c:v>0.53</c:v>
                </c:pt>
                <c:pt idx="1249" formatCode="&quot;$&quot;#,##0.00">
                  <c:v>0.54</c:v>
                </c:pt>
                <c:pt idx="1250" formatCode="&quot;$&quot;#,##0.00">
                  <c:v>0.56000000000000005</c:v>
                </c:pt>
                <c:pt idx="1251" formatCode="&quot;$&quot;#,##0.00">
                  <c:v>0.56000000000000005</c:v>
                </c:pt>
                <c:pt idx="1252" formatCode="&quot;$&quot;#,##0.00">
                  <c:v>0.56999999999999995</c:v>
                </c:pt>
                <c:pt idx="1253" formatCode="&quot;$&quot;#,##0.00">
                  <c:v>0.54</c:v>
                </c:pt>
                <c:pt idx="1254" formatCode="&quot;$&quot;#,##0.00">
                  <c:v>0.57999999999999996</c:v>
                </c:pt>
                <c:pt idx="1255" formatCode="&quot;$&quot;#,##0.00">
                  <c:v>0.57999999999999996</c:v>
                </c:pt>
                <c:pt idx="1256" formatCode="&quot;$&quot;#,##0.00">
                  <c:v>0.56999999999999995</c:v>
                </c:pt>
                <c:pt idx="1257" formatCode="&quot;$&quot;#,##0.00">
                  <c:v>0.56999999999999995</c:v>
                </c:pt>
                <c:pt idx="1258" formatCode="&quot;$&quot;#,##0.00">
                  <c:v>0.57999999999999996</c:v>
                </c:pt>
                <c:pt idx="1260" formatCode="&quot;$&quot;#,##0.00">
                  <c:v>0.56000000000000005</c:v>
                </c:pt>
                <c:pt idx="1261" formatCode="&quot;$&quot;#,##0.00">
                  <c:v>0.56999999999999995</c:v>
                </c:pt>
                <c:pt idx="1263" formatCode="&quot;$&quot;#,##0.00">
                  <c:v>0.54</c:v>
                </c:pt>
                <c:pt idx="1264" formatCode="&quot;$&quot;#,##0.00">
                  <c:v>0.54</c:v>
                </c:pt>
                <c:pt idx="1265" formatCode="&quot;$&quot;#,##0.00">
                  <c:v>0.53</c:v>
                </c:pt>
                <c:pt idx="1266" formatCode="&quot;$&quot;#,##0.00">
                  <c:v>0.54</c:v>
                </c:pt>
                <c:pt idx="1267" formatCode="&quot;$&quot;#,##0.00">
                  <c:v>0.54</c:v>
                </c:pt>
                <c:pt idx="1268" formatCode="&quot;$&quot;#,##0.00">
                  <c:v>0.54</c:v>
                </c:pt>
                <c:pt idx="1269" formatCode="&quot;$&quot;#,##0.00">
                  <c:v>0.53</c:v>
                </c:pt>
                <c:pt idx="1270" formatCode="&quot;$&quot;#,##0.00">
                  <c:v>0.54</c:v>
                </c:pt>
                <c:pt idx="1271" formatCode="&quot;$&quot;#,##0.00">
                  <c:v>0.54</c:v>
                </c:pt>
                <c:pt idx="1272" formatCode="&quot;$&quot;#,##0.00">
                  <c:v>0.53</c:v>
                </c:pt>
                <c:pt idx="1273" formatCode="&quot;$&quot;#,##0.00">
                  <c:v>0.53</c:v>
                </c:pt>
                <c:pt idx="1274" formatCode="&quot;$&quot;#,##0.00">
                  <c:v>0.52</c:v>
                </c:pt>
                <c:pt idx="1275" formatCode="&quot;$&quot;#,##0.00">
                  <c:v>0.51</c:v>
                </c:pt>
                <c:pt idx="1276" formatCode="&quot;$&quot;#,##0.00">
                  <c:v>0.51</c:v>
                </c:pt>
                <c:pt idx="1277" formatCode="&quot;$&quot;#,##0.00">
                  <c:v>0.51</c:v>
                </c:pt>
                <c:pt idx="1278" formatCode="&quot;$&quot;#,##0.00">
                  <c:v>0.5</c:v>
                </c:pt>
                <c:pt idx="1279" formatCode="&quot;$&quot;#,##0.00">
                  <c:v>0.51</c:v>
                </c:pt>
                <c:pt idx="1280" formatCode="&quot;$&quot;#,##0.00">
                  <c:v>0.51</c:v>
                </c:pt>
                <c:pt idx="1281" formatCode="&quot;$&quot;#,##0.00">
                  <c:v>0.51</c:v>
                </c:pt>
                <c:pt idx="1282" formatCode="&quot;$&quot;#,##0.00">
                  <c:v>0.52</c:v>
                </c:pt>
                <c:pt idx="1283" formatCode="&quot;$&quot;#,##0.00">
                  <c:v>0.52</c:v>
                </c:pt>
                <c:pt idx="1284" formatCode="&quot;$&quot;#,##0.00">
                  <c:v>0.52</c:v>
                </c:pt>
                <c:pt idx="1285" formatCode="&quot;$&quot;#,##0.00">
                  <c:v>0.51</c:v>
                </c:pt>
                <c:pt idx="1286" formatCode="&quot;$&quot;#,##0.00">
                  <c:v>0.5</c:v>
                </c:pt>
                <c:pt idx="1287" formatCode="&quot;$&quot;#,##0.00">
                  <c:v>0.54</c:v>
                </c:pt>
                <c:pt idx="1288" formatCode="&quot;$&quot;#,##0.00">
                  <c:v>0.53</c:v>
                </c:pt>
                <c:pt idx="1289" formatCode="&quot;$&quot;#,##0.00">
                  <c:v>0.52</c:v>
                </c:pt>
                <c:pt idx="1290" formatCode="&quot;$&quot;#,##0.00">
                  <c:v>0.53</c:v>
                </c:pt>
                <c:pt idx="1291" formatCode="&quot;$&quot;#,##0.00">
                  <c:v>0.52</c:v>
                </c:pt>
                <c:pt idx="1292" formatCode="&quot;$&quot;#,##0.00">
                  <c:v>0.52</c:v>
                </c:pt>
                <c:pt idx="1293" formatCode="&quot;$&quot;#,##0.00">
                  <c:v>0.52</c:v>
                </c:pt>
                <c:pt idx="1294" formatCode="&quot;$&quot;#,##0.00">
                  <c:v>0.51</c:v>
                </c:pt>
                <c:pt idx="1295" formatCode="&quot;$&quot;#,##0.00">
                  <c:v>0.51</c:v>
                </c:pt>
                <c:pt idx="1297" formatCode="&quot;$&quot;#,##0.00">
                  <c:v>0.52</c:v>
                </c:pt>
                <c:pt idx="1298" formatCode="&quot;$&quot;#,##0.00">
                  <c:v>0.51</c:v>
                </c:pt>
                <c:pt idx="1299" formatCode="&quot;$&quot;#,##0.00">
                  <c:v>0.5</c:v>
                </c:pt>
                <c:pt idx="1300" formatCode="&quot;$&quot;#,##0.00">
                  <c:v>0.5</c:v>
                </c:pt>
                <c:pt idx="1301" formatCode="&quot;$&quot;#,##0.00">
                  <c:v>0.5</c:v>
                </c:pt>
                <c:pt idx="1302" formatCode="&quot;$&quot;#,##0.00">
                  <c:v>0.51</c:v>
                </c:pt>
                <c:pt idx="1303" formatCode="&quot;$&quot;#,##0.00">
                  <c:v>0.52</c:v>
                </c:pt>
                <c:pt idx="1304" formatCode="&quot;$&quot;#,##0.00">
                  <c:v>0.52</c:v>
                </c:pt>
                <c:pt idx="1305" formatCode="&quot;$&quot;#,##0.00">
                  <c:v>0.51</c:v>
                </c:pt>
                <c:pt idx="1306" formatCode="&quot;$&quot;#,##0.00">
                  <c:v>0.49</c:v>
                </c:pt>
                <c:pt idx="1307" formatCode="&quot;$&quot;#,##0.00">
                  <c:v>0.5</c:v>
                </c:pt>
                <c:pt idx="1308" formatCode="&quot;$&quot;#,##0.00">
                  <c:v>0.49</c:v>
                </c:pt>
                <c:pt idx="1309" formatCode="&quot;$&quot;#,##0.00">
                  <c:v>0.48</c:v>
                </c:pt>
                <c:pt idx="1310" formatCode="&quot;$&quot;#,##0.00">
                  <c:v>0.47</c:v>
                </c:pt>
                <c:pt idx="1311" formatCode="&quot;$&quot;#,##0.00">
                  <c:v>0.48</c:v>
                </c:pt>
                <c:pt idx="1312" formatCode="&quot;$&quot;#,##0.00">
                  <c:v>0.47</c:v>
                </c:pt>
                <c:pt idx="1313" formatCode="&quot;$&quot;#,##0.00">
                  <c:v>0.48</c:v>
                </c:pt>
                <c:pt idx="1314" formatCode="&quot;$&quot;#,##0.00">
                  <c:v>0.48</c:v>
                </c:pt>
                <c:pt idx="1315" formatCode="&quot;$&quot;#,##0.00">
                  <c:v>0.49</c:v>
                </c:pt>
                <c:pt idx="1316" formatCode="&quot;$&quot;#,##0.00">
                  <c:v>0.47</c:v>
                </c:pt>
                <c:pt idx="1317" formatCode="&quot;$&quot;#,##0.00">
                  <c:v>0.46</c:v>
                </c:pt>
                <c:pt idx="1318" formatCode="&quot;$&quot;#,##0.00">
                  <c:v>0.42</c:v>
                </c:pt>
                <c:pt idx="1319" formatCode="&quot;$&quot;#,##0.00">
                  <c:v>0.44</c:v>
                </c:pt>
                <c:pt idx="1320" formatCode="&quot;$&quot;#,##0.00">
                  <c:v>0.45</c:v>
                </c:pt>
                <c:pt idx="1321" formatCode="&quot;$&quot;#,##0.00">
                  <c:v>0.46</c:v>
                </c:pt>
                <c:pt idx="1322" formatCode="&quot;$&quot;#,##0.00">
                  <c:v>0.45</c:v>
                </c:pt>
                <c:pt idx="1323" formatCode="&quot;$&quot;#,##0.00">
                  <c:v>0.44</c:v>
                </c:pt>
                <c:pt idx="1324" formatCode="&quot;$&quot;#,##0.00">
                  <c:v>0.45</c:v>
                </c:pt>
                <c:pt idx="1325" formatCode="&quot;$&quot;#,##0.00">
                  <c:v>0.45</c:v>
                </c:pt>
                <c:pt idx="1326" formatCode="&quot;$&quot;#,##0.00">
                  <c:v>0.44</c:v>
                </c:pt>
                <c:pt idx="1327" formatCode="&quot;$&quot;#,##0.00">
                  <c:v>0.44</c:v>
                </c:pt>
                <c:pt idx="1328" formatCode="&quot;$&quot;#,##0.00">
                  <c:v>0.43</c:v>
                </c:pt>
                <c:pt idx="1329" formatCode="&quot;$&quot;#,##0.00">
                  <c:v>0.42</c:v>
                </c:pt>
                <c:pt idx="1330" formatCode="&quot;$&quot;#,##0.00">
                  <c:v>0.43</c:v>
                </c:pt>
                <c:pt idx="1331" formatCode="&quot;$&quot;#,##0.00">
                  <c:v>0.43</c:v>
                </c:pt>
                <c:pt idx="1332" formatCode="&quot;$&quot;#,##0.00">
                  <c:v>0.43</c:v>
                </c:pt>
                <c:pt idx="1333" formatCode="&quot;$&quot;#,##0.00">
                  <c:v>0.43</c:v>
                </c:pt>
                <c:pt idx="1334" formatCode="&quot;$&quot;#,##0.00">
                  <c:v>0.43</c:v>
                </c:pt>
                <c:pt idx="1335" formatCode="&quot;$&quot;#,##0.00">
                  <c:v>0.45</c:v>
                </c:pt>
                <c:pt idx="1336" formatCode="&quot;$&quot;#,##0.00">
                  <c:v>0.44</c:v>
                </c:pt>
                <c:pt idx="1337" formatCode="&quot;$&quot;#,##0.00">
                  <c:v>0.42</c:v>
                </c:pt>
                <c:pt idx="1338" formatCode="&quot;$&quot;#,##0.00">
                  <c:v>0.42</c:v>
                </c:pt>
                <c:pt idx="1339" formatCode="&quot;$&quot;#,##0.00">
                  <c:v>0.41</c:v>
                </c:pt>
                <c:pt idx="1340" formatCode="&quot;$&quot;#,##0.00">
                  <c:v>0.41</c:v>
                </c:pt>
                <c:pt idx="1341" formatCode="&quot;$&quot;#,##0.00">
                  <c:v>0.41</c:v>
                </c:pt>
                <c:pt idx="1342" formatCode="&quot;$&quot;#,##0.00">
                  <c:v>0.4</c:v>
                </c:pt>
                <c:pt idx="1343" formatCode="&quot;$&quot;#,##0.00">
                  <c:v>0.4</c:v>
                </c:pt>
                <c:pt idx="1345" formatCode="&quot;$&quot;#,##0.00">
                  <c:v>0.41</c:v>
                </c:pt>
                <c:pt idx="1346" formatCode="&quot;$&quot;#,##0.00">
                  <c:v>0.42</c:v>
                </c:pt>
                <c:pt idx="1347" formatCode="&quot;$&quot;#,##0.00">
                  <c:v>0.43</c:v>
                </c:pt>
                <c:pt idx="1348" formatCode="&quot;$&quot;#,##0.00">
                  <c:v>0.44</c:v>
                </c:pt>
                <c:pt idx="1349" formatCode="&quot;$&quot;#,##0.00">
                  <c:v>0.43</c:v>
                </c:pt>
                <c:pt idx="1350" formatCode="&quot;$&quot;#,##0.00">
                  <c:v>0.43</c:v>
                </c:pt>
                <c:pt idx="1351" formatCode="&quot;$&quot;#,##0.00">
                  <c:v>0.43</c:v>
                </c:pt>
                <c:pt idx="1352" formatCode="&quot;$&quot;#,##0.00">
                  <c:v>0.42</c:v>
                </c:pt>
                <c:pt idx="1353" formatCode="&quot;$&quot;#,##0.00">
                  <c:v>0.42</c:v>
                </c:pt>
                <c:pt idx="1354" formatCode="&quot;$&quot;#,##0.00">
                  <c:v>0.42</c:v>
                </c:pt>
                <c:pt idx="1355" formatCode="&quot;$&quot;#,##0.00">
                  <c:v>0.4</c:v>
                </c:pt>
                <c:pt idx="1356" formatCode="&quot;$&quot;#,##0.00">
                  <c:v>0.4</c:v>
                </c:pt>
                <c:pt idx="1357" formatCode="&quot;$&quot;#,##0.00">
                  <c:v>0.4</c:v>
                </c:pt>
                <c:pt idx="1358" formatCode="&quot;$&quot;#,##0.00">
                  <c:v>0.39</c:v>
                </c:pt>
                <c:pt idx="1359" formatCode="&quot;$&quot;#,##0.00">
                  <c:v>0.41</c:v>
                </c:pt>
                <c:pt idx="1360" formatCode="&quot;$&quot;#,##0.00">
                  <c:v>0.4</c:v>
                </c:pt>
                <c:pt idx="1361" formatCode="&quot;$&quot;#,##0.00">
                  <c:v>0.4</c:v>
                </c:pt>
                <c:pt idx="1362" formatCode="&quot;$&quot;#,##0.00">
                  <c:v>0.4</c:v>
                </c:pt>
                <c:pt idx="1363" formatCode="&quot;$&quot;#,##0.00">
                  <c:v>0.4</c:v>
                </c:pt>
                <c:pt idx="1364" formatCode="&quot;$&quot;#,##0.00">
                  <c:v>0.38</c:v>
                </c:pt>
                <c:pt idx="1365" formatCode="&quot;$&quot;#,##0.00">
                  <c:v>0.38</c:v>
                </c:pt>
                <c:pt idx="1366" formatCode="&quot;$&quot;#,##0.00">
                  <c:v>0.39</c:v>
                </c:pt>
                <c:pt idx="1367" formatCode="&quot;$&quot;#,##0.00">
                  <c:v>0.4</c:v>
                </c:pt>
                <c:pt idx="1368" formatCode="&quot;$&quot;#,##0.00">
                  <c:v>0.41</c:v>
                </c:pt>
                <c:pt idx="1369" formatCode="&quot;$&quot;#,##0.00">
                  <c:v>0.42</c:v>
                </c:pt>
                <c:pt idx="1370" formatCode="&quot;$&quot;#,##0.00">
                  <c:v>0.41</c:v>
                </c:pt>
                <c:pt idx="1371" formatCode="&quot;$&quot;#,##0.00">
                  <c:v>0.42</c:v>
                </c:pt>
                <c:pt idx="1372" formatCode="&quot;$&quot;#,##0.00">
                  <c:v>0.44</c:v>
                </c:pt>
                <c:pt idx="1373" formatCode="&quot;$&quot;#,##0.00">
                  <c:v>0.43</c:v>
                </c:pt>
                <c:pt idx="1374" formatCode="&quot;$&quot;#,##0.00">
                  <c:v>0.43</c:v>
                </c:pt>
                <c:pt idx="1375" formatCode="&quot;$&quot;#,##0.00">
                  <c:v>0.44</c:v>
                </c:pt>
                <c:pt idx="1376" formatCode="&quot;$&quot;#,##0.00">
                  <c:v>0.44</c:v>
                </c:pt>
                <c:pt idx="1377" formatCode="&quot;$&quot;#,##0.00">
                  <c:v>0.45</c:v>
                </c:pt>
                <c:pt idx="1378" formatCode="&quot;$&quot;#,##0.00">
                  <c:v>0.45</c:v>
                </c:pt>
                <c:pt idx="1379" formatCode="&quot;$&quot;#,##0.00">
                  <c:v>0.43</c:v>
                </c:pt>
                <c:pt idx="1380" formatCode="&quot;$&quot;#,##0.00">
                  <c:v>0.44</c:v>
                </c:pt>
                <c:pt idx="1381" formatCode="&quot;$&quot;#,##0.00">
                  <c:v>0.44</c:v>
                </c:pt>
                <c:pt idx="1382" formatCode="&quot;$&quot;#,##0.00">
                  <c:v>0.44</c:v>
                </c:pt>
                <c:pt idx="1383" formatCode="&quot;$&quot;#,##0.00">
                  <c:v>0.45</c:v>
                </c:pt>
                <c:pt idx="1384" formatCode="&quot;$&quot;#,##0.00">
                  <c:v>0.43</c:v>
                </c:pt>
                <c:pt idx="1385" formatCode="&quot;$&quot;#,##0.00">
                  <c:v>0.43</c:v>
                </c:pt>
                <c:pt idx="1386" formatCode="&quot;$&quot;#,##0.00">
                  <c:v>0.46</c:v>
                </c:pt>
                <c:pt idx="1387" formatCode="&quot;$&quot;#,##0.00">
                  <c:v>0.45</c:v>
                </c:pt>
                <c:pt idx="1388" formatCode="&quot;$&quot;#,##0.00">
                  <c:v>0.46</c:v>
                </c:pt>
                <c:pt idx="1389" formatCode="&quot;$&quot;#,##0.00">
                  <c:v>0.44</c:v>
                </c:pt>
                <c:pt idx="1390" formatCode="&quot;$&quot;#,##0.00">
                  <c:v>0.45</c:v>
                </c:pt>
                <c:pt idx="1391" formatCode="&quot;$&quot;#,##0.00">
                  <c:v>0.45</c:v>
                </c:pt>
                <c:pt idx="1392" formatCode="&quot;$&quot;#,##0.00">
                  <c:v>0.42</c:v>
                </c:pt>
                <c:pt idx="1393" formatCode="&quot;$&quot;#,##0.00">
                  <c:v>0.42</c:v>
                </c:pt>
                <c:pt idx="1394" formatCode="&quot;$&quot;#,##0.00">
                  <c:v>0.43</c:v>
                </c:pt>
                <c:pt idx="1395" formatCode="&quot;$&quot;#,##0.00">
                  <c:v>0.41</c:v>
                </c:pt>
                <c:pt idx="1396" formatCode="&quot;$&quot;#,##0.00">
                  <c:v>0.42</c:v>
                </c:pt>
                <c:pt idx="1397" formatCode="&quot;$&quot;#,##0.00">
                  <c:v>0.41</c:v>
                </c:pt>
                <c:pt idx="1398" formatCode="&quot;$&quot;#,##0.00">
                  <c:v>0.44</c:v>
                </c:pt>
                <c:pt idx="1399" formatCode="&quot;$&quot;#,##0.00">
                  <c:v>0.45</c:v>
                </c:pt>
                <c:pt idx="1400" formatCode="&quot;$&quot;#,##0.00">
                  <c:v>0.47</c:v>
                </c:pt>
                <c:pt idx="1401" formatCode="&quot;$&quot;#,##0.00">
                  <c:v>0.49</c:v>
                </c:pt>
                <c:pt idx="1402" formatCode="&quot;$&quot;#,##0.00">
                  <c:v>0.47</c:v>
                </c:pt>
                <c:pt idx="1403" formatCode="&quot;$&quot;#,##0.00">
                  <c:v>0.47</c:v>
                </c:pt>
                <c:pt idx="1404" formatCode="&quot;$&quot;#,##0.00">
                  <c:v>0.46</c:v>
                </c:pt>
                <c:pt idx="1405" formatCode="&quot;$&quot;#,##0.00">
                  <c:v>0.46</c:v>
                </c:pt>
                <c:pt idx="1406" formatCode="&quot;$&quot;#,##0.00">
                  <c:v>0.44</c:v>
                </c:pt>
                <c:pt idx="1407" formatCode="&quot;$&quot;#,##0.00">
                  <c:v>0.45</c:v>
                </c:pt>
                <c:pt idx="1408" formatCode="&quot;$&quot;#,##0.00">
                  <c:v>0.46</c:v>
                </c:pt>
                <c:pt idx="1409" formatCode="&quot;$&quot;#,##0.00">
                  <c:v>0.45</c:v>
                </c:pt>
                <c:pt idx="1410" formatCode="&quot;$&quot;#,##0.00">
                  <c:v>0.46</c:v>
                </c:pt>
                <c:pt idx="1411" formatCode="&quot;$&quot;#,##0.00">
                  <c:v>0.44</c:v>
                </c:pt>
                <c:pt idx="1412" formatCode="&quot;$&quot;#,##0.00">
                  <c:v>0.45</c:v>
                </c:pt>
                <c:pt idx="1413" formatCode="&quot;$&quot;#,##0.00">
                  <c:v>0.44</c:v>
                </c:pt>
                <c:pt idx="1414" formatCode="&quot;$&quot;#,##0.00">
                  <c:v>0.43</c:v>
                </c:pt>
                <c:pt idx="1415" formatCode="&quot;$&quot;#,##0.00">
                  <c:v>0.43</c:v>
                </c:pt>
                <c:pt idx="1416" formatCode="&quot;$&quot;#,##0.00">
                  <c:v>0.43</c:v>
                </c:pt>
                <c:pt idx="1417" formatCode="&quot;$&quot;#,##0.00">
                  <c:v>0.44</c:v>
                </c:pt>
                <c:pt idx="1418" formatCode="&quot;$&quot;#,##0.00">
                  <c:v>0.44</c:v>
                </c:pt>
                <c:pt idx="1419" formatCode="&quot;$&quot;#,##0.00">
                  <c:v>0.44</c:v>
                </c:pt>
                <c:pt idx="1420" formatCode="&quot;$&quot;#,##0.00">
                  <c:v>0.44</c:v>
                </c:pt>
                <c:pt idx="1421" formatCode="&quot;$&quot;#,##0.00">
                  <c:v>0.45</c:v>
                </c:pt>
                <c:pt idx="1422" formatCode="&quot;$&quot;#,##0.00">
                  <c:v>0.43</c:v>
                </c:pt>
                <c:pt idx="1423" formatCode="&quot;$&quot;#,##0.00">
                  <c:v>0.45</c:v>
                </c:pt>
                <c:pt idx="1424" formatCode="&quot;$&quot;#,##0.00">
                  <c:v>0.43</c:v>
                </c:pt>
                <c:pt idx="1425" formatCode="&quot;$&quot;#,##0.00">
                  <c:v>0.44</c:v>
                </c:pt>
                <c:pt idx="1426" formatCode="&quot;$&quot;#,##0.00">
                  <c:v>0.43</c:v>
                </c:pt>
                <c:pt idx="1427" formatCode="&quot;$&quot;#,##0.00">
                  <c:v>0.43</c:v>
                </c:pt>
                <c:pt idx="1428" formatCode="&quot;$&quot;#,##0.00">
                  <c:v>0.42</c:v>
                </c:pt>
                <c:pt idx="1429" formatCode="&quot;$&quot;#,##0.00">
                  <c:v>0.42</c:v>
                </c:pt>
                <c:pt idx="1430" formatCode="&quot;$&quot;#,##0.00">
                  <c:v>0.44</c:v>
                </c:pt>
                <c:pt idx="1431" formatCode="&quot;$&quot;#,##0.00">
                  <c:v>0.42</c:v>
                </c:pt>
                <c:pt idx="1432" formatCode="&quot;$&quot;#,##0.00">
                  <c:v>0.42</c:v>
                </c:pt>
                <c:pt idx="1434" formatCode="&quot;$&quot;#,##0.00">
                  <c:v>0.4</c:v>
                </c:pt>
                <c:pt idx="1435" formatCode="&quot;$&quot;#,##0.00">
                  <c:v>0.41</c:v>
                </c:pt>
                <c:pt idx="1436" formatCode="&quot;$&quot;#,##0.00">
                  <c:v>0.4</c:v>
                </c:pt>
                <c:pt idx="1437" formatCode="&quot;$&quot;#,##0.00">
                  <c:v>0.43</c:v>
                </c:pt>
                <c:pt idx="1438" formatCode="&quot;$&quot;#,##0.00">
                  <c:v>0.43</c:v>
                </c:pt>
                <c:pt idx="1439" formatCode="&quot;$&quot;#,##0.00">
                  <c:v>0.44</c:v>
                </c:pt>
                <c:pt idx="1440" formatCode="&quot;$&quot;#,##0.00">
                  <c:v>0.43</c:v>
                </c:pt>
                <c:pt idx="1441" formatCode="&quot;$&quot;#,##0.00">
                  <c:v>0.43</c:v>
                </c:pt>
                <c:pt idx="1442" formatCode="&quot;$&quot;#,##0.00">
                  <c:v>0.42</c:v>
                </c:pt>
                <c:pt idx="1443" formatCode="&quot;$&quot;#,##0.00">
                  <c:v>0.4</c:v>
                </c:pt>
                <c:pt idx="1444" formatCode="&quot;$&quot;#,##0.00">
                  <c:v>0.43</c:v>
                </c:pt>
                <c:pt idx="1445" formatCode="&quot;$&quot;#,##0.00">
                  <c:v>0.41</c:v>
                </c:pt>
                <c:pt idx="1446" formatCode="&quot;$&quot;#,##0.00">
                  <c:v>0.41</c:v>
                </c:pt>
                <c:pt idx="1447" formatCode="&quot;$&quot;#,##0.00">
                  <c:v>0.42</c:v>
                </c:pt>
                <c:pt idx="1448" formatCode="&quot;$&quot;#,##0.00">
                  <c:v>0.41</c:v>
                </c:pt>
                <c:pt idx="1449" formatCode="&quot;$&quot;#,##0.00">
                  <c:v>0.4</c:v>
                </c:pt>
                <c:pt idx="1450" formatCode="&quot;$&quot;#,##0.00">
                  <c:v>0.41</c:v>
                </c:pt>
                <c:pt idx="1451" formatCode="&quot;$&quot;#,##0.00">
                  <c:v>0.42</c:v>
                </c:pt>
                <c:pt idx="1452" formatCode="&quot;$&quot;#,##0.00">
                  <c:v>0.41</c:v>
                </c:pt>
                <c:pt idx="1453" formatCode="&quot;$&quot;#,##0.00">
                  <c:v>0.41</c:v>
                </c:pt>
                <c:pt idx="1454" formatCode="&quot;$&quot;#,##0.00">
                  <c:v>0.4</c:v>
                </c:pt>
                <c:pt idx="1455" formatCode="&quot;$&quot;#,##0.00">
                  <c:v>0.4</c:v>
                </c:pt>
                <c:pt idx="1456" formatCode="&quot;$&quot;#,##0.00">
                  <c:v>0.4</c:v>
                </c:pt>
                <c:pt idx="1457" formatCode="&quot;$&quot;#,##0.00">
                  <c:v>0.4</c:v>
                </c:pt>
                <c:pt idx="1459" formatCode="&quot;$&quot;#,##0.00">
                  <c:v>0.41</c:v>
                </c:pt>
                <c:pt idx="1460" formatCode="&quot;$&quot;#,##0.00">
                  <c:v>0.42</c:v>
                </c:pt>
                <c:pt idx="1461" formatCode="&quot;$&quot;#,##0.00">
                  <c:v>0.42</c:v>
                </c:pt>
                <c:pt idx="1462" formatCode="&quot;$&quot;#,##0.00">
                  <c:v>0.42</c:v>
                </c:pt>
                <c:pt idx="1463" formatCode="&quot;$&quot;#,##0.00">
                  <c:v>0.4</c:v>
                </c:pt>
                <c:pt idx="1464" formatCode="&quot;$&quot;#,##0.00">
                  <c:v>0.4</c:v>
                </c:pt>
                <c:pt idx="1465" formatCode="&quot;$&quot;#,##0.00">
                  <c:v>0.39</c:v>
                </c:pt>
                <c:pt idx="1466" formatCode="&quot;$&quot;#,##0.00">
                  <c:v>0.41</c:v>
                </c:pt>
                <c:pt idx="1467" formatCode="&quot;$&quot;#,##0.00">
                  <c:v>0.41</c:v>
                </c:pt>
                <c:pt idx="1468" formatCode="&quot;$&quot;#,##0.00">
                  <c:v>0.41</c:v>
                </c:pt>
                <c:pt idx="1469" formatCode="&quot;$&quot;#,##0.00">
                  <c:v>0.41</c:v>
                </c:pt>
                <c:pt idx="1470" formatCode="&quot;$&quot;#,##0.00">
                  <c:v>0.42</c:v>
                </c:pt>
                <c:pt idx="1471" formatCode="&quot;$&quot;#,##0.00">
                  <c:v>0.41</c:v>
                </c:pt>
                <c:pt idx="1472" formatCode="&quot;$&quot;#,##0.00">
                  <c:v>0.41</c:v>
                </c:pt>
                <c:pt idx="1474" formatCode="&quot;$&quot;#,##0.00">
                  <c:v>0.41</c:v>
                </c:pt>
                <c:pt idx="1475" formatCode="&quot;$&quot;#,##0.00">
                  <c:v>0.44</c:v>
                </c:pt>
                <c:pt idx="1476" formatCode="&quot;$&quot;#,##0.00">
                  <c:v>0.44</c:v>
                </c:pt>
                <c:pt idx="1477" formatCode="&quot;$&quot;#,##0.00">
                  <c:v>0.43</c:v>
                </c:pt>
                <c:pt idx="1478" formatCode="&quot;$&quot;#,##0.00">
                  <c:v>0.44</c:v>
                </c:pt>
                <c:pt idx="1479" formatCode="&quot;$&quot;#,##0.00">
                  <c:v>0.45</c:v>
                </c:pt>
                <c:pt idx="1480" formatCode="&quot;$&quot;#,##0.00">
                  <c:v>0.45</c:v>
                </c:pt>
                <c:pt idx="1481" formatCode="&quot;$&quot;#,##0.00">
                  <c:v>0.47</c:v>
                </c:pt>
                <c:pt idx="1483" formatCode="&quot;$&quot;#,##0.00">
                  <c:v>0.46</c:v>
                </c:pt>
                <c:pt idx="1484" formatCode="&quot;$&quot;#,##0.00">
                  <c:v>0.45</c:v>
                </c:pt>
                <c:pt idx="1485" formatCode="&quot;$&quot;#,##0.00">
                  <c:v>0.45</c:v>
                </c:pt>
                <c:pt idx="1486" formatCode="&quot;$&quot;#,##0.00">
                  <c:v>0.47</c:v>
                </c:pt>
                <c:pt idx="1487" formatCode="&quot;$&quot;#,##0.00">
                  <c:v>0.46</c:v>
                </c:pt>
                <c:pt idx="1488" formatCode="&quot;$&quot;#,##0.00">
                  <c:v>0.43</c:v>
                </c:pt>
                <c:pt idx="1489" formatCode="&quot;$&quot;#,##0.00">
                  <c:v>0.44</c:v>
                </c:pt>
                <c:pt idx="1490" formatCode="&quot;$&quot;#,##0.00">
                  <c:v>0.46</c:v>
                </c:pt>
                <c:pt idx="1491" formatCode="&quot;$&quot;#,##0.00">
                  <c:v>0.46</c:v>
                </c:pt>
                <c:pt idx="1492" formatCode="&quot;$&quot;#,##0.00">
                  <c:v>0.45</c:v>
                </c:pt>
                <c:pt idx="1493" formatCode="&quot;$&quot;#,##0.00">
                  <c:v>0.44</c:v>
                </c:pt>
                <c:pt idx="1494" formatCode="&quot;$&quot;#,##0.00">
                  <c:v>0.43</c:v>
                </c:pt>
                <c:pt idx="1495" formatCode="&quot;$&quot;#,##0.00">
                  <c:v>0.41</c:v>
                </c:pt>
                <c:pt idx="1496" formatCode="&quot;$&quot;#,##0.00">
                  <c:v>0.4</c:v>
                </c:pt>
                <c:pt idx="1497" formatCode="&quot;$&quot;#,##0.00">
                  <c:v>0.41</c:v>
                </c:pt>
                <c:pt idx="1498" formatCode="&quot;$&quot;#,##0.00">
                  <c:v>0.4</c:v>
                </c:pt>
                <c:pt idx="1499" formatCode="&quot;$&quot;#,##0.00">
                  <c:v>0.4</c:v>
                </c:pt>
                <c:pt idx="1500" formatCode="&quot;$&quot;#,##0.00">
                  <c:v>0.4</c:v>
                </c:pt>
                <c:pt idx="1501" formatCode="&quot;$&quot;#,##0.00">
                  <c:v>0.39</c:v>
                </c:pt>
                <c:pt idx="1502" formatCode="&quot;$&quot;#,##0.00">
                  <c:v>0.38</c:v>
                </c:pt>
                <c:pt idx="1503" formatCode="&quot;$&quot;#,##0.00">
                  <c:v>0.39</c:v>
                </c:pt>
                <c:pt idx="1504" formatCode="&quot;$&quot;#,##0.00">
                  <c:v>0.39</c:v>
                </c:pt>
                <c:pt idx="1505" formatCode="&quot;$&quot;#,##0.00">
                  <c:v>0.39</c:v>
                </c:pt>
                <c:pt idx="1506" formatCode="&quot;$&quot;#,##0.00">
                  <c:v>0.39</c:v>
                </c:pt>
                <c:pt idx="1507" formatCode="&quot;$&quot;#,##0.00">
                  <c:v>0.39</c:v>
                </c:pt>
                <c:pt idx="1508" formatCode="&quot;$&quot;#,##0.00">
                  <c:v>0.39</c:v>
                </c:pt>
                <c:pt idx="1513" formatCode="&quot;$&quot;#,##0.00">
                  <c:v>0.38</c:v>
                </c:pt>
                <c:pt idx="1514" formatCode="&quot;$&quot;#,##0.00">
                  <c:v>0.39</c:v>
                </c:pt>
                <c:pt idx="1515" formatCode="&quot;$&quot;#,##0.00">
                  <c:v>0.38</c:v>
                </c:pt>
                <c:pt idx="1516" formatCode="&quot;$&quot;#,##0.00">
                  <c:v>0.38</c:v>
                </c:pt>
                <c:pt idx="1517" formatCode="&quot;$&quot;#,##0.00">
                  <c:v>0.39</c:v>
                </c:pt>
                <c:pt idx="1518" formatCode="&quot;$&quot;#,##0.00">
                  <c:v>0.39</c:v>
                </c:pt>
                <c:pt idx="1519" formatCode="&quot;$&quot;#,##0.00">
                  <c:v>0.39</c:v>
                </c:pt>
                <c:pt idx="1520" formatCode="&quot;$&quot;#,##0.00">
                  <c:v>0.39</c:v>
                </c:pt>
                <c:pt idx="1521" formatCode="&quot;$&quot;#,##0.00">
                  <c:v>0.38</c:v>
                </c:pt>
                <c:pt idx="1522" formatCode="&quot;$&quot;#,##0.00">
                  <c:v>0.37</c:v>
                </c:pt>
                <c:pt idx="1523" formatCode="&quot;$&quot;#,##0.00">
                  <c:v>0.37</c:v>
                </c:pt>
                <c:pt idx="1524" formatCode="&quot;$&quot;#,##0.00">
                  <c:v>0.38</c:v>
                </c:pt>
                <c:pt idx="1525" formatCode="&quot;$&quot;#,##0.00">
                  <c:v>0.37</c:v>
                </c:pt>
                <c:pt idx="1526" formatCode="&quot;$&quot;#,##0.00">
                  <c:v>0.38</c:v>
                </c:pt>
                <c:pt idx="1527" formatCode="&quot;$&quot;#,##0.00">
                  <c:v>0.38</c:v>
                </c:pt>
                <c:pt idx="1528" formatCode="&quot;$&quot;#,##0.00">
                  <c:v>0.38</c:v>
                </c:pt>
                <c:pt idx="1530" formatCode="&quot;$&quot;#,##0.00">
                  <c:v>0.38</c:v>
                </c:pt>
                <c:pt idx="1531" formatCode="&quot;$&quot;#,##0.00">
                  <c:v>0.37</c:v>
                </c:pt>
                <c:pt idx="1532" formatCode="&quot;$&quot;#,##0.00">
                  <c:v>0.38</c:v>
                </c:pt>
                <c:pt idx="1533" formatCode="&quot;$&quot;#,##0.00">
                  <c:v>0.37</c:v>
                </c:pt>
                <c:pt idx="1534" formatCode="&quot;$&quot;#,##0.00">
                  <c:v>0.37</c:v>
                </c:pt>
                <c:pt idx="1535" formatCode="&quot;$&quot;#,##0.00">
                  <c:v>0.36</c:v>
                </c:pt>
                <c:pt idx="1536" formatCode="&quot;$&quot;#,##0.00">
                  <c:v>0.36</c:v>
                </c:pt>
                <c:pt idx="1537" formatCode="&quot;$&quot;#,##0.00">
                  <c:v>0.36</c:v>
                </c:pt>
                <c:pt idx="1538" formatCode="&quot;$&quot;#,##0.00">
                  <c:v>0.37</c:v>
                </c:pt>
                <c:pt idx="1539" formatCode="&quot;$&quot;#,##0.00">
                  <c:v>0.37</c:v>
                </c:pt>
                <c:pt idx="1540" formatCode="&quot;$&quot;#,##0.00">
                  <c:v>0.37</c:v>
                </c:pt>
                <c:pt idx="1544" formatCode="&quot;$&quot;#,##0.00">
                  <c:v>0.37</c:v>
                </c:pt>
                <c:pt idx="1545" formatCode="&quot;$&quot;#,##0.00">
                  <c:v>0.36</c:v>
                </c:pt>
                <c:pt idx="1546" formatCode="&quot;$&quot;#,##0.00">
                  <c:v>0.36</c:v>
                </c:pt>
                <c:pt idx="1547" formatCode="&quot;$&quot;#,##0.00">
                  <c:v>0.37</c:v>
                </c:pt>
                <c:pt idx="1548" formatCode="&quot;$&quot;#,##0.00">
                  <c:v>0.37</c:v>
                </c:pt>
                <c:pt idx="1549" formatCode="&quot;$&quot;#,##0.00">
                  <c:v>0.36</c:v>
                </c:pt>
                <c:pt idx="1550" formatCode="&quot;$&quot;#,##0.00">
                  <c:v>0.37</c:v>
                </c:pt>
                <c:pt idx="1551" formatCode="&quot;$&quot;#,##0.00">
                  <c:v>0.38</c:v>
                </c:pt>
                <c:pt idx="1552" formatCode="&quot;$&quot;#,##0.00">
                  <c:v>0.37</c:v>
                </c:pt>
                <c:pt idx="1553" formatCode="&quot;$&quot;#,##0.00">
                  <c:v>0.38</c:v>
                </c:pt>
                <c:pt idx="1554" formatCode="&quot;$&quot;#,##0.00">
                  <c:v>0.38</c:v>
                </c:pt>
                <c:pt idx="1555" formatCode="&quot;$&quot;#,##0.00">
                  <c:v>0.38</c:v>
                </c:pt>
                <c:pt idx="1556" formatCode="&quot;$&quot;#,##0.00">
                  <c:v>0.39</c:v>
                </c:pt>
                <c:pt idx="1557" formatCode="&quot;$&quot;#,##0.00">
                  <c:v>0.39</c:v>
                </c:pt>
                <c:pt idx="1558" formatCode="&quot;$&quot;#,##0.00">
                  <c:v>0.4</c:v>
                </c:pt>
                <c:pt idx="1559" formatCode="&quot;$&quot;#,##0.00">
                  <c:v>0.4</c:v>
                </c:pt>
                <c:pt idx="1560" formatCode="&quot;$&quot;#,##0.00">
                  <c:v>0.41</c:v>
                </c:pt>
                <c:pt idx="1561" formatCode="&quot;$&quot;#,##0.00">
                  <c:v>0.42</c:v>
                </c:pt>
                <c:pt idx="1562" formatCode="&quot;$&quot;#,##0.00">
                  <c:v>0.41</c:v>
                </c:pt>
                <c:pt idx="1563" formatCode="&quot;$&quot;#,##0.00">
                  <c:v>0.41</c:v>
                </c:pt>
                <c:pt idx="1564" formatCode="&quot;$&quot;#,##0.00">
                  <c:v>0.42</c:v>
                </c:pt>
                <c:pt idx="1565" formatCode="&quot;$&quot;#,##0.00">
                  <c:v>0.41</c:v>
                </c:pt>
                <c:pt idx="1566" formatCode="&quot;$&quot;#,##0.00">
                  <c:v>0.4</c:v>
                </c:pt>
                <c:pt idx="1567" formatCode="&quot;$&quot;#,##0.00">
                  <c:v>0.4</c:v>
                </c:pt>
                <c:pt idx="1568" formatCode="&quot;$&quot;#,##0.00">
                  <c:v>0.41</c:v>
                </c:pt>
                <c:pt idx="1569" formatCode="&quot;$&quot;#,##0.00">
                  <c:v>0.41</c:v>
                </c:pt>
                <c:pt idx="1570" formatCode="&quot;$&quot;#,##0.00">
                  <c:v>0.41</c:v>
                </c:pt>
                <c:pt idx="1571" formatCode="&quot;$&quot;#,##0.00">
                  <c:v>0.4</c:v>
                </c:pt>
                <c:pt idx="1572" formatCode="&quot;$&quot;#,##0.00">
                  <c:v>0.41</c:v>
                </c:pt>
                <c:pt idx="1573" formatCode="&quot;$&quot;#,##0.00">
                  <c:v>0.41</c:v>
                </c:pt>
                <c:pt idx="1574" formatCode="&quot;$&quot;#,##0.00">
                  <c:v>0.41</c:v>
                </c:pt>
                <c:pt idx="1575" formatCode="&quot;$&quot;#,##0.00">
                  <c:v>0.41</c:v>
                </c:pt>
                <c:pt idx="1576" formatCode="&quot;$&quot;#,##0.00">
                  <c:v>0.41</c:v>
                </c:pt>
                <c:pt idx="1577" formatCode="&quot;$&quot;#,##0.00">
                  <c:v>0.41</c:v>
                </c:pt>
                <c:pt idx="1578" formatCode="&quot;$&quot;#,##0.00">
                  <c:v>0.42</c:v>
                </c:pt>
                <c:pt idx="1579" formatCode="&quot;$&quot;#,##0.00">
                  <c:v>0.4</c:v>
                </c:pt>
                <c:pt idx="1580" formatCode="&quot;$&quot;#,##0.00">
                  <c:v>0.41</c:v>
                </c:pt>
                <c:pt idx="1581" formatCode="&quot;$&quot;#,##0.00">
                  <c:v>0.41</c:v>
                </c:pt>
                <c:pt idx="1582" formatCode="&quot;$&quot;#,##0.00">
                  <c:v>0.4</c:v>
                </c:pt>
                <c:pt idx="1583" formatCode="&quot;$&quot;#,##0.00">
                  <c:v>0.4</c:v>
                </c:pt>
                <c:pt idx="1584" formatCode="&quot;$&quot;#,##0.00">
                  <c:v>0.4</c:v>
                </c:pt>
                <c:pt idx="1585" formatCode="&quot;$&quot;#,##0.00">
                  <c:v>0.39</c:v>
                </c:pt>
                <c:pt idx="1586" formatCode="&quot;$&quot;#,##0.00">
                  <c:v>0.4</c:v>
                </c:pt>
                <c:pt idx="1587" formatCode="&quot;$&quot;#,##0.00">
                  <c:v>0.39</c:v>
                </c:pt>
                <c:pt idx="1588" formatCode="&quot;$&quot;#,##0.00">
                  <c:v>0.39</c:v>
                </c:pt>
                <c:pt idx="1589" formatCode="&quot;$&quot;#,##0.00">
                  <c:v>0.4</c:v>
                </c:pt>
                <c:pt idx="1590" formatCode="&quot;$&quot;#,##0.00">
                  <c:v>0.39</c:v>
                </c:pt>
                <c:pt idx="1591" formatCode="&quot;$&quot;#,##0.00">
                  <c:v>0.38</c:v>
                </c:pt>
                <c:pt idx="1592" formatCode="&quot;$&quot;#,##0.00">
                  <c:v>0.38</c:v>
                </c:pt>
                <c:pt idx="1593" formatCode="&quot;$&quot;#,##0.00">
                  <c:v>0.38</c:v>
                </c:pt>
                <c:pt idx="1594" formatCode="&quot;$&quot;#,##0.00">
                  <c:v>0.38</c:v>
                </c:pt>
                <c:pt idx="1595" formatCode="&quot;$&quot;#,##0.00">
                  <c:v>0.38</c:v>
                </c:pt>
                <c:pt idx="1597" formatCode="&quot;$&quot;#,##0.00">
                  <c:v>0.37</c:v>
                </c:pt>
                <c:pt idx="1598" formatCode="&quot;$&quot;#,##0.00">
                  <c:v>0.37</c:v>
                </c:pt>
                <c:pt idx="1599" formatCode="&quot;$&quot;#,##0.00">
                  <c:v>0.38</c:v>
                </c:pt>
                <c:pt idx="1600" formatCode="&quot;$&quot;#,##0.00">
                  <c:v>0.38</c:v>
                </c:pt>
                <c:pt idx="1601" formatCode="&quot;$&quot;#,##0.00">
                  <c:v>0.39</c:v>
                </c:pt>
                <c:pt idx="1602" formatCode="&quot;$&quot;#,##0.00">
                  <c:v>0.39</c:v>
                </c:pt>
                <c:pt idx="1603" formatCode="&quot;$&quot;#,##0.00">
                  <c:v>0.4</c:v>
                </c:pt>
                <c:pt idx="1604" formatCode="&quot;$&quot;#,##0.00">
                  <c:v>0.41</c:v>
                </c:pt>
                <c:pt idx="1605" formatCode="&quot;$&quot;#,##0.00">
                  <c:v>0.39</c:v>
                </c:pt>
                <c:pt idx="1606" formatCode="&quot;$&quot;#,##0.00">
                  <c:v>0.39</c:v>
                </c:pt>
                <c:pt idx="1607" formatCode="&quot;$&quot;#,##0.00">
                  <c:v>0.4</c:v>
                </c:pt>
                <c:pt idx="1608" formatCode="&quot;$&quot;#,##0.00">
                  <c:v>0.4</c:v>
                </c:pt>
                <c:pt idx="1609" formatCode="&quot;$&quot;#,##0.00">
                  <c:v>0.42</c:v>
                </c:pt>
                <c:pt idx="1610" formatCode="&quot;$&quot;#,##0.00">
                  <c:v>0.41</c:v>
                </c:pt>
                <c:pt idx="1611" formatCode="&quot;$&quot;#,##0.00">
                  <c:v>0.42</c:v>
                </c:pt>
                <c:pt idx="1612" formatCode="&quot;$&quot;#,##0.00">
                  <c:v>0.41</c:v>
                </c:pt>
                <c:pt idx="1613" formatCode="&quot;$&quot;#,##0.00">
                  <c:v>0.4</c:v>
                </c:pt>
                <c:pt idx="1615" formatCode="&quot;$&quot;#,##0.00">
                  <c:v>0.42</c:v>
                </c:pt>
                <c:pt idx="1616" formatCode="&quot;$&quot;#,##0.00">
                  <c:v>0.43</c:v>
                </c:pt>
                <c:pt idx="1618" formatCode="&quot;$&quot;#,##0.00">
                  <c:v>0.43</c:v>
                </c:pt>
                <c:pt idx="1619" formatCode="&quot;$&quot;#,##0.00">
                  <c:v>0.42</c:v>
                </c:pt>
                <c:pt idx="1620" formatCode="&quot;$&quot;#,##0.00">
                  <c:v>0.42</c:v>
                </c:pt>
                <c:pt idx="1621" formatCode="&quot;$&quot;#,##0.00">
                  <c:v>0.42</c:v>
                </c:pt>
                <c:pt idx="1622" formatCode="&quot;$&quot;#,##0.00">
                  <c:v>0.42</c:v>
                </c:pt>
                <c:pt idx="1623" formatCode="&quot;$&quot;#,##0.00">
                  <c:v>0.42</c:v>
                </c:pt>
                <c:pt idx="1624" formatCode="&quot;$&quot;#,##0.00">
                  <c:v>0.43</c:v>
                </c:pt>
                <c:pt idx="1625" formatCode="&quot;$&quot;#,##0.00">
                  <c:v>0.42</c:v>
                </c:pt>
                <c:pt idx="1626" formatCode="&quot;$&quot;#,##0.00">
                  <c:v>0.43</c:v>
                </c:pt>
                <c:pt idx="1627" formatCode="&quot;$&quot;#,##0.00">
                  <c:v>0.43</c:v>
                </c:pt>
                <c:pt idx="1628" formatCode="&quot;$&quot;#,##0.00">
                  <c:v>0.43</c:v>
                </c:pt>
                <c:pt idx="1629" formatCode="&quot;$&quot;#,##0.00">
                  <c:v>0.41</c:v>
                </c:pt>
                <c:pt idx="1630" formatCode="&quot;$&quot;#,##0.00">
                  <c:v>0.41</c:v>
                </c:pt>
                <c:pt idx="1632" formatCode="&quot;$&quot;#,##0.00">
                  <c:v>0.4</c:v>
                </c:pt>
                <c:pt idx="1633" formatCode="&quot;$&quot;#,##0.00">
                  <c:v>0.41</c:v>
                </c:pt>
                <c:pt idx="1634" formatCode="&quot;$&quot;#,##0.00">
                  <c:v>0.4</c:v>
                </c:pt>
                <c:pt idx="1635" formatCode="&quot;$&quot;#,##0.00">
                  <c:v>0.4</c:v>
                </c:pt>
                <c:pt idx="1636" formatCode="&quot;$&quot;#,##0.00">
                  <c:v>0.4</c:v>
                </c:pt>
                <c:pt idx="1637" formatCode="&quot;$&quot;#,##0.00">
                  <c:v>0.4</c:v>
                </c:pt>
                <c:pt idx="1638" formatCode="&quot;$&quot;#,##0.00">
                  <c:v>0.41</c:v>
                </c:pt>
                <c:pt idx="1639" formatCode="&quot;$&quot;#,##0.00">
                  <c:v>0.42</c:v>
                </c:pt>
                <c:pt idx="1640" formatCode="&quot;$&quot;#,##0.00">
                  <c:v>0.42</c:v>
                </c:pt>
                <c:pt idx="1641" formatCode="&quot;$&quot;#,##0.00">
                  <c:v>0.42</c:v>
                </c:pt>
                <c:pt idx="1643" formatCode="&quot;$&quot;#,##0.00">
                  <c:v>0.43</c:v>
                </c:pt>
                <c:pt idx="1644" formatCode="&quot;$&quot;#,##0.00">
                  <c:v>0.43</c:v>
                </c:pt>
                <c:pt idx="1646" formatCode="&quot;$&quot;#,##0.00">
                  <c:v>0.41</c:v>
                </c:pt>
                <c:pt idx="1647" formatCode="&quot;$&quot;#,##0.00">
                  <c:v>0.42</c:v>
                </c:pt>
                <c:pt idx="1648" formatCode="&quot;$&quot;#,##0.00">
                  <c:v>0.42</c:v>
                </c:pt>
                <c:pt idx="1649" formatCode="&quot;$&quot;#,##0.00">
                  <c:v>0.43</c:v>
                </c:pt>
                <c:pt idx="1650" formatCode="&quot;$&quot;#,##0.00">
                  <c:v>0.42</c:v>
                </c:pt>
                <c:pt idx="1651" formatCode="&quot;$&quot;#,##0.00">
                  <c:v>0.41</c:v>
                </c:pt>
                <c:pt idx="1652" formatCode="&quot;$&quot;#,##0.00">
                  <c:v>0.42</c:v>
                </c:pt>
                <c:pt idx="1653" formatCode="&quot;$&quot;#,##0.00">
                  <c:v>0.42</c:v>
                </c:pt>
                <c:pt idx="1654" formatCode="&quot;$&quot;#,##0.00">
                  <c:v>0.43</c:v>
                </c:pt>
                <c:pt idx="1655" formatCode="&quot;$&quot;#,##0.00">
                  <c:v>0.42</c:v>
                </c:pt>
                <c:pt idx="1656" formatCode="&quot;$&quot;#,##0.00">
                  <c:v>0.41</c:v>
                </c:pt>
                <c:pt idx="1657" formatCode="&quot;$&quot;#,##0.00">
                  <c:v>0.42</c:v>
                </c:pt>
                <c:pt idx="1658" formatCode="&quot;$&quot;#,##0.00">
                  <c:v>0.4</c:v>
                </c:pt>
                <c:pt idx="1659" formatCode="&quot;$&quot;#,##0.00">
                  <c:v>0.4</c:v>
                </c:pt>
                <c:pt idx="1660" formatCode="&quot;$&quot;#,##0.00">
                  <c:v>0.41</c:v>
                </c:pt>
                <c:pt idx="1661" formatCode="&quot;$&quot;#,##0.00">
                  <c:v>0.41</c:v>
                </c:pt>
                <c:pt idx="1662" formatCode="&quot;$&quot;#,##0.00">
                  <c:v>0.41</c:v>
                </c:pt>
                <c:pt idx="1663" formatCode="&quot;$&quot;#,##0.00">
                  <c:v>0.41</c:v>
                </c:pt>
                <c:pt idx="1664" formatCode="&quot;$&quot;#,##0.00">
                  <c:v>0.41</c:v>
                </c:pt>
                <c:pt idx="1665" formatCode="&quot;$&quot;#,##0.00">
                  <c:v>0.41</c:v>
                </c:pt>
                <c:pt idx="1666" formatCode="&quot;$&quot;#,##0.00">
                  <c:v>0.41</c:v>
                </c:pt>
                <c:pt idx="1667" formatCode="&quot;$&quot;#,##0.00">
                  <c:v>0.41</c:v>
                </c:pt>
                <c:pt idx="1668" formatCode="&quot;$&quot;#,##0.00">
                  <c:v>0.42</c:v>
                </c:pt>
                <c:pt idx="1669" formatCode="&quot;$&quot;#,##0.00">
                  <c:v>0.41</c:v>
                </c:pt>
                <c:pt idx="1670" formatCode="&quot;$&quot;#,##0.00">
                  <c:v>0.4</c:v>
                </c:pt>
                <c:pt idx="1671" formatCode="&quot;$&quot;#,##0.00">
                  <c:v>0.4</c:v>
                </c:pt>
                <c:pt idx="1672" formatCode="&quot;$&quot;#,##0.00">
                  <c:v>0.4</c:v>
                </c:pt>
                <c:pt idx="1673" formatCode="&quot;$&quot;#,##0.00">
                  <c:v>0.4</c:v>
                </c:pt>
                <c:pt idx="1674" formatCode="&quot;$&quot;#,##0.00">
                  <c:v>0.41</c:v>
                </c:pt>
                <c:pt idx="1675" formatCode="&quot;$&quot;#,##0.00">
                  <c:v>0.42</c:v>
                </c:pt>
                <c:pt idx="1676" formatCode="&quot;$&quot;#,##0.00">
                  <c:v>0.41</c:v>
                </c:pt>
                <c:pt idx="1677" formatCode="&quot;$&quot;#,##0.00">
                  <c:v>0.41</c:v>
                </c:pt>
                <c:pt idx="1678" formatCode="&quot;$&quot;#,##0.00">
                  <c:v>0.42</c:v>
                </c:pt>
                <c:pt idx="1679" formatCode="&quot;$&quot;#,##0.00">
                  <c:v>0.42</c:v>
                </c:pt>
                <c:pt idx="1680" formatCode="&quot;$&quot;#,##0.00">
                  <c:v>0.42</c:v>
                </c:pt>
                <c:pt idx="1681" formatCode="&quot;$&quot;#,##0.00">
                  <c:v>0.42</c:v>
                </c:pt>
                <c:pt idx="1682" formatCode="&quot;$&quot;#,##0.00">
                  <c:v>0.43</c:v>
                </c:pt>
                <c:pt idx="1683" formatCode="&quot;$&quot;#,##0.00">
                  <c:v>0.43</c:v>
                </c:pt>
                <c:pt idx="1685" formatCode="&quot;$&quot;#,##0.00">
                  <c:v>0.42</c:v>
                </c:pt>
                <c:pt idx="1686" formatCode="&quot;$&quot;#,##0.00">
                  <c:v>0.41</c:v>
                </c:pt>
                <c:pt idx="1687" formatCode="&quot;$&quot;#,##0.00">
                  <c:v>0.42</c:v>
                </c:pt>
                <c:pt idx="1688" formatCode="&quot;$&quot;#,##0.00">
                  <c:v>0.4</c:v>
                </c:pt>
                <c:pt idx="1689" formatCode="&quot;$&quot;#,##0.00">
                  <c:v>0.41</c:v>
                </c:pt>
                <c:pt idx="1690" formatCode="&quot;$&quot;#,##0.00">
                  <c:v>0.41</c:v>
                </c:pt>
                <c:pt idx="1691" formatCode="&quot;$&quot;#,##0.00">
                  <c:v>0.41</c:v>
                </c:pt>
                <c:pt idx="1692" formatCode="&quot;$&quot;#,##0.00">
                  <c:v>0.42</c:v>
                </c:pt>
                <c:pt idx="1693" formatCode="&quot;$&quot;#,##0.00">
                  <c:v>0.41</c:v>
                </c:pt>
                <c:pt idx="1694" formatCode="&quot;$&quot;#,##0.00">
                  <c:v>0.41</c:v>
                </c:pt>
                <c:pt idx="1695" formatCode="&quot;$&quot;#,##0.00">
                  <c:v>0.41</c:v>
                </c:pt>
                <c:pt idx="1696" formatCode="&quot;$&quot;#,##0.00">
                  <c:v>0.41</c:v>
                </c:pt>
                <c:pt idx="1697" formatCode="&quot;$&quot;#,##0.00">
                  <c:v>0.42</c:v>
                </c:pt>
                <c:pt idx="1698" formatCode="&quot;$&quot;#,##0.00">
                  <c:v>0.43</c:v>
                </c:pt>
                <c:pt idx="1699" formatCode="&quot;$&quot;#,##0.00">
                  <c:v>0.44</c:v>
                </c:pt>
                <c:pt idx="1700" formatCode="&quot;$&quot;#,##0.00">
                  <c:v>0.45</c:v>
                </c:pt>
                <c:pt idx="1701" formatCode="&quot;$&quot;#,##0.00">
                  <c:v>0.45</c:v>
                </c:pt>
                <c:pt idx="1702" formatCode="&quot;$&quot;#,##0.00">
                  <c:v>0.44</c:v>
                </c:pt>
                <c:pt idx="1703" formatCode="&quot;$&quot;#,##0.00">
                  <c:v>0.43</c:v>
                </c:pt>
                <c:pt idx="1704" formatCode="&quot;$&quot;#,##0.00">
                  <c:v>0.45</c:v>
                </c:pt>
                <c:pt idx="1705" formatCode="&quot;$&quot;#,##0.00">
                  <c:v>0.45</c:v>
                </c:pt>
                <c:pt idx="1706" formatCode="&quot;$&quot;#,##0.00">
                  <c:v>0.45</c:v>
                </c:pt>
                <c:pt idx="1707" formatCode="&quot;$&quot;#,##0.00">
                  <c:v>0.46</c:v>
                </c:pt>
                <c:pt idx="1708" formatCode="&quot;$&quot;#,##0.00">
                  <c:v>0.46</c:v>
                </c:pt>
                <c:pt idx="1709" formatCode="&quot;$&quot;#,##0.00">
                  <c:v>0.46</c:v>
                </c:pt>
                <c:pt idx="1710" formatCode="&quot;$&quot;#,##0.00">
                  <c:v>0.45</c:v>
                </c:pt>
                <c:pt idx="1711" formatCode="&quot;$&quot;#,##0.00">
                  <c:v>0.46</c:v>
                </c:pt>
                <c:pt idx="1712" formatCode="&quot;$&quot;#,##0.00">
                  <c:v>0.46</c:v>
                </c:pt>
                <c:pt idx="1713" formatCode="&quot;$&quot;#,##0.00">
                  <c:v>0.46</c:v>
                </c:pt>
                <c:pt idx="1714" formatCode="&quot;$&quot;#,##0.00">
                  <c:v>0.45</c:v>
                </c:pt>
                <c:pt idx="1715" formatCode="&quot;$&quot;#,##0.00">
                  <c:v>0.47</c:v>
                </c:pt>
                <c:pt idx="1716" formatCode="&quot;$&quot;#,##0.00">
                  <c:v>0.45</c:v>
                </c:pt>
                <c:pt idx="1717" formatCode="&quot;$&quot;#,##0.00">
                  <c:v>0.47</c:v>
                </c:pt>
                <c:pt idx="1718" formatCode="&quot;$&quot;#,##0.00">
                  <c:v>0.46</c:v>
                </c:pt>
                <c:pt idx="1719" formatCode="&quot;$&quot;#,##0.00">
                  <c:v>0.47</c:v>
                </c:pt>
                <c:pt idx="1720" formatCode="&quot;$&quot;#,##0.00">
                  <c:v>0.48</c:v>
                </c:pt>
                <c:pt idx="1721" formatCode="&quot;$&quot;#,##0.00">
                  <c:v>0.48</c:v>
                </c:pt>
                <c:pt idx="1722" formatCode="&quot;$&quot;#,##0.00">
                  <c:v>0.49</c:v>
                </c:pt>
                <c:pt idx="1723" formatCode="&quot;$&quot;#,##0.00">
                  <c:v>0.49</c:v>
                </c:pt>
                <c:pt idx="1724" formatCode="&quot;$&quot;#,##0.00">
                  <c:v>0.48</c:v>
                </c:pt>
                <c:pt idx="1725" formatCode="&quot;$&quot;#,##0.00">
                  <c:v>0.49</c:v>
                </c:pt>
                <c:pt idx="1726" formatCode="&quot;$&quot;#,##0.00">
                  <c:v>0.49</c:v>
                </c:pt>
                <c:pt idx="1727" formatCode="&quot;$&quot;#,##0.00">
                  <c:v>0.49</c:v>
                </c:pt>
                <c:pt idx="1728" formatCode="&quot;$&quot;#,##0.00">
                  <c:v>0.5</c:v>
                </c:pt>
                <c:pt idx="1729" formatCode="&quot;$&quot;#,##0.00">
                  <c:v>0.51</c:v>
                </c:pt>
                <c:pt idx="1730" formatCode="&quot;$&quot;#,##0.00">
                  <c:v>0.5</c:v>
                </c:pt>
                <c:pt idx="1731" formatCode="&quot;$&quot;#,##0.00">
                  <c:v>0.52</c:v>
                </c:pt>
                <c:pt idx="1732" formatCode="&quot;$&quot;#,##0.00">
                  <c:v>0.53</c:v>
                </c:pt>
                <c:pt idx="1733" formatCode="&quot;$&quot;#,##0.00">
                  <c:v>0.53</c:v>
                </c:pt>
                <c:pt idx="1734" formatCode="&quot;$&quot;#,##0.00">
                  <c:v>0.52</c:v>
                </c:pt>
                <c:pt idx="1735" formatCode="&quot;$&quot;#,##0.00">
                  <c:v>0.52</c:v>
                </c:pt>
                <c:pt idx="1736" formatCode="&quot;$&quot;#,##0.00">
                  <c:v>0.52</c:v>
                </c:pt>
                <c:pt idx="1737" formatCode="&quot;$&quot;#,##0.00">
                  <c:v>0.51</c:v>
                </c:pt>
                <c:pt idx="1739" formatCode="&quot;$&quot;#,##0.00">
                  <c:v>0.5</c:v>
                </c:pt>
                <c:pt idx="1740" formatCode="&quot;$&quot;#,##0.00">
                  <c:v>0.5</c:v>
                </c:pt>
                <c:pt idx="1742" formatCode="&quot;$&quot;#,##0.00">
                  <c:v>0.48</c:v>
                </c:pt>
                <c:pt idx="1743" formatCode="&quot;$&quot;#,##0.00">
                  <c:v>0.48</c:v>
                </c:pt>
                <c:pt idx="1744" formatCode="&quot;$&quot;#,##0.00">
                  <c:v>0.46</c:v>
                </c:pt>
                <c:pt idx="1745" formatCode="&quot;$&quot;#,##0.00">
                  <c:v>0.47</c:v>
                </c:pt>
                <c:pt idx="1746" formatCode="&quot;$&quot;#,##0.00">
                  <c:v>0.46</c:v>
                </c:pt>
                <c:pt idx="1748" formatCode="&quot;$&quot;#,##0.00">
                  <c:v>0.47</c:v>
                </c:pt>
                <c:pt idx="1749" formatCode="&quot;$&quot;#,##0.00">
                  <c:v>0.47</c:v>
                </c:pt>
                <c:pt idx="1750" formatCode="&quot;$&quot;#,##0.00">
                  <c:v>0.48</c:v>
                </c:pt>
                <c:pt idx="1751" formatCode="&quot;$&quot;#,##0.00">
                  <c:v>0.48</c:v>
                </c:pt>
                <c:pt idx="1752" formatCode="&quot;$&quot;#,##0.00">
                  <c:v>0.48</c:v>
                </c:pt>
                <c:pt idx="1753" formatCode="&quot;$&quot;#,##0.00">
                  <c:v>0.49</c:v>
                </c:pt>
                <c:pt idx="1754" formatCode="&quot;$&quot;#,##0.00">
                  <c:v>0.48</c:v>
                </c:pt>
                <c:pt idx="1755" formatCode="&quot;$&quot;#,##0.00">
                  <c:v>0.48</c:v>
                </c:pt>
                <c:pt idx="1756" formatCode="&quot;$&quot;#,##0.00">
                  <c:v>0.48</c:v>
                </c:pt>
                <c:pt idx="1757" formatCode="&quot;$&quot;#,##0.00">
                  <c:v>0.48</c:v>
                </c:pt>
                <c:pt idx="1758" formatCode="&quot;$&quot;#,##0.00">
                  <c:v>0.48</c:v>
                </c:pt>
                <c:pt idx="1759" formatCode="&quot;$&quot;#,##0.00">
                  <c:v>0.46</c:v>
                </c:pt>
                <c:pt idx="1760" formatCode="&quot;$&quot;#,##0.00">
                  <c:v>0.45</c:v>
                </c:pt>
                <c:pt idx="1761" formatCode="&quot;$&quot;#,##0.00">
                  <c:v>0.43</c:v>
                </c:pt>
                <c:pt idx="1762" formatCode="&quot;$&quot;#,##0.00">
                  <c:v>0.43</c:v>
                </c:pt>
                <c:pt idx="1763" formatCode="&quot;$&quot;#,##0.00">
                  <c:v>0.43</c:v>
                </c:pt>
                <c:pt idx="1764" formatCode="&quot;$&quot;#,##0.00">
                  <c:v>0.44</c:v>
                </c:pt>
                <c:pt idx="1765" formatCode="&quot;$&quot;#,##0.00">
                  <c:v>0.43</c:v>
                </c:pt>
                <c:pt idx="1767" formatCode="&quot;$&quot;#,##0.00">
                  <c:v>0.43</c:v>
                </c:pt>
                <c:pt idx="1768" formatCode="&quot;$&quot;#,##0.00">
                  <c:v>0.43</c:v>
                </c:pt>
                <c:pt idx="1769" formatCode="&quot;$&quot;#,##0.00">
                  <c:v>0.43</c:v>
                </c:pt>
                <c:pt idx="1770" formatCode="&quot;$&quot;#,##0.00">
                  <c:v>0.44</c:v>
                </c:pt>
                <c:pt idx="1771" formatCode="&quot;$&quot;#,##0.00">
                  <c:v>0.43</c:v>
                </c:pt>
                <c:pt idx="1772" formatCode="&quot;$&quot;#,##0.00">
                  <c:v>0.44</c:v>
                </c:pt>
                <c:pt idx="1773" formatCode="&quot;$&quot;#,##0.00">
                  <c:v>0.45</c:v>
                </c:pt>
                <c:pt idx="1774" formatCode="&quot;$&quot;#,##0.00">
                  <c:v>0.45</c:v>
                </c:pt>
                <c:pt idx="1775" formatCode="&quot;$&quot;#,##0.00">
                  <c:v>0.46</c:v>
                </c:pt>
                <c:pt idx="1776" formatCode="&quot;$&quot;#,##0.00">
                  <c:v>0.48</c:v>
                </c:pt>
                <c:pt idx="1777" formatCode="&quot;$&quot;#,##0.00">
                  <c:v>0.48</c:v>
                </c:pt>
                <c:pt idx="1778" formatCode="&quot;$&quot;#,##0.00">
                  <c:v>0.49</c:v>
                </c:pt>
                <c:pt idx="1779" formatCode="&quot;$&quot;#,##0.00">
                  <c:v>0.49</c:v>
                </c:pt>
                <c:pt idx="1780" formatCode="&quot;$&quot;#,##0.00">
                  <c:v>0.46</c:v>
                </c:pt>
                <c:pt idx="1781" formatCode="&quot;$&quot;#,##0.00">
                  <c:v>0.46</c:v>
                </c:pt>
                <c:pt idx="1783" formatCode="&quot;$&quot;#,##0.00">
                  <c:v>0.45</c:v>
                </c:pt>
                <c:pt idx="1784" formatCode="&quot;$&quot;#,##0.00">
                  <c:v>0.45</c:v>
                </c:pt>
                <c:pt idx="1785" formatCode="&quot;$&quot;#,##0.00">
                  <c:v>0.45</c:v>
                </c:pt>
                <c:pt idx="1786" formatCode="&quot;$&quot;#,##0.00">
                  <c:v>0.44</c:v>
                </c:pt>
                <c:pt idx="1787" formatCode="&quot;$&quot;#,##0.00">
                  <c:v>0.44</c:v>
                </c:pt>
                <c:pt idx="1788" formatCode="&quot;$&quot;#,##0.00">
                  <c:v>0.44</c:v>
                </c:pt>
                <c:pt idx="1789" formatCode="&quot;$&quot;#,##0.00">
                  <c:v>0.44</c:v>
                </c:pt>
                <c:pt idx="1790" formatCode="&quot;$&quot;#,##0.00">
                  <c:v>0.44</c:v>
                </c:pt>
                <c:pt idx="1791" formatCode="&quot;$&quot;#,##0.00">
                  <c:v>0.44</c:v>
                </c:pt>
                <c:pt idx="1792" formatCode="&quot;$&quot;#,##0.00">
                  <c:v>0.44</c:v>
                </c:pt>
                <c:pt idx="1793" formatCode="&quot;$&quot;#,##0.00">
                  <c:v>0.44</c:v>
                </c:pt>
                <c:pt idx="1794" formatCode="&quot;$&quot;#,##0.00">
                  <c:v>0.44</c:v>
                </c:pt>
                <c:pt idx="1795" formatCode="&quot;$&quot;#,##0.00">
                  <c:v>0.45</c:v>
                </c:pt>
                <c:pt idx="1796" formatCode="&quot;$&quot;#,##0.00">
                  <c:v>0.47</c:v>
                </c:pt>
                <c:pt idx="1797" formatCode="&quot;$&quot;#,##0.00">
                  <c:v>0.47</c:v>
                </c:pt>
                <c:pt idx="1798" formatCode="&quot;$&quot;#,##0.00">
                  <c:v>0.48</c:v>
                </c:pt>
                <c:pt idx="1799" formatCode="&quot;$&quot;#,##0.00">
                  <c:v>0.48</c:v>
                </c:pt>
                <c:pt idx="1800" formatCode="&quot;$&quot;#,##0.00">
                  <c:v>0.49</c:v>
                </c:pt>
                <c:pt idx="1801" formatCode="&quot;$&quot;#,##0.00">
                  <c:v>0.49</c:v>
                </c:pt>
                <c:pt idx="1803" formatCode="&quot;$&quot;#,##0.00">
                  <c:v>0.47</c:v>
                </c:pt>
                <c:pt idx="1804" formatCode="&quot;$&quot;#,##0.00">
                  <c:v>0.46</c:v>
                </c:pt>
                <c:pt idx="1805" formatCode="&quot;$&quot;#,##0.00">
                  <c:v>0.46</c:v>
                </c:pt>
                <c:pt idx="1806" formatCode="&quot;$&quot;#,##0.00">
                  <c:v>0.46</c:v>
                </c:pt>
                <c:pt idx="1807" formatCode="&quot;$&quot;#,##0.00">
                  <c:v>0.47</c:v>
                </c:pt>
                <c:pt idx="1808" formatCode="&quot;$&quot;#,##0.00">
                  <c:v>0.47</c:v>
                </c:pt>
                <c:pt idx="1809" formatCode="&quot;$&quot;#,##0.00">
                  <c:v>0.48</c:v>
                </c:pt>
                <c:pt idx="1810" formatCode="&quot;$&quot;#,##0.00">
                  <c:v>0.48</c:v>
                </c:pt>
                <c:pt idx="1811" formatCode="&quot;$&quot;#,##0.00">
                  <c:v>0.45</c:v>
                </c:pt>
                <c:pt idx="1814" formatCode="&quot;$&quot;#,##0.00">
                  <c:v>0.45</c:v>
                </c:pt>
                <c:pt idx="1815" formatCode="&quot;$&quot;#,##0.00">
                  <c:v>0.45</c:v>
                </c:pt>
                <c:pt idx="1816" formatCode="&quot;$&quot;#,##0.00">
                  <c:v>0.45</c:v>
                </c:pt>
                <c:pt idx="1817" formatCode="&quot;$&quot;#,##0.00">
                  <c:v>0.45</c:v>
                </c:pt>
                <c:pt idx="1818" formatCode="&quot;$&quot;#,##0.00">
                  <c:v>0.45</c:v>
                </c:pt>
                <c:pt idx="1819" formatCode="&quot;$&quot;#,##0.00">
                  <c:v>0.45</c:v>
                </c:pt>
                <c:pt idx="1820" formatCode="&quot;$&quot;#,##0.00">
                  <c:v>0.44</c:v>
                </c:pt>
                <c:pt idx="1821" formatCode="&quot;$&quot;#,##0.00">
                  <c:v>0.45</c:v>
                </c:pt>
                <c:pt idx="1822" formatCode="&quot;$&quot;#,##0.00">
                  <c:v>0.44</c:v>
                </c:pt>
                <c:pt idx="1823" formatCode="&quot;$&quot;#,##0.00">
                  <c:v>0.44</c:v>
                </c:pt>
                <c:pt idx="1824" formatCode="&quot;$&quot;#,##0.00">
                  <c:v>0.44</c:v>
                </c:pt>
                <c:pt idx="1825" formatCode="&quot;$&quot;#,##0.00">
                  <c:v>0.44</c:v>
                </c:pt>
                <c:pt idx="1826" formatCode="&quot;$&quot;#,##0.00">
                  <c:v>0.43</c:v>
                </c:pt>
                <c:pt idx="1827" formatCode="&quot;$&quot;#,##0.00">
                  <c:v>0.44</c:v>
                </c:pt>
                <c:pt idx="1828" formatCode="&quot;$&quot;#,##0.00">
                  <c:v>0.44</c:v>
                </c:pt>
                <c:pt idx="1829" formatCode="&quot;$&quot;#,##0.00">
                  <c:v>0.45</c:v>
                </c:pt>
                <c:pt idx="1830" formatCode="&quot;$&quot;#,##0.00">
                  <c:v>0.45</c:v>
                </c:pt>
                <c:pt idx="1831" formatCode="&quot;$&quot;#,##0.00">
                  <c:v>0.46</c:v>
                </c:pt>
                <c:pt idx="1832" formatCode="&quot;$&quot;#,##0.00">
                  <c:v>0.46</c:v>
                </c:pt>
                <c:pt idx="1833" formatCode="&quot;$&quot;#,##0.00">
                  <c:v>0.46</c:v>
                </c:pt>
                <c:pt idx="1834" formatCode="&quot;$&quot;#,##0.00">
                  <c:v>0.47</c:v>
                </c:pt>
                <c:pt idx="1835" formatCode="&quot;$&quot;#,##0.00">
                  <c:v>0.46</c:v>
                </c:pt>
                <c:pt idx="1836" formatCode="&quot;$&quot;#,##0.00">
                  <c:v>0.46</c:v>
                </c:pt>
                <c:pt idx="1837" formatCode="&quot;$&quot;#,##0.00">
                  <c:v>0.46</c:v>
                </c:pt>
                <c:pt idx="1838" formatCode="&quot;$&quot;#,##0.00">
                  <c:v>0.46</c:v>
                </c:pt>
                <c:pt idx="1839" formatCode="&quot;$&quot;#,##0.00">
                  <c:v>0.47</c:v>
                </c:pt>
                <c:pt idx="1840" formatCode="&quot;$&quot;#,##0.00">
                  <c:v>0.46</c:v>
                </c:pt>
                <c:pt idx="1841" formatCode="&quot;$&quot;#,##0.00">
                  <c:v>0.46</c:v>
                </c:pt>
                <c:pt idx="1842" formatCode="&quot;$&quot;#,##0.00">
                  <c:v>0.45</c:v>
                </c:pt>
                <c:pt idx="1843" formatCode="&quot;$&quot;#,##0.00">
                  <c:v>0.45</c:v>
                </c:pt>
                <c:pt idx="1844" formatCode="&quot;$&quot;#,##0.00">
                  <c:v>0.44</c:v>
                </c:pt>
                <c:pt idx="1845" formatCode="&quot;$&quot;#,##0.00">
                  <c:v>0.44</c:v>
                </c:pt>
                <c:pt idx="1847" formatCode="&quot;$&quot;#,##0.00">
                  <c:v>0.44</c:v>
                </c:pt>
                <c:pt idx="1848" formatCode="&quot;$&quot;#,##0.00">
                  <c:v>0.44</c:v>
                </c:pt>
                <c:pt idx="1849" formatCode="&quot;$&quot;#,##0.00">
                  <c:v>0.45</c:v>
                </c:pt>
                <c:pt idx="1850" formatCode="&quot;$&quot;#,##0.00">
                  <c:v>0.44</c:v>
                </c:pt>
                <c:pt idx="1851" formatCode="&quot;$&quot;#,##0.00">
                  <c:v>0.45</c:v>
                </c:pt>
                <c:pt idx="1852" formatCode="&quot;$&quot;#,##0.00">
                  <c:v>0.43</c:v>
                </c:pt>
                <c:pt idx="1853" formatCode="&quot;$&quot;#,##0.00">
                  <c:v>0.44</c:v>
                </c:pt>
                <c:pt idx="1855" formatCode="&quot;$&quot;#,##0.00">
                  <c:v>0.45</c:v>
                </c:pt>
                <c:pt idx="1856" formatCode="&quot;$&quot;#,##0.00">
                  <c:v>0.44</c:v>
                </c:pt>
                <c:pt idx="1857" formatCode="&quot;$&quot;#,##0.00">
                  <c:v>0.44</c:v>
                </c:pt>
                <c:pt idx="1858" formatCode="&quot;$&quot;#,##0.00">
                  <c:v>0.43</c:v>
                </c:pt>
                <c:pt idx="1859" formatCode="&quot;$&quot;#,##0.00">
                  <c:v>0.45</c:v>
                </c:pt>
                <c:pt idx="1860" formatCode="&quot;$&quot;#,##0.00">
                  <c:v>0.45</c:v>
                </c:pt>
                <c:pt idx="1861" formatCode="&quot;$&quot;#,##0.00">
                  <c:v>0.46</c:v>
                </c:pt>
                <c:pt idx="1862" formatCode="&quot;$&quot;#,##0.00">
                  <c:v>0.48</c:v>
                </c:pt>
                <c:pt idx="1863" formatCode="&quot;$&quot;#,##0.00">
                  <c:v>0.49</c:v>
                </c:pt>
                <c:pt idx="1864" formatCode="&quot;$&quot;#,##0.00">
                  <c:v>0.47</c:v>
                </c:pt>
                <c:pt idx="1865" formatCode="&quot;$&quot;#,##0.00">
                  <c:v>0.45</c:v>
                </c:pt>
                <c:pt idx="1866" formatCode="&quot;$&quot;#,##0.00">
                  <c:v>0.45</c:v>
                </c:pt>
                <c:pt idx="1867" formatCode="&quot;$&quot;#,##0.00">
                  <c:v>0.45</c:v>
                </c:pt>
                <c:pt idx="1868" formatCode="&quot;$&quot;#,##0.00">
                  <c:v>0.45</c:v>
                </c:pt>
                <c:pt idx="1869" formatCode="&quot;$&quot;#,##0.00">
                  <c:v>0.44</c:v>
                </c:pt>
                <c:pt idx="1870" formatCode="&quot;$&quot;#,##0.00">
                  <c:v>0.44</c:v>
                </c:pt>
                <c:pt idx="1872" formatCode="&quot;$&quot;#,##0.00">
                  <c:v>0.43</c:v>
                </c:pt>
                <c:pt idx="1873" formatCode="&quot;$&quot;#,##0.00">
                  <c:v>0.43</c:v>
                </c:pt>
                <c:pt idx="1874" formatCode="&quot;$&quot;#,##0.00">
                  <c:v>0.44</c:v>
                </c:pt>
                <c:pt idx="1875" formatCode="&quot;$&quot;#,##0.00">
                  <c:v>0.44</c:v>
                </c:pt>
                <c:pt idx="1876" formatCode="&quot;$&quot;#,##0.00">
                  <c:v>0.44</c:v>
                </c:pt>
                <c:pt idx="1877" formatCode="&quot;$&quot;#,##0.00">
                  <c:v>0.46</c:v>
                </c:pt>
                <c:pt idx="1878" formatCode="&quot;$&quot;#,##0.00">
                  <c:v>0.46</c:v>
                </c:pt>
                <c:pt idx="1879" formatCode="&quot;$&quot;#,##0.00">
                  <c:v>0.46</c:v>
                </c:pt>
                <c:pt idx="1880" formatCode="&quot;$&quot;#,##0.00">
                  <c:v>0.46</c:v>
                </c:pt>
                <c:pt idx="1881" formatCode="&quot;$&quot;#,##0.00">
                  <c:v>0.46</c:v>
                </c:pt>
                <c:pt idx="1882" formatCode="&quot;$&quot;#,##0.00">
                  <c:v>0.46</c:v>
                </c:pt>
                <c:pt idx="1883" formatCode="&quot;$&quot;#,##0.00">
                  <c:v>0.45</c:v>
                </c:pt>
                <c:pt idx="1884" formatCode="&quot;$&quot;#,##0.00">
                  <c:v>0.45</c:v>
                </c:pt>
                <c:pt idx="1885" formatCode="&quot;$&quot;#,##0.00">
                  <c:v>0.47</c:v>
                </c:pt>
                <c:pt idx="1886" formatCode="&quot;$&quot;#,##0.00">
                  <c:v>0.47</c:v>
                </c:pt>
                <c:pt idx="1887" formatCode="&quot;$&quot;#,##0.00">
                  <c:v>0.47</c:v>
                </c:pt>
                <c:pt idx="1888" formatCode="&quot;$&quot;#,##0.00">
                  <c:v>0.47</c:v>
                </c:pt>
                <c:pt idx="1890" formatCode="&quot;$&quot;#,##0.00">
                  <c:v>0.46</c:v>
                </c:pt>
                <c:pt idx="1891" formatCode="&quot;$&quot;#,##0.00">
                  <c:v>0.47</c:v>
                </c:pt>
                <c:pt idx="1892" formatCode="&quot;$&quot;#,##0.00">
                  <c:v>0.47</c:v>
                </c:pt>
                <c:pt idx="1893" formatCode="&quot;$&quot;#,##0.00">
                  <c:v>0.47</c:v>
                </c:pt>
                <c:pt idx="1894" formatCode="&quot;$&quot;#,##0.00">
                  <c:v>0.47</c:v>
                </c:pt>
                <c:pt idx="1895" formatCode="&quot;$&quot;#,##0.00">
                  <c:v>0.47</c:v>
                </c:pt>
                <c:pt idx="1896" formatCode="&quot;$&quot;#,##0.00">
                  <c:v>0.47</c:v>
                </c:pt>
                <c:pt idx="1897" formatCode="&quot;$&quot;#,##0.00">
                  <c:v>0.47</c:v>
                </c:pt>
                <c:pt idx="1898" formatCode="&quot;$&quot;#,##0.00">
                  <c:v>0.49</c:v>
                </c:pt>
                <c:pt idx="1899" formatCode="&quot;$&quot;#,##0.00">
                  <c:v>0.48</c:v>
                </c:pt>
                <c:pt idx="1901" formatCode="&quot;$&quot;#,##0.00">
                  <c:v>0.48</c:v>
                </c:pt>
                <c:pt idx="1902" formatCode="&quot;$&quot;#,##0.00">
                  <c:v>0.49</c:v>
                </c:pt>
                <c:pt idx="1904" formatCode="&quot;$&quot;#,##0.00">
                  <c:v>0.48</c:v>
                </c:pt>
                <c:pt idx="1905" formatCode="&quot;$&quot;#,##0.00">
                  <c:v>0.49</c:v>
                </c:pt>
                <c:pt idx="1906" formatCode="&quot;$&quot;#,##0.00">
                  <c:v>0.49</c:v>
                </c:pt>
                <c:pt idx="1907" formatCode="&quot;$&quot;#,##0.00">
                  <c:v>0.49</c:v>
                </c:pt>
                <c:pt idx="1908" formatCode="&quot;$&quot;#,##0.00">
                  <c:v>0.48</c:v>
                </c:pt>
                <c:pt idx="1909" formatCode="&quot;$&quot;#,##0.00">
                  <c:v>0.5</c:v>
                </c:pt>
                <c:pt idx="1910" formatCode="&quot;$&quot;#,##0.00">
                  <c:v>0.49</c:v>
                </c:pt>
                <c:pt idx="1911" formatCode="&quot;$&quot;#,##0.00">
                  <c:v>0.5</c:v>
                </c:pt>
                <c:pt idx="1912" formatCode="&quot;$&quot;#,##0.00">
                  <c:v>0.49</c:v>
                </c:pt>
                <c:pt idx="1913" formatCode="&quot;$&quot;#,##0.00">
                  <c:v>0.5</c:v>
                </c:pt>
                <c:pt idx="1914" formatCode="&quot;$&quot;#,##0.00">
                  <c:v>0.5</c:v>
                </c:pt>
                <c:pt idx="1915" formatCode="&quot;$&quot;#,##0.00">
                  <c:v>0.5</c:v>
                </c:pt>
                <c:pt idx="1916" formatCode="&quot;$&quot;#,##0.00">
                  <c:v>0.49</c:v>
                </c:pt>
                <c:pt idx="1917" formatCode="&quot;$&quot;#,##0.00">
                  <c:v>0.5</c:v>
                </c:pt>
                <c:pt idx="1918" formatCode="&quot;$&quot;#,##0.00">
                  <c:v>0.5</c:v>
                </c:pt>
                <c:pt idx="1919" formatCode="&quot;$&quot;#,##0.00">
                  <c:v>0.5</c:v>
                </c:pt>
                <c:pt idx="1920" formatCode="&quot;$&quot;#,##0.00">
                  <c:v>0.5</c:v>
                </c:pt>
                <c:pt idx="1921" formatCode="&quot;$&quot;#,##0.00">
                  <c:v>0.5</c:v>
                </c:pt>
                <c:pt idx="1922" formatCode="&quot;$&quot;#,##0.00">
                  <c:v>0.49</c:v>
                </c:pt>
                <c:pt idx="1923" formatCode="&quot;$&quot;#,##0.00">
                  <c:v>0.49</c:v>
                </c:pt>
                <c:pt idx="1924" formatCode="&quot;$&quot;#,##0.00">
                  <c:v>0.5</c:v>
                </c:pt>
                <c:pt idx="1925" formatCode="&quot;$&quot;#,##0.00">
                  <c:v>0.49</c:v>
                </c:pt>
                <c:pt idx="1926" formatCode="&quot;$&quot;#,##0.00">
                  <c:v>0.49</c:v>
                </c:pt>
                <c:pt idx="1927" formatCode="&quot;$&quot;#,##0.00">
                  <c:v>0.5</c:v>
                </c:pt>
                <c:pt idx="1928" formatCode="&quot;$&quot;#,##0.00">
                  <c:v>0.5</c:v>
                </c:pt>
                <c:pt idx="1929" formatCode="&quot;$&quot;#,##0.00">
                  <c:v>0.49</c:v>
                </c:pt>
                <c:pt idx="1930" formatCode="&quot;$&quot;#,##0.00">
                  <c:v>0.5</c:v>
                </c:pt>
                <c:pt idx="1931" formatCode="&quot;$&quot;#,##0.00">
                  <c:v>0.5</c:v>
                </c:pt>
                <c:pt idx="1932" formatCode="&quot;$&quot;#,##0.00">
                  <c:v>0.49</c:v>
                </c:pt>
                <c:pt idx="1933" formatCode="&quot;$&quot;#,##0.00">
                  <c:v>0.49</c:v>
                </c:pt>
                <c:pt idx="1934" formatCode="&quot;$&quot;#,##0.00">
                  <c:v>0.51</c:v>
                </c:pt>
                <c:pt idx="1935" formatCode="&quot;$&quot;#,##0.00">
                  <c:v>0.52</c:v>
                </c:pt>
                <c:pt idx="1936" formatCode="&quot;$&quot;#,##0.00">
                  <c:v>0.51</c:v>
                </c:pt>
                <c:pt idx="1937" formatCode="&quot;$&quot;#,##0.00">
                  <c:v>0.5</c:v>
                </c:pt>
                <c:pt idx="1938" formatCode="&quot;$&quot;#,##0.00">
                  <c:v>0.51</c:v>
                </c:pt>
                <c:pt idx="1939" formatCode="&quot;$&quot;#,##0.00">
                  <c:v>0.5</c:v>
                </c:pt>
                <c:pt idx="1940" formatCode="&quot;$&quot;#,##0.00">
                  <c:v>0.5</c:v>
                </c:pt>
                <c:pt idx="1942" formatCode="&quot;$&quot;#,##0.00">
                  <c:v>0.51</c:v>
                </c:pt>
                <c:pt idx="1943" formatCode="&quot;$&quot;#,##0.00">
                  <c:v>0.5</c:v>
                </c:pt>
                <c:pt idx="1944" formatCode="&quot;$&quot;#,##0.00">
                  <c:v>0.5</c:v>
                </c:pt>
                <c:pt idx="1945" formatCode="&quot;$&quot;#,##0.00">
                  <c:v>0.5</c:v>
                </c:pt>
                <c:pt idx="1946" formatCode="&quot;$&quot;#,##0.00">
                  <c:v>0.5</c:v>
                </c:pt>
                <c:pt idx="1947" formatCode="&quot;$&quot;#,##0.00">
                  <c:v>0.49</c:v>
                </c:pt>
                <c:pt idx="1948" formatCode="&quot;$&quot;#,##0.00">
                  <c:v>0.5</c:v>
                </c:pt>
                <c:pt idx="1949" formatCode="&quot;$&quot;#,##0.00">
                  <c:v>0.51</c:v>
                </c:pt>
                <c:pt idx="1950" formatCode="&quot;$&quot;#,##0.00">
                  <c:v>0.51</c:v>
                </c:pt>
                <c:pt idx="1951" formatCode="&quot;$&quot;#,##0.00">
                  <c:v>0.52</c:v>
                </c:pt>
                <c:pt idx="1952" formatCode="&quot;$&quot;#,##0.00">
                  <c:v>0.51</c:v>
                </c:pt>
                <c:pt idx="1953" formatCode="&quot;$&quot;#,##0.00">
                  <c:v>0.5</c:v>
                </c:pt>
                <c:pt idx="1954" formatCode="&quot;$&quot;#,##0.00">
                  <c:v>0.5</c:v>
                </c:pt>
                <c:pt idx="1955" formatCode="&quot;$&quot;#,##0.00">
                  <c:v>0.5</c:v>
                </c:pt>
                <c:pt idx="1956" formatCode="&quot;$&quot;#,##0.00">
                  <c:v>0.49</c:v>
                </c:pt>
                <c:pt idx="1957" formatCode="&quot;$&quot;#,##0.00">
                  <c:v>0.48</c:v>
                </c:pt>
                <c:pt idx="1958" formatCode="&quot;$&quot;#,##0.00">
                  <c:v>0.48</c:v>
                </c:pt>
                <c:pt idx="1959" formatCode="&quot;$&quot;#,##0.00">
                  <c:v>0.48</c:v>
                </c:pt>
                <c:pt idx="1960" formatCode="&quot;$&quot;#,##0.00">
                  <c:v>0.48</c:v>
                </c:pt>
                <c:pt idx="1961" formatCode="&quot;$&quot;#,##0.00">
                  <c:v>0.49</c:v>
                </c:pt>
                <c:pt idx="1962" formatCode="&quot;$&quot;#,##0.00">
                  <c:v>0.48</c:v>
                </c:pt>
                <c:pt idx="1963" formatCode="&quot;$&quot;#,##0.00">
                  <c:v>0.49</c:v>
                </c:pt>
                <c:pt idx="1964" formatCode="&quot;$&quot;#,##0.00">
                  <c:v>0.49</c:v>
                </c:pt>
                <c:pt idx="1965" formatCode="&quot;$&quot;#,##0.00">
                  <c:v>0.49</c:v>
                </c:pt>
                <c:pt idx="1966" formatCode="&quot;$&quot;#,##0.00">
                  <c:v>0.49</c:v>
                </c:pt>
                <c:pt idx="1967" formatCode="&quot;$&quot;#,##0.00">
                  <c:v>0.5</c:v>
                </c:pt>
                <c:pt idx="1968" formatCode="&quot;$&quot;#,##0.00">
                  <c:v>0.51</c:v>
                </c:pt>
                <c:pt idx="1969" formatCode="&quot;$&quot;#,##0.00">
                  <c:v>0.5</c:v>
                </c:pt>
                <c:pt idx="1970" formatCode="&quot;$&quot;#,##0.00">
                  <c:v>0.49</c:v>
                </c:pt>
                <c:pt idx="1971" formatCode="&quot;$&quot;#,##0.00">
                  <c:v>0.5</c:v>
                </c:pt>
                <c:pt idx="1972" formatCode="&quot;$&quot;#,##0.00">
                  <c:v>0.51</c:v>
                </c:pt>
                <c:pt idx="1973" formatCode="&quot;$&quot;#,##0.00">
                  <c:v>0.51</c:v>
                </c:pt>
                <c:pt idx="1974" formatCode="&quot;$&quot;#,##0.00">
                  <c:v>0.51</c:v>
                </c:pt>
                <c:pt idx="1975" formatCode="&quot;$&quot;#,##0.00">
                  <c:v>0.51</c:v>
                </c:pt>
                <c:pt idx="1976" formatCode="&quot;$&quot;#,##0.00">
                  <c:v>0.51</c:v>
                </c:pt>
                <c:pt idx="1977" formatCode="&quot;$&quot;#,##0.00">
                  <c:v>0.5</c:v>
                </c:pt>
                <c:pt idx="1978" formatCode="&quot;$&quot;#,##0.00">
                  <c:v>0.5</c:v>
                </c:pt>
                <c:pt idx="1979" formatCode="&quot;$&quot;#,##0.00">
                  <c:v>0.5</c:v>
                </c:pt>
                <c:pt idx="1980" formatCode="&quot;$&quot;#,##0.00">
                  <c:v>0.5</c:v>
                </c:pt>
                <c:pt idx="1981" formatCode="&quot;$&quot;#,##0.00">
                  <c:v>0.5</c:v>
                </c:pt>
                <c:pt idx="1982" formatCode="&quot;$&quot;#,##0.00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374-4153-B055-1F987AE4F470}"/>
            </c:ext>
          </c:extLst>
        </c:ser>
        <c:ser>
          <c:idx val="5"/>
          <c:order val="5"/>
          <c:tx>
            <c:strRef>
              <c:f>data!$G$1</c:f>
              <c:strCache>
                <c:ptCount val="1"/>
                <c:pt idx="0">
                  <c:v>Soybean oil (Gulf Coast)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data!$A$2:$A$1984</c:f>
              <c:numCache>
                <c:formatCode>m/d/yyyy</c:formatCode>
                <c:ptCount val="1983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43116</c:v>
                </c:pt>
                <c:pt idx="10">
                  <c:v>43117</c:v>
                </c:pt>
                <c:pt idx="11">
                  <c:v>43118</c:v>
                </c:pt>
                <c:pt idx="12">
                  <c:v>43119</c:v>
                </c:pt>
                <c:pt idx="13">
                  <c:v>43122</c:v>
                </c:pt>
                <c:pt idx="14">
                  <c:v>43123</c:v>
                </c:pt>
                <c:pt idx="15">
                  <c:v>43124</c:v>
                </c:pt>
                <c:pt idx="16">
                  <c:v>43125</c:v>
                </c:pt>
                <c:pt idx="17">
                  <c:v>43126</c:v>
                </c:pt>
                <c:pt idx="18">
                  <c:v>43129</c:v>
                </c:pt>
                <c:pt idx="19">
                  <c:v>43130</c:v>
                </c:pt>
                <c:pt idx="20">
                  <c:v>43131</c:v>
                </c:pt>
                <c:pt idx="21">
                  <c:v>43132</c:v>
                </c:pt>
                <c:pt idx="22">
                  <c:v>43133</c:v>
                </c:pt>
                <c:pt idx="23">
                  <c:v>43136</c:v>
                </c:pt>
                <c:pt idx="24">
                  <c:v>43137</c:v>
                </c:pt>
                <c:pt idx="25">
                  <c:v>43138</c:v>
                </c:pt>
                <c:pt idx="26">
                  <c:v>43139</c:v>
                </c:pt>
                <c:pt idx="27">
                  <c:v>43140</c:v>
                </c:pt>
                <c:pt idx="28">
                  <c:v>43143</c:v>
                </c:pt>
                <c:pt idx="29">
                  <c:v>43144</c:v>
                </c:pt>
                <c:pt idx="30">
                  <c:v>43145</c:v>
                </c:pt>
                <c:pt idx="31">
                  <c:v>43146</c:v>
                </c:pt>
                <c:pt idx="32">
                  <c:v>43147</c:v>
                </c:pt>
                <c:pt idx="33">
                  <c:v>43151</c:v>
                </c:pt>
                <c:pt idx="34">
                  <c:v>43152</c:v>
                </c:pt>
                <c:pt idx="35">
                  <c:v>43153</c:v>
                </c:pt>
                <c:pt idx="36">
                  <c:v>43154</c:v>
                </c:pt>
                <c:pt idx="37">
                  <c:v>43157</c:v>
                </c:pt>
                <c:pt idx="38">
                  <c:v>43158</c:v>
                </c:pt>
                <c:pt idx="39">
                  <c:v>43159</c:v>
                </c:pt>
                <c:pt idx="40">
                  <c:v>43160</c:v>
                </c:pt>
                <c:pt idx="41">
                  <c:v>43161</c:v>
                </c:pt>
                <c:pt idx="42">
                  <c:v>43164</c:v>
                </c:pt>
                <c:pt idx="43">
                  <c:v>43165</c:v>
                </c:pt>
                <c:pt idx="44">
                  <c:v>43166</c:v>
                </c:pt>
                <c:pt idx="45">
                  <c:v>43167</c:v>
                </c:pt>
                <c:pt idx="46">
                  <c:v>43168</c:v>
                </c:pt>
                <c:pt idx="47">
                  <c:v>43171</c:v>
                </c:pt>
                <c:pt idx="48">
                  <c:v>43172</c:v>
                </c:pt>
                <c:pt idx="49">
                  <c:v>43173</c:v>
                </c:pt>
                <c:pt idx="50">
                  <c:v>43174</c:v>
                </c:pt>
                <c:pt idx="51">
                  <c:v>43175</c:v>
                </c:pt>
                <c:pt idx="52">
                  <c:v>43178</c:v>
                </c:pt>
                <c:pt idx="53">
                  <c:v>43179</c:v>
                </c:pt>
                <c:pt idx="54">
                  <c:v>43180</c:v>
                </c:pt>
                <c:pt idx="55">
                  <c:v>43181</c:v>
                </c:pt>
                <c:pt idx="56">
                  <c:v>43182</c:v>
                </c:pt>
                <c:pt idx="57">
                  <c:v>43185</c:v>
                </c:pt>
                <c:pt idx="58">
                  <c:v>43186</c:v>
                </c:pt>
                <c:pt idx="59">
                  <c:v>43187</c:v>
                </c:pt>
                <c:pt idx="60">
                  <c:v>43188</c:v>
                </c:pt>
                <c:pt idx="61">
                  <c:v>43192</c:v>
                </c:pt>
                <c:pt idx="62">
                  <c:v>43193</c:v>
                </c:pt>
                <c:pt idx="63">
                  <c:v>43194</c:v>
                </c:pt>
                <c:pt idx="64">
                  <c:v>43195</c:v>
                </c:pt>
                <c:pt idx="65">
                  <c:v>43196</c:v>
                </c:pt>
                <c:pt idx="66">
                  <c:v>43199</c:v>
                </c:pt>
                <c:pt idx="67">
                  <c:v>43200</c:v>
                </c:pt>
                <c:pt idx="68">
                  <c:v>43201</c:v>
                </c:pt>
                <c:pt idx="69">
                  <c:v>43202</c:v>
                </c:pt>
                <c:pt idx="70">
                  <c:v>43203</c:v>
                </c:pt>
                <c:pt idx="71">
                  <c:v>43206</c:v>
                </c:pt>
                <c:pt idx="72">
                  <c:v>43207</c:v>
                </c:pt>
                <c:pt idx="73">
                  <c:v>43208</c:v>
                </c:pt>
                <c:pt idx="74">
                  <c:v>43209</c:v>
                </c:pt>
                <c:pt idx="75">
                  <c:v>43210</c:v>
                </c:pt>
                <c:pt idx="76">
                  <c:v>43213</c:v>
                </c:pt>
                <c:pt idx="77">
                  <c:v>43214</c:v>
                </c:pt>
                <c:pt idx="78">
                  <c:v>43215</c:v>
                </c:pt>
                <c:pt idx="79">
                  <c:v>43216</c:v>
                </c:pt>
                <c:pt idx="80">
                  <c:v>43217</c:v>
                </c:pt>
                <c:pt idx="81">
                  <c:v>43220</c:v>
                </c:pt>
                <c:pt idx="82">
                  <c:v>43221</c:v>
                </c:pt>
                <c:pt idx="83">
                  <c:v>43222</c:v>
                </c:pt>
                <c:pt idx="84">
                  <c:v>43223</c:v>
                </c:pt>
                <c:pt idx="85">
                  <c:v>43224</c:v>
                </c:pt>
                <c:pt idx="86">
                  <c:v>43227</c:v>
                </c:pt>
                <c:pt idx="87">
                  <c:v>43228</c:v>
                </c:pt>
                <c:pt idx="88">
                  <c:v>43229</c:v>
                </c:pt>
                <c:pt idx="89">
                  <c:v>43230</c:v>
                </c:pt>
                <c:pt idx="90">
                  <c:v>43231</c:v>
                </c:pt>
                <c:pt idx="91">
                  <c:v>43234</c:v>
                </c:pt>
                <c:pt idx="92">
                  <c:v>43235</c:v>
                </c:pt>
                <c:pt idx="93">
                  <c:v>43236</c:v>
                </c:pt>
                <c:pt idx="94">
                  <c:v>43237</c:v>
                </c:pt>
                <c:pt idx="95">
                  <c:v>43238</c:v>
                </c:pt>
                <c:pt idx="96">
                  <c:v>43241</c:v>
                </c:pt>
                <c:pt idx="97">
                  <c:v>43242</c:v>
                </c:pt>
                <c:pt idx="98">
                  <c:v>43243</c:v>
                </c:pt>
                <c:pt idx="99">
                  <c:v>43244</c:v>
                </c:pt>
                <c:pt idx="100">
                  <c:v>43245</c:v>
                </c:pt>
                <c:pt idx="101">
                  <c:v>43249</c:v>
                </c:pt>
                <c:pt idx="102">
                  <c:v>43250</c:v>
                </c:pt>
                <c:pt idx="103">
                  <c:v>43251</c:v>
                </c:pt>
                <c:pt idx="104">
                  <c:v>43252</c:v>
                </c:pt>
                <c:pt idx="105">
                  <c:v>43255</c:v>
                </c:pt>
                <c:pt idx="106">
                  <c:v>43256</c:v>
                </c:pt>
                <c:pt idx="107">
                  <c:v>43257</c:v>
                </c:pt>
                <c:pt idx="108">
                  <c:v>43258</c:v>
                </c:pt>
                <c:pt idx="109">
                  <c:v>43259</c:v>
                </c:pt>
                <c:pt idx="110">
                  <c:v>43262</c:v>
                </c:pt>
                <c:pt idx="111">
                  <c:v>43263</c:v>
                </c:pt>
                <c:pt idx="112">
                  <c:v>43264</c:v>
                </c:pt>
                <c:pt idx="113">
                  <c:v>43265</c:v>
                </c:pt>
                <c:pt idx="114">
                  <c:v>43266</c:v>
                </c:pt>
                <c:pt idx="115">
                  <c:v>43269</c:v>
                </c:pt>
                <c:pt idx="116">
                  <c:v>43270</c:v>
                </c:pt>
                <c:pt idx="117">
                  <c:v>43271</c:v>
                </c:pt>
                <c:pt idx="118">
                  <c:v>43272</c:v>
                </c:pt>
                <c:pt idx="119">
                  <c:v>43273</c:v>
                </c:pt>
                <c:pt idx="120">
                  <c:v>43276</c:v>
                </c:pt>
                <c:pt idx="121">
                  <c:v>43277</c:v>
                </c:pt>
                <c:pt idx="122">
                  <c:v>43278</c:v>
                </c:pt>
                <c:pt idx="123">
                  <c:v>43279</c:v>
                </c:pt>
                <c:pt idx="124">
                  <c:v>43280</c:v>
                </c:pt>
                <c:pt idx="125">
                  <c:v>43283</c:v>
                </c:pt>
                <c:pt idx="126">
                  <c:v>43284</c:v>
                </c:pt>
                <c:pt idx="127">
                  <c:v>43285</c:v>
                </c:pt>
                <c:pt idx="128">
                  <c:v>43286</c:v>
                </c:pt>
                <c:pt idx="129">
                  <c:v>43287</c:v>
                </c:pt>
                <c:pt idx="130">
                  <c:v>43290</c:v>
                </c:pt>
                <c:pt idx="131">
                  <c:v>43291</c:v>
                </c:pt>
                <c:pt idx="132">
                  <c:v>43292</c:v>
                </c:pt>
                <c:pt idx="133">
                  <c:v>43293</c:v>
                </c:pt>
                <c:pt idx="134">
                  <c:v>43294</c:v>
                </c:pt>
                <c:pt idx="135">
                  <c:v>43297</c:v>
                </c:pt>
                <c:pt idx="136">
                  <c:v>43298</c:v>
                </c:pt>
                <c:pt idx="137">
                  <c:v>43299</c:v>
                </c:pt>
                <c:pt idx="138">
                  <c:v>43300</c:v>
                </c:pt>
                <c:pt idx="139">
                  <c:v>43301</c:v>
                </c:pt>
                <c:pt idx="140">
                  <c:v>43304</c:v>
                </c:pt>
                <c:pt idx="141">
                  <c:v>43305</c:v>
                </c:pt>
                <c:pt idx="142">
                  <c:v>43306</c:v>
                </c:pt>
                <c:pt idx="143">
                  <c:v>43307</c:v>
                </c:pt>
                <c:pt idx="144">
                  <c:v>43308</c:v>
                </c:pt>
                <c:pt idx="145">
                  <c:v>43311</c:v>
                </c:pt>
                <c:pt idx="146">
                  <c:v>43312</c:v>
                </c:pt>
                <c:pt idx="147">
                  <c:v>43313</c:v>
                </c:pt>
                <c:pt idx="148">
                  <c:v>43314</c:v>
                </c:pt>
                <c:pt idx="149">
                  <c:v>43315</c:v>
                </c:pt>
                <c:pt idx="150">
                  <c:v>43318</c:v>
                </c:pt>
                <c:pt idx="151">
                  <c:v>43319</c:v>
                </c:pt>
                <c:pt idx="152">
                  <c:v>43320</c:v>
                </c:pt>
                <c:pt idx="153">
                  <c:v>43321</c:v>
                </c:pt>
                <c:pt idx="154">
                  <c:v>43322</c:v>
                </c:pt>
                <c:pt idx="155">
                  <c:v>43325</c:v>
                </c:pt>
                <c:pt idx="156">
                  <c:v>43326</c:v>
                </c:pt>
                <c:pt idx="157">
                  <c:v>43327</c:v>
                </c:pt>
                <c:pt idx="158">
                  <c:v>43328</c:v>
                </c:pt>
                <c:pt idx="159">
                  <c:v>43329</c:v>
                </c:pt>
                <c:pt idx="160">
                  <c:v>43332</c:v>
                </c:pt>
                <c:pt idx="161">
                  <c:v>43333</c:v>
                </c:pt>
                <c:pt idx="162">
                  <c:v>43334</c:v>
                </c:pt>
                <c:pt idx="163">
                  <c:v>43335</c:v>
                </c:pt>
                <c:pt idx="164">
                  <c:v>43336</c:v>
                </c:pt>
                <c:pt idx="165">
                  <c:v>43339</c:v>
                </c:pt>
                <c:pt idx="166">
                  <c:v>43340</c:v>
                </c:pt>
                <c:pt idx="167">
                  <c:v>43341</c:v>
                </c:pt>
                <c:pt idx="168">
                  <c:v>43342</c:v>
                </c:pt>
                <c:pt idx="169">
                  <c:v>43343</c:v>
                </c:pt>
                <c:pt idx="170">
                  <c:v>43347</c:v>
                </c:pt>
                <c:pt idx="171">
                  <c:v>43348</c:v>
                </c:pt>
                <c:pt idx="172">
                  <c:v>43349</c:v>
                </c:pt>
                <c:pt idx="173">
                  <c:v>43350</c:v>
                </c:pt>
                <c:pt idx="174">
                  <c:v>43353</c:v>
                </c:pt>
                <c:pt idx="175">
                  <c:v>43354</c:v>
                </c:pt>
                <c:pt idx="176">
                  <c:v>43355</c:v>
                </c:pt>
                <c:pt idx="177">
                  <c:v>43356</c:v>
                </c:pt>
                <c:pt idx="178">
                  <c:v>43357</c:v>
                </c:pt>
                <c:pt idx="179">
                  <c:v>43360</c:v>
                </c:pt>
                <c:pt idx="180">
                  <c:v>43361</c:v>
                </c:pt>
                <c:pt idx="181">
                  <c:v>43362</c:v>
                </c:pt>
                <c:pt idx="182">
                  <c:v>43363</c:v>
                </c:pt>
                <c:pt idx="183">
                  <c:v>43364</c:v>
                </c:pt>
                <c:pt idx="184">
                  <c:v>43367</c:v>
                </c:pt>
                <c:pt idx="185">
                  <c:v>43368</c:v>
                </c:pt>
                <c:pt idx="186">
                  <c:v>43369</c:v>
                </c:pt>
                <c:pt idx="187">
                  <c:v>43370</c:v>
                </c:pt>
                <c:pt idx="188">
                  <c:v>43371</c:v>
                </c:pt>
                <c:pt idx="189">
                  <c:v>43374</c:v>
                </c:pt>
                <c:pt idx="190">
                  <c:v>43375</c:v>
                </c:pt>
                <c:pt idx="191">
                  <c:v>43376</c:v>
                </c:pt>
                <c:pt idx="192">
                  <c:v>43377</c:v>
                </c:pt>
                <c:pt idx="193">
                  <c:v>43378</c:v>
                </c:pt>
                <c:pt idx="194">
                  <c:v>43381</c:v>
                </c:pt>
                <c:pt idx="195">
                  <c:v>43382</c:v>
                </c:pt>
                <c:pt idx="196">
                  <c:v>43383</c:v>
                </c:pt>
                <c:pt idx="197">
                  <c:v>43384</c:v>
                </c:pt>
                <c:pt idx="198">
                  <c:v>43385</c:v>
                </c:pt>
                <c:pt idx="199">
                  <c:v>43388</c:v>
                </c:pt>
                <c:pt idx="200">
                  <c:v>43389</c:v>
                </c:pt>
                <c:pt idx="201">
                  <c:v>43390</c:v>
                </c:pt>
                <c:pt idx="202">
                  <c:v>43391</c:v>
                </c:pt>
                <c:pt idx="203">
                  <c:v>43392</c:v>
                </c:pt>
                <c:pt idx="204">
                  <c:v>43395</c:v>
                </c:pt>
                <c:pt idx="205">
                  <c:v>43396</c:v>
                </c:pt>
                <c:pt idx="206">
                  <c:v>43397</c:v>
                </c:pt>
                <c:pt idx="207">
                  <c:v>43398</c:v>
                </c:pt>
                <c:pt idx="208">
                  <c:v>43399</c:v>
                </c:pt>
                <c:pt idx="209">
                  <c:v>43402</c:v>
                </c:pt>
                <c:pt idx="210">
                  <c:v>43403</c:v>
                </c:pt>
                <c:pt idx="211">
                  <c:v>43404</c:v>
                </c:pt>
                <c:pt idx="212">
                  <c:v>43405</c:v>
                </c:pt>
                <c:pt idx="213">
                  <c:v>43406</c:v>
                </c:pt>
                <c:pt idx="214">
                  <c:v>43409</c:v>
                </c:pt>
                <c:pt idx="215">
                  <c:v>43410</c:v>
                </c:pt>
                <c:pt idx="216">
                  <c:v>43411</c:v>
                </c:pt>
                <c:pt idx="217">
                  <c:v>43412</c:v>
                </c:pt>
                <c:pt idx="218">
                  <c:v>43413</c:v>
                </c:pt>
                <c:pt idx="219">
                  <c:v>43416</c:v>
                </c:pt>
                <c:pt idx="220">
                  <c:v>43417</c:v>
                </c:pt>
                <c:pt idx="221">
                  <c:v>43418</c:v>
                </c:pt>
                <c:pt idx="222">
                  <c:v>43419</c:v>
                </c:pt>
                <c:pt idx="223">
                  <c:v>43420</c:v>
                </c:pt>
                <c:pt idx="224">
                  <c:v>43423</c:v>
                </c:pt>
                <c:pt idx="225">
                  <c:v>43424</c:v>
                </c:pt>
                <c:pt idx="226">
                  <c:v>43425</c:v>
                </c:pt>
                <c:pt idx="227">
                  <c:v>43427</c:v>
                </c:pt>
                <c:pt idx="228">
                  <c:v>43430</c:v>
                </c:pt>
                <c:pt idx="229">
                  <c:v>43431</c:v>
                </c:pt>
                <c:pt idx="230">
                  <c:v>43432</c:v>
                </c:pt>
                <c:pt idx="231">
                  <c:v>43433</c:v>
                </c:pt>
                <c:pt idx="232">
                  <c:v>43434</c:v>
                </c:pt>
                <c:pt idx="233">
                  <c:v>43437</c:v>
                </c:pt>
                <c:pt idx="234">
                  <c:v>43438</c:v>
                </c:pt>
                <c:pt idx="235">
                  <c:v>43439</c:v>
                </c:pt>
                <c:pt idx="236">
                  <c:v>43440</c:v>
                </c:pt>
                <c:pt idx="237">
                  <c:v>43441</c:v>
                </c:pt>
                <c:pt idx="238">
                  <c:v>43444</c:v>
                </c:pt>
                <c:pt idx="239">
                  <c:v>43445</c:v>
                </c:pt>
                <c:pt idx="240">
                  <c:v>43446</c:v>
                </c:pt>
                <c:pt idx="241">
                  <c:v>43447</c:v>
                </c:pt>
                <c:pt idx="242">
                  <c:v>43448</c:v>
                </c:pt>
                <c:pt idx="243">
                  <c:v>43451</c:v>
                </c:pt>
                <c:pt idx="244">
                  <c:v>43452</c:v>
                </c:pt>
                <c:pt idx="245">
                  <c:v>43453</c:v>
                </c:pt>
                <c:pt idx="246">
                  <c:v>43454</c:v>
                </c:pt>
                <c:pt idx="247">
                  <c:v>43455</c:v>
                </c:pt>
                <c:pt idx="248">
                  <c:v>43458</c:v>
                </c:pt>
                <c:pt idx="249">
                  <c:v>43460</c:v>
                </c:pt>
                <c:pt idx="250">
                  <c:v>43461</c:v>
                </c:pt>
                <c:pt idx="251">
                  <c:v>43462</c:v>
                </c:pt>
                <c:pt idx="252">
                  <c:v>43465</c:v>
                </c:pt>
                <c:pt idx="253">
                  <c:v>43467</c:v>
                </c:pt>
                <c:pt idx="254">
                  <c:v>43468</c:v>
                </c:pt>
                <c:pt idx="255">
                  <c:v>43469</c:v>
                </c:pt>
                <c:pt idx="256">
                  <c:v>43472</c:v>
                </c:pt>
                <c:pt idx="257">
                  <c:v>43473</c:v>
                </c:pt>
                <c:pt idx="258">
                  <c:v>43474</c:v>
                </c:pt>
                <c:pt idx="259">
                  <c:v>43475</c:v>
                </c:pt>
                <c:pt idx="260">
                  <c:v>43476</c:v>
                </c:pt>
                <c:pt idx="261">
                  <c:v>43479</c:v>
                </c:pt>
                <c:pt idx="262">
                  <c:v>43480</c:v>
                </c:pt>
                <c:pt idx="263">
                  <c:v>43481</c:v>
                </c:pt>
                <c:pt idx="264">
                  <c:v>43482</c:v>
                </c:pt>
                <c:pt idx="265">
                  <c:v>43483</c:v>
                </c:pt>
                <c:pt idx="266">
                  <c:v>43487</c:v>
                </c:pt>
                <c:pt idx="267">
                  <c:v>43488</c:v>
                </c:pt>
                <c:pt idx="268">
                  <c:v>43489</c:v>
                </c:pt>
                <c:pt idx="269">
                  <c:v>43490</c:v>
                </c:pt>
                <c:pt idx="270">
                  <c:v>43493</c:v>
                </c:pt>
                <c:pt idx="271">
                  <c:v>43494</c:v>
                </c:pt>
                <c:pt idx="272">
                  <c:v>43495</c:v>
                </c:pt>
                <c:pt idx="273">
                  <c:v>43496</c:v>
                </c:pt>
                <c:pt idx="274">
                  <c:v>43497</c:v>
                </c:pt>
                <c:pt idx="275">
                  <c:v>43500</c:v>
                </c:pt>
                <c:pt idx="276">
                  <c:v>43501</c:v>
                </c:pt>
                <c:pt idx="277">
                  <c:v>43502</c:v>
                </c:pt>
                <c:pt idx="278">
                  <c:v>43503</c:v>
                </c:pt>
                <c:pt idx="279">
                  <c:v>43504</c:v>
                </c:pt>
                <c:pt idx="280">
                  <c:v>43507</c:v>
                </c:pt>
                <c:pt idx="281">
                  <c:v>43508</c:v>
                </c:pt>
                <c:pt idx="282">
                  <c:v>43509</c:v>
                </c:pt>
                <c:pt idx="283">
                  <c:v>43510</c:v>
                </c:pt>
                <c:pt idx="284">
                  <c:v>43511</c:v>
                </c:pt>
                <c:pt idx="285">
                  <c:v>43515</c:v>
                </c:pt>
                <c:pt idx="286">
                  <c:v>43516</c:v>
                </c:pt>
                <c:pt idx="287">
                  <c:v>43517</c:v>
                </c:pt>
                <c:pt idx="288">
                  <c:v>43518</c:v>
                </c:pt>
                <c:pt idx="289">
                  <c:v>43521</c:v>
                </c:pt>
                <c:pt idx="290">
                  <c:v>43522</c:v>
                </c:pt>
                <c:pt idx="291">
                  <c:v>43523</c:v>
                </c:pt>
                <c:pt idx="292">
                  <c:v>43524</c:v>
                </c:pt>
                <c:pt idx="293">
                  <c:v>43525</c:v>
                </c:pt>
                <c:pt idx="294">
                  <c:v>43528</c:v>
                </c:pt>
                <c:pt idx="295">
                  <c:v>43529</c:v>
                </c:pt>
                <c:pt idx="296">
                  <c:v>43530</c:v>
                </c:pt>
                <c:pt idx="297">
                  <c:v>43531</c:v>
                </c:pt>
                <c:pt idx="298">
                  <c:v>43532</c:v>
                </c:pt>
                <c:pt idx="299">
                  <c:v>43535</c:v>
                </c:pt>
                <c:pt idx="300">
                  <c:v>43536</c:v>
                </c:pt>
                <c:pt idx="301">
                  <c:v>43537</c:v>
                </c:pt>
                <c:pt idx="302">
                  <c:v>43538</c:v>
                </c:pt>
                <c:pt idx="303">
                  <c:v>43539</c:v>
                </c:pt>
                <c:pt idx="304">
                  <c:v>43542</c:v>
                </c:pt>
                <c:pt idx="305">
                  <c:v>43543</c:v>
                </c:pt>
                <c:pt idx="306">
                  <c:v>43544</c:v>
                </c:pt>
                <c:pt idx="307">
                  <c:v>43545</c:v>
                </c:pt>
                <c:pt idx="308">
                  <c:v>43546</c:v>
                </c:pt>
                <c:pt idx="309">
                  <c:v>43549</c:v>
                </c:pt>
                <c:pt idx="310">
                  <c:v>43550</c:v>
                </c:pt>
                <c:pt idx="311">
                  <c:v>43551</c:v>
                </c:pt>
                <c:pt idx="312">
                  <c:v>43552</c:v>
                </c:pt>
                <c:pt idx="313">
                  <c:v>43553</c:v>
                </c:pt>
                <c:pt idx="314">
                  <c:v>43556</c:v>
                </c:pt>
                <c:pt idx="315">
                  <c:v>43557</c:v>
                </c:pt>
                <c:pt idx="316">
                  <c:v>43558</c:v>
                </c:pt>
                <c:pt idx="317">
                  <c:v>43559</c:v>
                </c:pt>
                <c:pt idx="318">
                  <c:v>43560</c:v>
                </c:pt>
                <c:pt idx="319">
                  <c:v>43563</c:v>
                </c:pt>
                <c:pt idx="320">
                  <c:v>43564</c:v>
                </c:pt>
                <c:pt idx="321">
                  <c:v>43565</c:v>
                </c:pt>
                <c:pt idx="322">
                  <c:v>43566</c:v>
                </c:pt>
                <c:pt idx="323">
                  <c:v>43567</c:v>
                </c:pt>
                <c:pt idx="324">
                  <c:v>43570</c:v>
                </c:pt>
                <c:pt idx="325">
                  <c:v>43571</c:v>
                </c:pt>
                <c:pt idx="326">
                  <c:v>43572</c:v>
                </c:pt>
                <c:pt idx="327">
                  <c:v>43573</c:v>
                </c:pt>
                <c:pt idx="328">
                  <c:v>43577</c:v>
                </c:pt>
                <c:pt idx="329">
                  <c:v>43578</c:v>
                </c:pt>
                <c:pt idx="330">
                  <c:v>43579</c:v>
                </c:pt>
                <c:pt idx="331">
                  <c:v>43580</c:v>
                </c:pt>
                <c:pt idx="332">
                  <c:v>43581</c:v>
                </c:pt>
                <c:pt idx="333">
                  <c:v>43584</c:v>
                </c:pt>
                <c:pt idx="334">
                  <c:v>43585</c:v>
                </c:pt>
                <c:pt idx="335">
                  <c:v>43586</c:v>
                </c:pt>
                <c:pt idx="336">
                  <c:v>43587</c:v>
                </c:pt>
                <c:pt idx="337">
                  <c:v>43588</c:v>
                </c:pt>
                <c:pt idx="338">
                  <c:v>43591</c:v>
                </c:pt>
                <c:pt idx="339">
                  <c:v>43592</c:v>
                </c:pt>
                <c:pt idx="340">
                  <c:v>43593</c:v>
                </c:pt>
                <c:pt idx="341">
                  <c:v>43594</c:v>
                </c:pt>
                <c:pt idx="342">
                  <c:v>43595</c:v>
                </c:pt>
                <c:pt idx="343">
                  <c:v>43598</c:v>
                </c:pt>
                <c:pt idx="344">
                  <c:v>43599</c:v>
                </c:pt>
                <c:pt idx="345">
                  <c:v>43600</c:v>
                </c:pt>
                <c:pt idx="346">
                  <c:v>43601</c:v>
                </c:pt>
                <c:pt idx="347">
                  <c:v>43602</c:v>
                </c:pt>
                <c:pt idx="348">
                  <c:v>43605</c:v>
                </c:pt>
                <c:pt idx="349">
                  <c:v>43606</c:v>
                </c:pt>
                <c:pt idx="350">
                  <c:v>43607</c:v>
                </c:pt>
                <c:pt idx="351">
                  <c:v>43608</c:v>
                </c:pt>
                <c:pt idx="352">
                  <c:v>43609</c:v>
                </c:pt>
                <c:pt idx="353">
                  <c:v>43613</c:v>
                </c:pt>
                <c:pt idx="354">
                  <c:v>43614</c:v>
                </c:pt>
                <c:pt idx="355">
                  <c:v>43615</c:v>
                </c:pt>
                <c:pt idx="356">
                  <c:v>43616</c:v>
                </c:pt>
                <c:pt idx="357">
                  <c:v>43619</c:v>
                </c:pt>
                <c:pt idx="358">
                  <c:v>43620</c:v>
                </c:pt>
                <c:pt idx="359">
                  <c:v>43621</c:v>
                </c:pt>
                <c:pt idx="360">
                  <c:v>43622</c:v>
                </c:pt>
                <c:pt idx="361">
                  <c:v>43623</c:v>
                </c:pt>
                <c:pt idx="362">
                  <c:v>43626</c:v>
                </c:pt>
                <c:pt idx="363">
                  <c:v>43627</c:v>
                </c:pt>
                <c:pt idx="364">
                  <c:v>43628</c:v>
                </c:pt>
                <c:pt idx="365">
                  <c:v>43629</c:v>
                </c:pt>
                <c:pt idx="366">
                  <c:v>43630</c:v>
                </c:pt>
                <c:pt idx="367">
                  <c:v>43633</c:v>
                </c:pt>
                <c:pt idx="368">
                  <c:v>43634</c:v>
                </c:pt>
                <c:pt idx="369">
                  <c:v>43635</c:v>
                </c:pt>
                <c:pt idx="370">
                  <c:v>43636</c:v>
                </c:pt>
                <c:pt idx="371">
                  <c:v>43637</c:v>
                </c:pt>
                <c:pt idx="372">
                  <c:v>43640</c:v>
                </c:pt>
                <c:pt idx="373">
                  <c:v>43641</c:v>
                </c:pt>
                <c:pt idx="374">
                  <c:v>43642</c:v>
                </c:pt>
                <c:pt idx="375">
                  <c:v>43643</c:v>
                </c:pt>
                <c:pt idx="376">
                  <c:v>43644</c:v>
                </c:pt>
                <c:pt idx="377">
                  <c:v>43647</c:v>
                </c:pt>
                <c:pt idx="378">
                  <c:v>43648</c:v>
                </c:pt>
                <c:pt idx="379">
                  <c:v>43649</c:v>
                </c:pt>
                <c:pt idx="380">
                  <c:v>43651</c:v>
                </c:pt>
                <c:pt idx="381">
                  <c:v>43654</c:v>
                </c:pt>
                <c:pt idx="382">
                  <c:v>43655</c:v>
                </c:pt>
                <c:pt idx="383">
                  <c:v>43656</c:v>
                </c:pt>
                <c:pt idx="384">
                  <c:v>43657</c:v>
                </c:pt>
                <c:pt idx="385">
                  <c:v>43658</c:v>
                </c:pt>
                <c:pt idx="386">
                  <c:v>43661</c:v>
                </c:pt>
                <c:pt idx="387">
                  <c:v>43662</c:v>
                </c:pt>
                <c:pt idx="388">
                  <c:v>43663</c:v>
                </c:pt>
                <c:pt idx="389">
                  <c:v>43664</c:v>
                </c:pt>
                <c:pt idx="390">
                  <c:v>43665</c:v>
                </c:pt>
                <c:pt idx="391">
                  <c:v>43668</c:v>
                </c:pt>
                <c:pt idx="392">
                  <c:v>43669</c:v>
                </c:pt>
                <c:pt idx="393">
                  <c:v>43670</c:v>
                </c:pt>
                <c:pt idx="394">
                  <c:v>43671</c:v>
                </c:pt>
                <c:pt idx="395">
                  <c:v>43672</c:v>
                </c:pt>
                <c:pt idx="396">
                  <c:v>43675</c:v>
                </c:pt>
                <c:pt idx="397">
                  <c:v>43676</c:v>
                </c:pt>
                <c:pt idx="398">
                  <c:v>43677</c:v>
                </c:pt>
                <c:pt idx="399">
                  <c:v>43678</c:v>
                </c:pt>
                <c:pt idx="400">
                  <c:v>43679</c:v>
                </c:pt>
                <c:pt idx="401">
                  <c:v>43682</c:v>
                </c:pt>
                <c:pt idx="402">
                  <c:v>43683</c:v>
                </c:pt>
                <c:pt idx="403">
                  <c:v>43684</c:v>
                </c:pt>
                <c:pt idx="404">
                  <c:v>43685</c:v>
                </c:pt>
                <c:pt idx="405">
                  <c:v>43686</c:v>
                </c:pt>
                <c:pt idx="406">
                  <c:v>43689</c:v>
                </c:pt>
                <c:pt idx="407">
                  <c:v>43690</c:v>
                </c:pt>
                <c:pt idx="408">
                  <c:v>43691</c:v>
                </c:pt>
                <c:pt idx="409">
                  <c:v>43692</c:v>
                </c:pt>
                <c:pt idx="410">
                  <c:v>43693</c:v>
                </c:pt>
                <c:pt idx="411">
                  <c:v>43696</c:v>
                </c:pt>
                <c:pt idx="412">
                  <c:v>43697</c:v>
                </c:pt>
                <c:pt idx="413">
                  <c:v>43698</c:v>
                </c:pt>
                <c:pt idx="414">
                  <c:v>43699</c:v>
                </c:pt>
                <c:pt idx="415">
                  <c:v>43700</c:v>
                </c:pt>
                <c:pt idx="416">
                  <c:v>43703</c:v>
                </c:pt>
                <c:pt idx="417">
                  <c:v>43704</c:v>
                </c:pt>
                <c:pt idx="418">
                  <c:v>43705</c:v>
                </c:pt>
                <c:pt idx="419">
                  <c:v>43706</c:v>
                </c:pt>
                <c:pt idx="420">
                  <c:v>43707</c:v>
                </c:pt>
                <c:pt idx="421">
                  <c:v>43711</c:v>
                </c:pt>
                <c:pt idx="422">
                  <c:v>43712</c:v>
                </c:pt>
                <c:pt idx="423">
                  <c:v>43713</c:v>
                </c:pt>
                <c:pt idx="424">
                  <c:v>43714</c:v>
                </c:pt>
                <c:pt idx="425">
                  <c:v>43717</c:v>
                </c:pt>
                <c:pt idx="426">
                  <c:v>43718</c:v>
                </c:pt>
                <c:pt idx="427">
                  <c:v>43719</c:v>
                </c:pt>
                <c:pt idx="428">
                  <c:v>43720</c:v>
                </c:pt>
                <c:pt idx="429">
                  <c:v>43721</c:v>
                </c:pt>
                <c:pt idx="430">
                  <c:v>43724</c:v>
                </c:pt>
                <c:pt idx="431">
                  <c:v>43725</c:v>
                </c:pt>
                <c:pt idx="432">
                  <c:v>43726</c:v>
                </c:pt>
                <c:pt idx="433">
                  <c:v>43727</c:v>
                </c:pt>
                <c:pt idx="434">
                  <c:v>43728</c:v>
                </c:pt>
                <c:pt idx="435">
                  <c:v>43731</c:v>
                </c:pt>
                <c:pt idx="436">
                  <c:v>43732</c:v>
                </c:pt>
                <c:pt idx="437">
                  <c:v>43733</c:v>
                </c:pt>
                <c:pt idx="438">
                  <c:v>43734</c:v>
                </c:pt>
                <c:pt idx="439">
                  <c:v>43735</c:v>
                </c:pt>
                <c:pt idx="440">
                  <c:v>43738</c:v>
                </c:pt>
                <c:pt idx="441">
                  <c:v>43739</c:v>
                </c:pt>
                <c:pt idx="442">
                  <c:v>43740</c:v>
                </c:pt>
                <c:pt idx="443">
                  <c:v>43741</c:v>
                </c:pt>
                <c:pt idx="444">
                  <c:v>43742</c:v>
                </c:pt>
                <c:pt idx="445">
                  <c:v>43745</c:v>
                </c:pt>
                <c:pt idx="446">
                  <c:v>43746</c:v>
                </c:pt>
                <c:pt idx="447">
                  <c:v>43747</c:v>
                </c:pt>
                <c:pt idx="448">
                  <c:v>43748</c:v>
                </c:pt>
                <c:pt idx="449">
                  <c:v>43749</c:v>
                </c:pt>
                <c:pt idx="450">
                  <c:v>43752</c:v>
                </c:pt>
                <c:pt idx="451">
                  <c:v>43753</c:v>
                </c:pt>
                <c:pt idx="452">
                  <c:v>43754</c:v>
                </c:pt>
                <c:pt idx="453">
                  <c:v>43755</c:v>
                </c:pt>
                <c:pt idx="454">
                  <c:v>43756</c:v>
                </c:pt>
                <c:pt idx="455">
                  <c:v>43759</c:v>
                </c:pt>
                <c:pt idx="456">
                  <c:v>43760</c:v>
                </c:pt>
                <c:pt idx="457">
                  <c:v>43761</c:v>
                </c:pt>
                <c:pt idx="458">
                  <c:v>43762</c:v>
                </c:pt>
                <c:pt idx="459">
                  <c:v>43763</c:v>
                </c:pt>
                <c:pt idx="460">
                  <c:v>43766</c:v>
                </c:pt>
                <c:pt idx="461">
                  <c:v>43767</c:v>
                </c:pt>
                <c:pt idx="462">
                  <c:v>43768</c:v>
                </c:pt>
                <c:pt idx="463">
                  <c:v>43769</c:v>
                </c:pt>
                <c:pt idx="464">
                  <c:v>43770</c:v>
                </c:pt>
                <c:pt idx="465">
                  <c:v>43773</c:v>
                </c:pt>
                <c:pt idx="466">
                  <c:v>43774</c:v>
                </c:pt>
                <c:pt idx="467">
                  <c:v>43775</c:v>
                </c:pt>
                <c:pt idx="468">
                  <c:v>43776</c:v>
                </c:pt>
                <c:pt idx="469">
                  <c:v>43777</c:v>
                </c:pt>
                <c:pt idx="470">
                  <c:v>43780</c:v>
                </c:pt>
                <c:pt idx="471">
                  <c:v>43781</c:v>
                </c:pt>
                <c:pt idx="472">
                  <c:v>43782</c:v>
                </c:pt>
                <c:pt idx="473">
                  <c:v>43783</c:v>
                </c:pt>
                <c:pt idx="474">
                  <c:v>43784</c:v>
                </c:pt>
                <c:pt idx="475">
                  <c:v>43787</c:v>
                </c:pt>
                <c:pt idx="476">
                  <c:v>43788</c:v>
                </c:pt>
                <c:pt idx="477">
                  <c:v>43789</c:v>
                </c:pt>
                <c:pt idx="478">
                  <c:v>43790</c:v>
                </c:pt>
                <c:pt idx="479">
                  <c:v>43791</c:v>
                </c:pt>
                <c:pt idx="480">
                  <c:v>43794</c:v>
                </c:pt>
                <c:pt idx="481">
                  <c:v>43795</c:v>
                </c:pt>
                <c:pt idx="482">
                  <c:v>43796</c:v>
                </c:pt>
                <c:pt idx="483">
                  <c:v>43798</c:v>
                </c:pt>
                <c:pt idx="484">
                  <c:v>43801</c:v>
                </c:pt>
                <c:pt idx="485">
                  <c:v>43802</c:v>
                </c:pt>
                <c:pt idx="486">
                  <c:v>43803</c:v>
                </c:pt>
                <c:pt idx="487">
                  <c:v>43804</c:v>
                </c:pt>
                <c:pt idx="488">
                  <c:v>43805</c:v>
                </c:pt>
                <c:pt idx="489">
                  <c:v>43808</c:v>
                </c:pt>
                <c:pt idx="490">
                  <c:v>43809</c:v>
                </c:pt>
                <c:pt idx="491">
                  <c:v>43810</c:v>
                </c:pt>
                <c:pt idx="492">
                  <c:v>43811</c:v>
                </c:pt>
                <c:pt idx="493">
                  <c:v>43812</c:v>
                </c:pt>
                <c:pt idx="494">
                  <c:v>43815</c:v>
                </c:pt>
                <c:pt idx="495">
                  <c:v>43816</c:v>
                </c:pt>
                <c:pt idx="496">
                  <c:v>43817</c:v>
                </c:pt>
                <c:pt idx="497">
                  <c:v>43818</c:v>
                </c:pt>
                <c:pt idx="498">
                  <c:v>43819</c:v>
                </c:pt>
                <c:pt idx="499">
                  <c:v>43822</c:v>
                </c:pt>
                <c:pt idx="500">
                  <c:v>43823</c:v>
                </c:pt>
                <c:pt idx="501">
                  <c:v>43825</c:v>
                </c:pt>
                <c:pt idx="502">
                  <c:v>43826</c:v>
                </c:pt>
                <c:pt idx="503">
                  <c:v>43829</c:v>
                </c:pt>
                <c:pt idx="504">
                  <c:v>43830</c:v>
                </c:pt>
                <c:pt idx="505">
                  <c:v>43832</c:v>
                </c:pt>
                <c:pt idx="506">
                  <c:v>43833</c:v>
                </c:pt>
                <c:pt idx="507">
                  <c:v>43836</c:v>
                </c:pt>
                <c:pt idx="508">
                  <c:v>43837</c:v>
                </c:pt>
                <c:pt idx="509">
                  <c:v>43838</c:v>
                </c:pt>
                <c:pt idx="510">
                  <c:v>43839</c:v>
                </c:pt>
                <c:pt idx="511">
                  <c:v>43840</c:v>
                </c:pt>
                <c:pt idx="512">
                  <c:v>43843</c:v>
                </c:pt>
                <c:pt idx="513">
                  <c:v>43844</c:v>
                </c:pt>
                <c:pt idx="514">
                  <c:v>43845</c:v>
                </c:pt>
                <c:pt idx="515">
                  <c:v>43846</c:v>
                </c:pt>
                <c:pt idx="516">
                  <c:v>43847</c:v>
                </c:pt>
                <c:pt idx="517">
                  <c:v>43851</c:v>
                </c:pt>
                <c:pt idx="518">
                  <c:v>43852</c:v>
                </c:pt>
                <c:pt idx="519">
                  <c:v>43853</c:v>
                </c:pt>
                <c:pt idx="520">
                  <c:v>43854</c:v>
                </c:pt>
                <c:pt idx="521">
                  <c:v>43857</c:v>
                </c:pt>
                <c:pt idx="522">
                  <c:v>43858</c:v>
                </c:pt>
                <c:pt idx="523">
                  <c:v>43859</c:v>
                </c:pt>
                <c:pt idx="524">
                  <c:v>43860</c:v>
                </c:pt>
                <c:pt idx="525">
                  <c:v>43861</c:v>
                </c:pt>
                <c:pt idx="526">
                  <c:v>43864</c:v>
                </c:pt>
                <c:pt idx="527">
                  <c:v>43865</c:v>
                </c:pt>
                <c:pt idx="528">
                  <c:v>43866</c:v>
                </c:pt>
                <c:pt idx="529">
                  <c:v>43867</c:v>
                </c:pt>
                <c:pt idx="530">
                  <c:v>43868</c:v>
                </c:pt>
                <c:pt idx="531">
                  <c:v>43871</c:v>
                </c:pt>
                <c:pt idx="532">
                  <c:v>43872</c:v>
                </c:pt>
                <c:pt idx="533">
                  <c:v>43873</c:v>
                </c:pt>
                <c:pt idx="534">
                  <c:v>43874</c:v>
                </c:pt>
                <c:pt idx="535">
                  <c:v>43875</c:v>
                </c:pt>
                <c:pt idx="536">
                  <c:v>43879</c:v>
                </c:pt>
                <c:pt idx="537">
                  <c:v>43880</c:v>
                </c:pt>
                <c:pt idx="538">
                  <c:v>43881</c:v>
                </c:pt>
                <c:pt idx="539">
                  <c:v>43882</c:v>
                </c:pt>
                <c:pt idx="540">
                  <c:v>43885</c:v>
                </c:pt>
                <c:pt idx="541">
                  <c:v>43886</c:v>
                </c:pt>
                <c:pt idx="542">
                  <c:v>43887</c:v>
                </c:pt>
                <c:pt idx="543">
                  <c:v>43888</c:v>
                </c:pt>
                <c:pt idx="544">
                  <c:v>43889</c:v>
                </c:pt>
                <c:pt idx="545">
                  <c:v>43892</c:v>
                </c:pt>
                <c:pt idx="546">
                  <c:v>43893</c:v>
                </c:pt>
                <c:pt idx="547">
                  <c:v>43894</c:v>
                </c:pt>
                <c:pt idx="548">
                  <c:v>43895</c:v>
                </c:pt>
                <c:pt idx="549">
                  <c:v>43896</c:v>
                </c:pt>
                <c:pt idx="550">
                  <c:v>43899</c:v>
                </c:pt>
                <c:pt idx="551">
                  <c:v>43900</c:v>
                </c:pt>
                <c:pt idx="552">
                  <c:v>43901</c:v>
                </c:pt>
                <c:pt idx="553">
                  <c:v>43902</c:v>
                </c:pt>
                <c:pt idx="554">
                  <c:v>43903</c:v>
                </c:pt>
                <c:pt idx="555">
                  <c:v>43906</c:v>
                </c:pt>
                <c:pt idx="556">
                  <c:v>43907</c:v>
                </c:pt>
                <c:pt idx="557">
                  <c:v>43908</c:v>
                </c:pt>
                <c:pt idx="558">
                  <c:v>43909</c:v>
                </c:pt>
                <c:pt idx="559">
                  <c:v>43910</c:v>
                </c:pt>
                <c:pt idx="560">
                  <c:v>43913</c:v>
                </c:pt>
                <c:pt idx="561">
                  <c:v>43914</c:v>
                </c:pt>
                <c:pt idx="562">
                  <c:v>43915</c:v>
                </c:pt>
                <c:pt idx="563">
                  <c:v>43916</c:v>
                </c:pt>
                <c:pt idx="564">
                  <c:v>43917</c:v>
                </c:pt>
                <c:pt idx="565">
                  <c:v>43920</c:v>
                </c:pt>
                <c:pt idx="566">
                  <c:v>43921</c:v>
                </c:pt>
                <c:pt idx="567">
                  <c:v>43922</c:v>
                </c:pt>
                <c:pt idx="568">
                  <c:v>43923</c:v>
                </c:pt>
                <c:pt idx="569">
                  <c:v>43924</c:v>
                </c:pt>
                <c:pt idx="570">
                  <c:v>43927</c:v>
                </c:pt>
                <c:pt idx="571">
                  <c:v>43928</c:v>
                </c:pt>
                <c:pt idx="572">
                  <c:v>43929</c:v>
                </c:pt>
                <c:pt idx="573">
                  <c:v>43930</c:v>
                </c:pt>
                <c:pt idx="574">
                  <c:v>43934</c:v>
                </c:pt>
                <c:pt idx="575">
                  <c:v>43935</c:v>
                </c:pt>
                <c:pt idx="576">
                  <c:v>43936</c:v>
                </c:pt>
                <c:pt idx="577">
                  <c:v>43937</c:v>
                </c:pt>
                <c:pt idx="578">
                  <c:v>43938</c:v>
                </c:pt>
                <c:pt idx="579">
                  <c:v>43941</c:v>
                </c:pt>
                <c:pt idx="580">
                  <c:v>43942</c:v>
                </c:pt>
                <c:pt idx="581">
                  <c:v>43943</c:v>
                </c:pt>
                <c:pt idx="582">
                  <c:v>43944</c:v>
                </c:pt>
                <c:pt idx="583">
                  <c:v>43945</c:v>
                </c:pt>
                <c:pt idx="584">
                  <c:v>43948</c:v>
                </c:pt>
                <c:pt idx="585">
                  <c:v>43949</c:v>
                </c:pt>
                <c:pt idx="586">
                  <c:v>43950</c:v>
                </c:pt>
                <c:pt idx="587">
                  <c:v>43951</c:v>
                </c:pt>
                <c:pt idx="588">
                  <c:v>43952</c:v>
                </c:pt>
                <c:pt idx="589">
                  <c:v>43955</c:v>
                </c:pt>
                <c:pt idx="590">
                  <c:v>43956</c:v>
                </c:pt>
                <c:pt idx="591">
                  <c:v>43957</c:v>
                </c:pt>
                <c:pt idx="592">
                  <c:v>43958</c:v>
                </c:pt>
                <c:pt idx="593">
                  <c:v>43959</c:v>
                </c:pt>
                <c:pt idx="594">
                  <c:v>43962</c:v>
                </c:pt>
                <c:pt idx="595">
                  <c:v>43963</c:v>
                </c:pt>
                <c:pt idx="596">
                  <c:v>43964</c:v>
                </c:pt>
                <c:pt idx="597">
                  <c:v>43965</c:v>
                </c:pt>
                <c:pt idx="598">
                  <c:v>43966</c:v>
                </c:pt>
                <c:pt idx="599">
                  <c:v>43969</c:v>
                </c:pt>
                <c:pt idx="600">
                  <c:v>43970</c:v>
                </c:pt>
                <c:pt idx="601">
                  <c:v>43971</c:v>
                </c:pt>
                <c:pt idx="602">
                  <c:v>43972</c:v>
                </c:pt>
                <c:pt idx="603">
                  <c:v>43973</c:v>
                </c:pt>
                <c:pt idx="604">
                  <c:v>43977</c:v>
                </c:pt>
                <c:pt idx="605">
                  <c:v>43978</c:v>
                </c:pt>
                <c:pt idx="606">
                  <c:v>43979</c:v>
                </c:pt>
                <c:pt idx="607">
                  <c:v>43980</c:v>
                </c:pt>
                <c:pt idx="608">
                  <c:v>43983</c:v>
                </c:pt>
                <c:pt idx="609">
                  <c:v>43984</c:v>
                </c:pt>
                <c:pt idx="610">
                  <c:v>43985</c:v>
                </c:pt>
                <c:pt idx="611">
                  <c:v>43986</c:v>
                </c:pt>
                <c:pt idx="612">
                  <c:v>43987</c:v>
                </c:pt>
                <c:pt idx="613">
                  <c:v>43990</c:v>
                </c:pt>
                <c:pt idx="614">
                  <c:v>43991</c:v>
                </c:pt>
                <c:pt idx="615">
                  <c:v>43992</c:v>
                </c:pt>
                <c:pt idx="616">
                  <c:v>43993</c:v>
                </c:pt>
                <c:pt idx="617">
                  <c:v>43994</c:v>
                </c:pt>
                <c:pt idx="618">
                  <c:v>43997</c:v>
                </c:pt>
                <c:pt idx="619">
                  <c:v>43998</c:v>
                </c:pt>
                <c:pt idx="620">
                  <c:v>43999</c:v>
                </c:pt>
                <c:pt idx="621">
                  <c:v>44000</c:v>
                </c:pt>
                <c:pt idx="622">
                  <c:v>44001</c:v>
                </c:pt>
                <c:pt idx="623">
                  <c:v>44004</c:v>
                </c:pt>
                <c:pt idx="624">
                  <c:v>44005</c:v>
                </c:pt>
                <c:pt idx="625">
                  <c:v>44006</c:v>
                </c:pt>
                <c:pt idx="626">
                  <c:v>44007</c:v>
                </c:pt>
                <c:pt idx="627">
                  <c:v>44008</c:v>
                </c:pt>
                <c:pt idx="628">
                  <c:v>44011</c:v>
                </c:pt>
                <c:pt idx="629">
                  <c:v>44012</c:v>
                </c:pt>
                <c:pt idx="630">
                  <c:v>44013</c:v>
                </c:pt>
                <c:pt idx="631">
                  <c:v>44014</c:v>
                </c:pt>
                <c:pt idx="632">
                  <c:v>44015</c:v>
                </c:pt>
                <c:pt idx="633">
                  <c:v>44018</c:v>
                </c:pt>
                <c:pt idx="634">
                  <c:v>44019</c:v>
                </c:pt>
                <c:pt idx="635">
                  <c:v>44020</c:v>
                </c:pt>
                <c:pt idx="636">
                  <c:v>44021</c:v>
                </c:pt>
                <c:pt idx="637">
                  <c:v>44022</c:v>
                </c:pt>
                <c:pt idx="638">
                  <c:v>44025</c:v>
                </c:pt>
                <c:pt idx="639">
                  <c:v>44026</c:v>
                </c:pt>
                <c:pt idx="640">
                  <c:v>44027</c:v>
                </c:pt>
                <c:pt idx="641">
                  <c:v>44028</c:v>
                </c:pt>
                <c:pt idx="642">
                  <c:v>44029</c:v>
                </c:pt>
                <c:pt idx="643">
                  <c:v>44032</c:v>
                </c:pt>
                <c:pt idx="644">
                  <c:v>44033</c:v>
                </c:pt>
                <c:pt idx="645">
                  <c:v>44034</c:v>
                </c:pt>
                <c:pt idx="646">
                  <c:v>44035</c:v>
                </c:pt>
                <c:pt idx="647">
                  <c:v>44036</c:v>
                </c:pt>
                <c:pt idx="648">
                  <c:v>44039</c:v>
                </c:pt>
                <c:pt idx="649">
                  <c:v>44040</c:v>
                </c:pt>
                <c:pt idx="650">
                  <c:v>44041</c:v>
                </c:pt>
                <c:pt idx="651">
                  <c:v>44042</c:v>
                </c:pt>
                <c:pt idx="652">
                  <c:v>44043</c:v>
                </c:pt>
                <c:pt idx="653">
                  <c:v>44046</c:v>
                </c:pt>
                <c:pt idx="654">
                  <c:v>44047</c:v>
                </c:pt>
                <c:pt idx="655">
                  <c:v>44048</c:v>
                </c:pt>
                <c:pt idx="656">
                  <c:v>44049</c:v>
                </c:pt>
                <c:pt idx="657">
                  <c:v>44050</c:v>
                </c:pt>
                <c:pt idx="658">
                  <c:v>44053</c:v>
                </c:pt>
                <c:pt idx="659">
                  <c:v>44054</c:v>
                </c:pt>
                <c:pt idx="660">
                  <c:v>44055</c:v>
                </c:pt>
                <c:pt idx="661">
                  <c:v>44056</c:v>
                </c:pt>
                <c:pt idx="662">
                  <c:v>44057</c:v>
                </c:pt>
                <c:pt idx="663">
                  <c:v>44060</c:v>
                </c:pt>
                <c:pt idx="664">
                  <c:v>44061</c:v>
                </c:pt>
                <c:pt idx="665">
                  <c:v>44062</c:v>
                </c:pt>
                <c:pt idx="666">
                  <c:v>44063</c:v>
                </c:pt>
                <c:pt idx="667">
                  <c:v>44064</c:v>
                </c:pt>
                <c:pt idx="668">
                  <c:v>44067</c:v>
                </c:pt>
                <c:pt idx="669">
                  <c:v>44068</c:v>
                </c:pt>
                <c:pt idx="670">
                  <c:v>44069</c:v>
                </c:pt>
                <c:pt idx="671">
                  <c:v>44070</c:v>
                </c:pt>
                <c:pt idx="672">
                  <c:v>44071</c:v>
                </c:pt>
                <c:pt idx="673">
                  <c:v>44074</c:v>
                </c:pt>
                <c:pt idx="674">
                  <c:v>44075</c:v>
                </c:pt>
                <c:pt idx="675">
                  <c:v>44076</c:v>
                </c:pt>
                <c:pt idx="676">
                  <c:v>44077</c:v>
                </c:pt>
                <c:pt idx="677">
                  <c:v>44078</c:v>
                </c:pt>
                <c:pt idx="678">
                  <c:v>44082</c:v>
                </c:pt>
                <c:pt idx="679">
                  <c:v>44083</c:v>
                </c:pt>
                <c:pt idx="680">
                  <c:v>44084</c:v>
                </c:pt>
                <c:pt idx="681">
                  <c:v>44085</c:v>
                </c:pt>
                <c:pt idx="682">
                  <c:v>44088</c:v>
                </c:pt>
                <c:pt idx="683">
                  <c:v>44089</c:v>
                </c:pt>
                <c:pt idx="684">
                  <c:v>44090</c:v>
                </c:pt>
                <c:pt idx="685">
                  <c:v>44091</c:v>
                </c:pt>
                <c:pt idx="686">
                  <c:v>44092</c:v>
                </c:pt>
                <c:pt idx="687">
                  <c:v>44095</c:v>
                </c:pt>
                <c:pt idx="688">
                  <c:v>44096</c:v>
                </c:pt>
                <c:pt idx="689">
                  <c:v>44097</c:v>
                </c:pt>
                <c:pt idx="690">
                  <c:v>44098</c:v>
                </c:pt>
                <c:pt idx="691">
                  <c:v>44099</c:v>
                </c:pt>
                <c:pt idx="692">
                  <c:v>44102</c:v>
                </c:pt>
                <c:pt idx="693">
                  <c:v>44103</c:v>
                </c:pt>
                <c:pt idx="694">
                  <c:v>44104</c:v>
                </c:pt>
                <c:pt idx="695">
                  <c:v>44105</c:v>
                </c:pt>
                <c:pt idx="696">
                  <c:v>44106</c:v>
                </c:pt>
                <c:pt idx="697">
                  <c:v>44109</c:v>
                </c:pt>
                <c:pt idx="698">
                  <c:v>44110</c:v>
                </c:pt>
                <c:pt idx="699">
                  <c:v>44111</c:v>
                </c:pt>
                <c:pt idx="700">
                  <c:v>44112</c:v>
                </c:pt>
                <c:pt idx="701">
                  <c:v>44113</c:v>
                </c:pt>
                <c:pt idx="702">
                  <c:v>44116</c:v>
                </c:pt>
                <c:pt idx="703">
                  <c:v>44117</c:v>
                </c:pt>
                <c:pt idx="704">
                  <c:v>44118</c:v>
                </c:pt>
                <c:pt idx="705">
                  <c:v>44119</c:v>
                </c:pt>
                <c:pt idx="706">
                  <c:v>44120</c:v>
                </c:pt>
                <c:pt idx="707">
                  <c:v>44123</c:v>
                </c:pt>
                <c:pt idx="708">
                  <c:v>44124</c:v>
                </c:pt>
                <c:pt idx="709">
                  <c:v>44125</c:v>
                </c:pt>
                <c:pt idx="710">
                  <c:v>44126</c:v>
                </c:pt>
                <c:pt idx="711">
                  <c:v>44127</c:v>
                </c:pt>
                <c:pt idx="712">
                  <c:v>44130</c:v>
                </c:pt>
                <c:pt idx="713">
                  <c:v>44131</c:v>
                </c:pt>
                <c:pt idx="714">
                  <c:v>44132</c:v>
                </c:pt>
                <c:pt idx="715">
                  <c:v>44133</c:v>
                </c:pt>
                <c:pt idx="716">
                  <c:v>44134</c:v>
                </c:pt>
                <c:pt idx="717">
                  <c:v>44137</c:v>
                </c:pt>
                <c:pt idx="718">
                  <c:v>44138</c:v>
                </c:pt>
                <c:pt idx="719">
                  <c:v>44139</c:v>
                </c:pt>
                <c:pt idx="720">
                  <c:v>44140</c:v>
                </c:pt>
                <c:pt idx="721">
                  <c:v>44141</c:v>
                </c:pt>
                <c:pt idx="722">
                  <c:v>44144</c:v>
                </c:pt>
                <c:pt idx="723">
                  <c:v>44145</c:v>
                </c:pt>
                <c:pt idx="724">
                  <c:v>44146</c:v>
                </c:pt>
                <c:pt idx="725">
                  <c:v>44147</c:v>
                </c:pt>
                <c:pt idx="726">
                  <c:v>44148</c:v>
                </c:pt>
                <c:pt idx="727">
                  <c:v>44151</c:v>
                </c:pt>
                <c:pt idx="728">
                  <c:v>44152</c:v>
                </c:pt>
                <c:pt idx="729">
                  <c:v>44153</c:v>
                </c:pt>
                <c:pt idx="730">
                  <c:v>44154</c:v>
                </c:pt>
                <c:pt idx="731">
                  <c:v>44155</c:v>
                </c:pt>
                <c:pt idx="732">
                  <c:v>44158</c:v>
                </c:pt>
                <c:pt idx="733">
                  <c:v>44159</c:v>
                </c:pt>
                <c:pt idx="734">
                  <c:v>44160</c:v>
                </c:pt>
                <c:pt idx="735">
                  <c:v>44161</c:v>
                </c:pt>
                <c:pt idx="736">
                  <c:v>44162</c:v>
                </c:pt>
                <c:pt idx="737">
                  <c:v>44165</c:v>
                </c:pt>
                <c:pt idx="738">
                  <c:v>44166</c:v>
                </c:pt>
                <c:pt idx="739">
                  <c:v>44167</c:v>
                </c:pt>
                <c:pt idx="740">
                  <c:v>44168</c:v>
                </c:pt>
                <c:pt idx="741">
                  <c:v>44169</c:v>
                </c:pt>
                <c:pt idx="742">
                  <c:v>44172</c:v>
                </c:pt>
                <c:pt idx="743">
                  <c:v>44173</c:v>
                </c:pt>
                <c:pt idx="744">
                  <c:v>44174</c:v>
                </c:pt>
                <c:pt idx="745">
                  <c:v>44175</c:v>
                </c:pt>
                <c:pt idx="746">
                  <c:v>44176</c:v>
                </c:pt>
                <c:pt idx="747">
                  <c:v>44179</c:v>
                </c:pt>
                <c:pt idx="748">
                  <c:v>44180</c:v>
                </c:pt>
                <c:pt idx="749">
                  <c:v>44181</c:v>
                </c:pt>
                <c:pt idx="750">
                  <c:v>44182</c:v>
                </c:pt>
                <c:pt idx="751">
                  <c:v>44183</c:v>
                </c:pt>
                <c:pt idx="752">
                  <c:v>44186</c:v>
                </c:pt>
                <c:pt idx="753">
                  <c:v>44187</c:v>
                </c:pt>
                <c:pt idx="754">
                  <c:v>44188</c:v>
                </c:pt>
                <c:pt idx="755">
                  <c:v>44189</c:v>
                </c:pt>
                <c:pt idx="756">
                  <c:v>44190</c:v>
                </c:pt>
                <c:pt idx="757">
                  <c:v>44193</c:v>
                </c:pt>
                <c:pt idx="758">
                  <c:v>44194</c:v>
                </c:pt>
                <c:pt idx="759">
                  <c:v>44195</c:v>
                </c:pt>
                <c:pt idx="760">
                  <c:v>44196</c:v>
                </c:pt>
                <c:pt idx="761">
                  <c:v>44200</c:v>
                </c:pt>
                <c:pt idx="762">
                  <c:v>44201</c:v>
                </c:pt>
                <c:pt idx="763">
                  <c:v>44202</c:v>
                </c:pt>
                <c:pt idx="764">
                  <c:v>44203</c:v>
                </c:pt>
                <c:pt idx="765">
                  <c:v>44204</c:v>
                </c:pt>
                <c:pt idx="766">
                  <c:v>44207</c:v>
                </c:pt>
                <c:pt idx="767">
                  <c:v>44208</c:v>
                </c:pt>
                <c:pt idx="768">
                  <c:v>44209</c:v>
                </c:pt>
                <c:pt idx="769">
                  <c:v>44210</c:v>
                </c:pt>
                <c:pt idx="770">
                  <c:v>44211</c:v>
                </c:pt>
                <c:pt idx="771">
                  <c:v>44215</c:v>
                </c:pt>
                <c:pt idx="772">
                  <c:v>44216</c:v>
                </c:pt>
                <c:pt idx="773">
                  <c:v>44217</c:v>
                </c:pt>
                <c:pt idx="774">
                  <c:v>44218</c:v>
                </c:pt>
                <c:pt idx="775">
                  <c:v>44221</c:v>
                </c:pt>
                <c:pt idx="776">
                  <c:v>44222</c:v>
                </c:pt>
                <c:pt idx="777">
                  <c:v>44223</c:v>
                </c:pt>
                <c:pt idx="778">
                  <c:v>44224</c:v>
                </c:pt>
                <c:pt idx="779">
                  <c:v>44225</c:v>
                </c:pt>
                <c:pt idx="780">
                  <c:v>44228</c:v>
                </c:pt>
                <c:pt idx="781">
                  <c:v>44229</c:v>
                </c:pt>
                <c:pt idx="782">
                  <c:v>44230</c:v>
                </c:pt>
                <c:pt idx="783">
                  <c:v>44231</c:v>
                </c:pt>
                <c:pt idx="784">
                  <c:v>44232</c:v>
                </c:pt>
                <c:pt idx="785">
                  <c:v>44235</c:v>
                </c:pt>
                <c:pt idx="786">
                  <c:v>44236</c:v>
                </c:pt>
                <c:pt idx="787">
                  <c:v>44237</c:v>
                </c:pt>
                <c:pt idx="788">
                  <c:v>44238</c:v>
                </c:pt>
                <c:pt idx="789">
                  <c:v>44239</c:v>
                </c:pt>
                <c:pt idx="790">
                  <c:v>44243</c:v>
                </c:pt>
                <c:pt idx="791">
                  <c:v>44244</c:v>
                </c:pt>
                <c:pt idx="792">
                  <c:v>44245</c:v>
                </c:pt>
                <c:pt idx="793">
                  <c:v>44246</c:v>
                </c:pt>
                <c:pt idx="794">
                  <c:v>44249</c:v>
                </c:pt>
                <c:pt idx="795">
                  <c:v>44250</c:v>
                </c:pt>
                <c:pt idx="796">
                  <c:v>44251</c:v>
                </c:pt>
                <c:pt idx="797">
                  <c:v>44252</c:v>
                </c:pt>
                <c:pt idx="798">
                  <c:v>44253</c:v>
                </c:pt>
                <c:pt idx="799">
                  <c:v>44256</c:v>
                </c:pt>
                <c:pt idx="800">
                  <c:v>44257</c:v>
                </c:pt>
                <c:pt idx="801">
                  <c:v>44258</c:v>
                </c:pt>
                <c:pt idx="802">
                  <c:v>44259</c:v>
                </c:pt>
                <c:pt idx="803">
                  <c:v>44260</c:v>
                </c:pt>
                <c:pt idx="804">
                  <c:v>44263</c:v>
                </c:pt>
                <c:pt idx="805">
                  <c:v>44264</c:v>
                </c:pt>
                <c:pt idx="806">
                  <c:v>44265</c:v>
                </c:pt>
                <c:pt idx="807">
                  <c:v>44266</c:v>
                </c:pt>
                <c:pt idx="808">
                  <c:v>44267</c:v>
                </c:pt>
                <c:pt idx="809">
                  <c:v>44270</c:v>
                </c:pt>
                <c:pt idx="810">
                  <c:v>44271</c:v>
                </c:pt>
                <c:pt idx="811">
                  <c:v>44272</c:v>
                </c:pt>
                <c:pt idx="812">
                  <c:v>44273</c:v>
                </c:pt>
                <c:pt idx="813">
                  <c:v>44274</c:v>
                </c:pt>
                <c:pt idx="814">
                  <c:v>44277</c:v>
                </c:pt>
                <c:pt idx="815">
                  <c:v>44278</c:v>
                </c:pt>
                <c:pt idx="816">
                  <c:v>44279</c:v>
                </c:pt>
                <c:pt idx="817">
                  <c:v>44280</c:v>
                </c:pt>
                <c:pt idx="818">
                  <c:v>44281</c:v>
                </c:pt>
                <c:pt idx="819">
                  <c:v>44284</c:v>
                </c:pt>
                <c:pt idx="820">
                  <c:v>44285</c:v>
                </c:pt>
                <c:pt idx="821">
                  <c:v>44286</c:v>
                </c:pt>
                <c:pt idx="822">
                  <c:v>44287</c:v>
                </c:pt>
                <c:pt idx="823">
                  <c:v>44291</c:v>
                </c:pt>
                <c:pt idx="824">
                  <c:v>44292</c:v>
                </c:pt>
                <c:pt idx="825">
                  <c:v>44293</c:v>
                </c:pt>
                <c:pt idx="826">
                  <c:v>44294</c:v>
                </c:pt>
                <c:pt idx="827">
                  <c:v>44295</c:v>
                </c:pt>
                <c:pt idx="828">
                  <c:v>44298</c:v>
                </c:pt>
                <c:pt idx="829">
                  <c:v>44299</c:v>
                </c:pt>
                <c:pt idx="830">
                  <c:v>44300</c:v>
                </c:pt>
                <c:pt idx="831">
                  <c:v>44301</c:v>
                </c:pt>
                <c:pt idx="832">
                  <c:v>44302</c:v>
                </c:pt>
                <c:pt idx="833">
                  <c:v>44305</c:v>
                </c:pt>
                <c:pt idx="834">
                  <c:v>44306</c:v>
                </c:pt>
                <c:pt idx="835">
                  <c:v>44307</c:v>
                </c:pt>
                <c:pt idx="836">
                  <c:v>44308</c:v>
                </c:pt>
                <c:pt idx="837">
                  <c:v>44309</c:v>
                </c:pt>
                <c:pt idx="838">
                  <c:v>44312</c:v>
                </c:pt>
                <c:pt idx="839">
                  <c:v>44313</c:v>
                </c:pt>
                <c:pt idx="840">
                  <c:v>44314</c:v>
                </c:pt>
                <c:pt idx="841">
                  <c:v>44315</c:v>
                </c:pt>
                <c:pt idx="842">
                  <c:v>44316</c:v>
                </c:pt>
                <c:pt idx="843">
                  <c:v>44319</c:v>
                </c:pt>
                <c:pt idx="844">
                  <c:v>44320</c:v>
                </c:pt>
                <c:pt idx="845">
                  <c:v>44321</c:v>
                </c:pt>
                <c:pt idx="846">
                  <c:v>44322</c:v>
                </c:pt>
                <c:pt idx="847">
                  <c:v>44323</c:v>
                </c:pt>
                <c:pt idx="848">
                  <c:v>44326</c:v>
                </c:pt>
                <c:pt idx="849">
                  <c:v>44327</c:v>
                </c:pt>
                <c:pt idx="850">
                  <c:v>44328</c:v>
                </c:pt>
                <c:pt idx="851">
                  <c:v>44329</c:v>
                </c:pt>
                <c:pt idx="852">
                  <c:v>44330</c:v>
                </c:pt>
                <c:pt idx="853">
                  <c:v>44333</c:v>
                </c:pt>
                <c:pt idx="854">
                  <c:v>44334</c:v>
                </c:pt>
                <c:pt idx="855">
                  <c:v>44335</c:v>
                </c:pt>
                <c:pt idx="856">
                  <c:v>44336</c:v>
                </c:pt>
                <c:pt idx="857">
                  <c:v>44337</c:v>
                </c:pt>
                <c:pt idx="858">
                  <c:v>44340</c:v>
                </c:pt>
                <c:pt idx="859">
                  <c:v>44341</c:v>
                </c:pt>
                <c:pt idx="860">
                  <c:v>44342</c:v>
                </c:pt>
                <c:pt idx="861">
                  <c:v>44343</c:v>
                </c:pt>
                <c:pt idx="862">
                  <c:v>44344</c:v>
                </c:pt>
                <c:pt idx="863">
                  <c:v>44348</c:v>
                </c:pt>
                <c:pt idx="864">
                  <c:v>44349</c:v>
                </c:pt>
                <c:pt idx="865">
                  <c:v>44350</c:v>
                </c:pt>
                <c:pt idx="866">
                  <c:v>44351</c:v>
                </c:pt>
                <c:pt idx="867">
                  <c:v>44354</c:v>
                </c:pt>
                <c:pt idx="868">
                  <c:v>44355</c:v>
                </c:pt>
                <c:pt idx="869">
                  <c:v>44356</c:v>
                </c:pt>
                <c:pt idx="870">
                  <c:v>44357</c:v>
                </c:pt>
                <c:pt idx="871">
                  <c:v>44358</c:v>
                </c:pt>
                <c:pt idx="872">
                  <c:v>44361</c:v>
                </c:pt>
                <c:pt idx="873">
                  <c:v>44362</c:v>
                </c:pt>
                <c:pt idx="874">
                  <c:v>44363</c:v>
                </c:pt>
                <c:pt idx="875">
                  <c:v>44364</c:v>
                </c:pt>
                <c:pt idx="876">
                  <c:v>44365</c:v>
                </c:pt>
                <c:pt idx="877">
                  <c:v>44368</c:v>
                </c:pt>
                <c:pt idx="878">
                  <c:v>44369</c:v>
                </c:pt>
                <c:pt idx="879">
                  <c:v>44370</c:v>
                </c:pt>
                <c:pt idx="880">
                  <c:v>44371</c:v>
                </c:pt>
                <c:pt idx="881">
                  <c:v>44372</c:v>
                </c:pt>
                <c:pt idx="882">
                  <c:v>44375</c:v>
                </c:pt>
                <c:pt idx="883">
                  <c:v>44376</c:v>
                </c:pt>
                <c:pt idx="884">
                  <c:v>44377</c:v>
                </c:pt>
                <c:pt idx="885">
                  <c:v>44378</c:v>
                </c:pt>
                <c:pt idx="886">
                  <c:v>44379</c:v>
                </c:pt>
                <c:pt idx="887">
                  <c:v>44383</c:v>
                </c:pt>
                <c:pt idx="888">
                  <c:v>44384</c:v>
                </c:pt>
                <c:pt idx="889">
                  <c:v>44385</c:v>
                </c:pt>
                <c:pt idx="890">
                  <c:v>44386</c:v>
                </c:pt>
                <c:pt idx="891">
                  <c:v>44389</c:v>
                </c:pt>
                <c:pt idx="892">
                  <c:v>44390</c:v>
                </c:pt>
                <c:pt idx="893">
                  <c:v>44391</c:v>
                </c:pt>
                <c:pt idx="894">
                  <c:v>44392</c:v>
                </c:pt>
                <c:pt idx="895">
                  <c:v>44393</c:v>
                </c:pt>
                <c:pt idx="896">
                  <c:v>44396</c:v>
                </c:pt>
                <c:pt idx="897">
                  <c:v>44397</c:v>
                </c:pt>
                <c:pt idx="898">
                  <c:v>44398</c:v>
                </c:pt>
                <c:pt idx="899">
                  <c:v>44399</c:v>
                </c:pt>
                <c:pt idx="900">
                  <c:v>44400</c:v>
                </c:pt>
                <c:pt idx="901">
                  <c:v>44403</c:v>
                </c:pt>
                <c:pt idx="902">
                  <c:v>44404</c:v>
                </c:pt>
                <c:pt idx="903">
                  <c:v>44405</c:v>
                </c:pt>
                <c:pt idx="904">
                  <c:v>44406</c:v>
                </c:pt>
                <c:pt idx="905">
                  <c:v>44407</c:v>
                </c:pt>
                <c:pt idx="906">
                  <c:v>44410</c:v>
                </c:pt>
                <c:pt idx="907">
                  <c:v>44411</c:v>
                </c:pt>
                <c:pt idx="908">
                  <c:v>44412</c:v>
                </c:pt>
                <c:pt idx="909">
                  <c:v>44413</c:v>
                </c:pt>
                <c:pt idx="910">
                  <c:v>44414</c:v>
                </c:pt>
                <c:pt idx="911">
                  <c:v>44417</c:v>
                </c:pt>
                <c:pt idx="912">
                  <c:v>44418</c:v>
                </c:pt>
                <c:pt idx="913">
                  <c:v>44419</c:v>
                </c:pt>
                <c:pt idx="914">
                  <c:v>44420</c:v>
                </c:pt>
                <c:pt idx="915">
                  <c:v>44421</c:v>
                </c:pt>
                <c:pt idx="916">
                  <c:v>44424</c:v>
                </c:pt>
                <c:pt idx="917">
                  <c:v>44425</c:v>
                </c:pt>
                <c:pt idx="918">
                  <c:v>44426</c:v>
                </c:pt>
                <c:pt idx="919">
                  <c:v>44427</c:v>
                </c:pt>
                <c:pt idx="920">
                  <c:v>44428</c:v>
                </c:pt>
                <c:pt idx="921">
                  <c:v>44431</c:v>
                </c:pt>
                <c:pt idx="922">
                  <c:v>44432</c:v>
                </c:pt>
                <c:pt idx="923">
                  <c:v>44433</c:v>
                </c:pt>
                <c:pt idx="924">
                  <c:v>44434</c:v>
                </c:pt>
                <c:pt idx="925">
                  <c:v>44435</c:v>
                </c:pt>
                <c:pt idx="926">
                  <c:v>44438</c:v>
                </c:pt>
                <c:pt idx="927">
                  <c:v>44439</c:v>
                </c:pt>
                <c:pt idx="928">
                  <c:v>44440</c:v>
                </c:pt>
                <c:pt idx="929">
                  <c:v>44441</c:v>
                </c:pt>
                <c:pt idx="930">
                  <c:v>44442</c:v>
                </c:pt>
                <c:pt idx="931">
                  <c:v>44446</c:v>
                </c:pt>
                <c:pt idx="932">
                  <c:v>44447</c:v>
                </c:pt>
                <c:pt idx="933">
                  <c:v>44448</c:v>
                </c:pt>
                <c:pt idx="934">
                  <c:v>44449</c:v>
                </c:pt>
                <c:pt idx="935">
                  <c:v>44452</c:v>
                </c:pt>
                <c:pt idx="936">
                  <c:v>44453</c:v>
                </c:pt>
                <c:pt idx="937">
                  <c:v>44454</c:v>
                </c:pt>
                <c:pt idx="938">
                  <c:v>44455</c:v>
                </c:pt>
                <c:pt idx="939">
                  <c:v>44456</c:v>
                </c:pt>
                <c:pt idx="940">
                  <c:v>44459</c:v>
                </c:pt>
                <c:pt idx="941">
                  <c:v>44460</c:v>
                </c:pt>
                <c:pt idx="942">
                  <c:v>44461</c:v>
                </c:pt>
                <c:pt idx="943">
                  <c:v>44462</c:v>
                </c:pt>
                <c:pt idx="944">
                  <c:v>44463</c:v>
                </c:pt>
                <c:pt idx="945">
                  <c:v>44466</c:v>
                </c:pt>
                <c:pt idx="946">
                  <c:v>44467</c:v>
                </c:pt>
                <c:pt idx="947">
                  <c:v>44468</c:v>
                </c:pt>
                <c:pt idx="948">
                  <c:v>44469</c:v>
                </c:pt>
                <c:pt idx="949">
                  <c:v>44470</c:v>
                </c:pt>
                <c:pt idx="950">
                  <c:v>44473</c:v>
                </c:pt>
                <c:pt idx="951">
                  <c:v>44474</c:v>
                </c:pt>
                <c:pt idx="952">
                  <c:v>44475</c:v>
                </c:pt>
                <c:pt idx="953">
                  <c:v>44476</c:v>
                </c:pt>
                <c:pt idx="954">
                  <c:v>44477</c:v>
                </c:pt>
                <c:pt idx="955">
                  <c:v>44480</c:v>
                </c:pt>
                <c:pt idx="956">
                  <c:v>44481</c:v>
                </c:pt>
                <c:pt idx="957">
                  <c:v>44482</c:v>
                </c:pt>
                <c:pt idx="958">
                  <c:v>44483</c:v>
                </c:pt>
                <c:pt idx="959">
                  <c:v>44484</c:v>
                </c:pt>
                <c:pt idx="960">
                  <c:v>44487</c:v>
                </c:pt>
                <c:pt idx="961">
                  <c:v>44488</c:v>
                </c:pt>
                <c:pt idx="962">
                  <c:v>44489</c:v>
                </c:pt>
                <c:pt idx="963">
                  <c:v>44490</c:v>
                </c:pt>
                <c:pt idx="964">
                  <c:v>44491</c:v>
                </c:pt>
                <c:pt idx="965">
                  <c:v>44494</c:v>
                </c:pt>
                <c:pt idx="966">
                  <c:v>44495</c:v>
                </c:pt>
                <c:pt idx="967">
                  <c:v>44496</c:v>
                </c:pt>
                <c:pt idx="968">
                  <c:v>44497</c:v>
                </c:pt>
                <c:pt idx="969">
                  <c:v>44498</c:v>
                </c:pt>
                <c:pt idx="970">
                  <c:v>44501</c:v>
                </c:pt>
                <c:pt idx="971">
                  <c:v>44502</c:v>
                </c:pt>
                <c:pt idx="972">
                  <c:v>44503</c:v>
                </c:pt>
                <c:pt idx="973">
                  <c:v>44504</c:v>
                </c:pt>
                <c:pt idx="974">
                  <c:v>44505</c:v>
                </c:pt>
                <c:pt idx="975">
                  <c:v>44508</c:v>
                </c:pt>
                <c:pt idx="976">
                  <c:v>44509</c:v>
                </c:pt>
                <c:pt idx="977">
                  <c:v>44510</c:v>
                </c:pt>
                <c:pt idx="978">
                  <c:v>44511</c:v>
                </c:pt>
                <c:pt idx="979">
                  <c:v>44512</c:v>
                </c:pt>
                <c:pt idx="980">
                  <c:v>44515</c:v>
                </c:pt>
                <c:pt idx="981">
                  <c:v>44516</c:v>
                </c:pt>
                <c:pt idx="982">
                  <c:v>44517</c:v>
                </c:pt>
                <c:pt idx="983">
                  <c:v>44518</c:v>
                </c:pt>
                <c:pt idx="984">
                  <c:v>44519</c:v>
                </c:pt>
                <c:pt idx="985">
                  <c:v>44522</c:v>
                </c:pt>
                <c:pt idx="986">
                  <c:v>44523</c:v>
                </c:pt>
                <c:pt idx="987">
                  <c:v>44524</c:v>
                </c:pt>
                <c:pt idx="988">
                  <c:v>44526</c:v>
                </c:pt>
                <c:pt idx="989">
                  <c:v>44529</c:v>
                </c:pt>
                <c:pt idx="990">
                  <c:v>44530</c:v>
                </c:pt>
                <c:pt idx="991">
                  <c:v>44531</c:v>
                </c:pt>
                <c:pt idx="992">
                  <c:v>44532</c:v>
                </c:pt>
                <c:pt idx="993">
                  <c:v>44533</c:v>
                </c:pt>
                <c:pt idx="994">
                  <c:v>44536</c:v>
                </c:pt>
                <c:pt idx="995">
                  <c:v>44537</c:v>
                </c:pt>
                <c:pt idx="996">
                  <c:v>44538</c:v>
                </c:pt>
                <c:pt idx="997">
                  <c:v>44539</c:v>
                </c:pt>
                <c:pt idx="998">
                  <c:v>44540</c:v>
                </c:pt>
                <c:pt idx="999">
                  <c:v>44543</c:v>
                </c:pt>
                <c:pt idx="1000">
                  <c:v>44544</c:v>
                </c:pt>
                <c:pt idx="1001">
                  <c:v>44545</c:v>
                </c:pt>
                <c:pt idx="1002">
                  <c:v>44546</c:v>
                </c:pt>
                <c:pt idx="1003">
                  <c:v>44547</c:v>
                </c:pt>
                <c:pt idx="1004">
                  <c:v>44550</c:v>
                </c:pt>
                <c:pt idx="1005">
                  <c:v>44551</c:v>
                </c:pt>
                <c:pt idx="1006">
                  <c:v>44552</c:v>
                </c:pt>
                <c:pt idx="1007">
                  <c:v>44553</c:v>
                </c:pt>
                <c:pt idx="1008">
                  <c:v>44557</c:v>
                </c:pt>
                <c:pt idx="1009">
                  <c:v>44558</c:v>
                </c:pt>
                <c:pt idx="1010">
                  <c:v>44559</c:v>
                </c:pt>
                <c:pt idx="1011">
                  <c:v>44560</c:v>
                </c:pt>
                <c:pt idx="1012">
                  <c:v>44564</c:v>
                </c:pt>
                <c:pt idx="1013">
                  <c:v>44565</c:v>
                </c:pt>
                <c:pt idx="1014">
                  <c:v>44566</c:v>
                </c:pt>
                <c:pt idx="1015">
                  <c:v>44567</c:v>
                </c:pt>
                <c:pt idx="1016">
                  <c:v>44568</c:v>
                </c:pt>
                <c:pt idx="1017">
                  <c:v>44571</c:v>
                </c:pt>
                <c:pt idx="1018">
                  <c:v>44572</c:v>
                </c:pt>
                <c:pt idx="1019">
                  <c:v>44573</c:v>
                </c:pt>
                <c:pt idx="1020">
                  <c:v>44574</c:v>
                </c:pt>
                <c:pt idx="1021">
                  <c:v>44575</c:v>
                </c:pt>
                <c:pt idx="1022">
                  <c:v>44579</c:v>
                </c:pt>
                <c:pt idx="1023">
                  <c:v>44580</c:v>
                </c:pt>
                <c:pt idx="1024">
                  <c:v>44581</c:v>
                </c:pt>
                <c:pt idx="1025">
                  <c:v>44582</c:v>
                </c:pt>
                <c:pt idx="1026">
                  <c:v>44585</c:v>
                </c:pt>
                <c:pt idx="1027">
                  <c:v>44586</c:v>
                </c:pt>
                <c:pt idx="1028">
                  <c:v>44587</c:v>
                </c:pt>
                <c:pt idx="1029">
                  <c:v>44588</c:v>
                </c:pt>
                <c:pt idx="1030">
                  <c:v>44589</c:v>
                </c:pt>
                <c:pt idx="1031">
                  <c:v>44592</c:v>
                </c:pt>
                <c:pt idx="1032">
                  <c:v>44593</c:v>
                </c:pt>
                <c:pt idx="1033">
                  <c:v>44594</c:v>
                </c:pt>
                <c:pt idx="1034">
                  <c:v>44595</c:v>
                </c:pt>
                <c:pt idx="1035">
                  <c:v>44596</c:v>
                </c:pt>
                <c:pt idx="1036">
                  <c:v>44599</c:v>
                </c:pt>
                <c:pt idx="1037">
                  <c:v>44600</c:v>
                </c:pt>
                <c:pt idx="1038">
                  <c:v>44601</c:v>
                </c:pt>
                <c:pt idx="1039">
                  <c:v>44602</c:v>
                </c:pt>
                <c:pt idx="1040">
                  <c:v>44603</c:v>
                </c:pt>
                <c:pt idx="1041">
                  <c:v>44606</c:v>
                </c:pt>
                <c:pt idx="1042">
                  <c:v>44607</c:v>
                </c:pt>
                <c:pt idx="1043">
                  <c:v>44608</c:v>
                </c:pt>
                <c:pt idx="1044">
                  <c:v>44609</c:v>
                </c:pt>
                <c:pt idx="1045">
                  <c:v>44610</c:v>
                </c:pt>
                <c:pt idx="1046">
                  <c:v>44614</c:v>
                </c:pt>
                <c:pt idx="1047">
                  <c:v>44615</c:v>
                </c:pt>
                <c:pt idx="1048">
                  <c:v>44616</c:v>
                </c:pt>
                <c:pt idx="1049">
                  <c:v>44617</c:v>
                </c:pt>
                <c:pt idx="1050">
                  <c:v>44620</c:v>
                </c:pt>
                <c:pt idx="1051">
                  <c:v>44621</c:v>
                </c:pt>
                <c:pt idx="1052">
                  <c:v>44622</c:v>
                </c:pt>
                <c:pt idx="1053">
                  <c:v>44623</c:v>
                </c:pt>
                <c:pt idx="1054">
                  <c:v>44624</c:v>
                </c:pt>
                <c:pt idx="1055">
                  <c:v>44627</c:v>
                </c:pt>
                <c:pt idx="1056">
                  <c:v>44628</c:v>
                </c:pt>
                <c:pt idx="1057">
                  <c:v>44629</c:v>
                </c:pt>
                <c:pt idx="1058">
                  <c:v>44630</c:v>
                </c:pt>
                <c:pt idx="1059">
                  <c:v>44631</c:v>
                </c:pt>
                <c:pt idx="1060">
                  <c:v>44634</c:v>
                </c:pt>
                <c:pt idx="1061">
                  <c:v>44635</c:v>
                </c:pt>
                <c:pt idx="1062">
                  <c:v>44636</c:v>
                </c:pt>
                <c:pt idx="1063">
                  <c:v>44637</c:v>
                </c:pt>
                <c:pt idx="1064">
                  <c:v>44638</c:v>
                </c:pt>
                <c:pt idx="1065">
                  <c:v>44641</c:v>
                </c:pt>
                <c:pt idx="1066">
                  <c:v>44642</c:v>
                </c:pt>
                <c:pt idx="1067">
                  <c:v>44643</c:v>
                </c:pt>
                <c:pt idx="1068">
                  <c:v>44644</c:v>
                </c:pt>
                <c:pt idx="1069">
                  <c:v>44645</c:v>
                </c:pt>
                <c:pt idx="1070">
                  <c:v>44648</c:v>
                </c:pt>
                <c:pt idx="1071">
                  <c:v>44649</c:v>
                </c:pt>
                <c:pt idx="1072">
                  <c:v>44650</c:v>
                </c:pt>
                <c:pt idx="1073">
                  <c:v>44651</c:v>
                </c:pt>
                <c:pt idx="1074">
                  <c:v>44652</c:v>
                </c:pt>
                <c:pt idx="1075">
                  <c:v>44655</c:v>
                </c:pt>
                <c:pt idx="1076">
                  <c:v>44656</c:v>
                </c:pt>
                <c:pt idx="1077">
                  <c:v>44657</c:v>
                </c:pt>
                <c:pt idx="1078">
                  <c:v>44658</c:v>
                </c:pt>
                <c:pt idx="1079">
                  <c:v>44659</c:v>
                </c:pt>
                <c:pt idx="1080">
                  <c:v>44662</c:v>
                </c:pt>
                <c:pt idx="1081">
                  <c:v>44663</c:v>
                </c:pt>
                <c:pt idx="1082">
                  <c:v>44664</c:v>
                </c:pt>
                <c:pt idx="1083">
                  <c:v>44665</c:v>
                </c:pt>
                <c:pt idx="1084">
                  <c:v>44669</c:v>
                </c:pt>
                <c:pt idx="1085">
                  <c:v>44670</c:v>
                </c:pt>
                <c:pt idx="1086">
                  <c:v>44671</c:v>
                </c:pt>
                <c:pt idx="1087">
                  <c:v>44672</c:v>
                </c:pt>
                <c:pt idx="1088">
                  <c:v>44673</c:v>
                </c:pt>
                <c:pt idx="1089">
                  <c:v>44676</c:v>
                </c:pt>
                <c:pt idx="1090">
                  <c:v>44677</c:v>
                </c:pt>
                <c:pt idx="1091">
                  <c:v>44678</c:v>
                </c:pt>
                <c:pt idx="1092">
                  <c:v>44679</c:v>
                </c:pt>
                <c:pt idx="1093">
                  <c:v>44680</c:v>
                </c:pt>
                <c:pt idx="1094">
                  <c:v>44683</c:v>
                </c:pt>
                <c:pt idx="1095">
                  <c:v>44684</c:v>
                </c:pt>
                <c:pt idx="1096">
                  <c:v>44685</c:v>
                </c:pt>
                <c:pt idx="1097">
                  <c:v>44686</c:v>
                </c:pt>
                <c:pt idx="1098">
                  <c:v>44687</c:v>
                </c:pt>
                <c:pt idx="1099">
                  <c:v>44690</c:v>
                </c:pt>
                <c:pt idx="1100">
                  <c:v>44691</c:v>
                </c:pt>
                <c:pt idx="1101">
                  <c:v>44692</c:v>
                </c:pt>
                <c:pt idx="1102">
                  <c:v>44693</c:v>
                </c:pt>
                <c:pt idx="1103">
                  <c:v>44694</c:v>
                </c:pt>
                <c:pt idx="1104">
                  <c:v>44697</c:v>
                </c:pt>
                <c:pt idx="1105">
                  <c:v>44698</c:v>
                </c:pt>
                <c:pt idx="1106">
                  <c:v>44699</c:v>
                </c:pt>
                <c:pt idx="1107">
                  <c:v>44700</c:v>
                </c:pt>
                <c:pt idx="1108">
                  <c:v>44701</c:v>
                </c:pt>
                <c:pt idx="1109">
                  <c:v>44704</c:v>
                </c:pt>
                <c:pt idx="1110">
                  <c:v>44705</c:v>
                </c:pt>
                <c:pt idx="1111">
                  <c:v>44706</c:v>
                </c:pt>
                <c:pt idx="1112">
                  <c:v>44707</c:v>
                </c:pt>
                <c:pt idx="1113">
                  <c:v>44708</c:v>
                </c:pt>
                <c:pt idx="1114">
                  <c:v>44712</c:v>
                </c:pt>
                <c:pt idx="1115">
                  <c:v>44713</c:v>
                </c:pt>
                <c:pt idx="1116">
                  <c:v>44714</c:v>
                </c:pt>
                <c:pt idx="1117">
                  <c:v>44715</c:v>
                </c:pt>
                <c:pt idx="1118">
                  <c:v>44718</c:v>
                </c:pt>
                <c:pt idx="1119">
                  <c:v>44719</c:v>
                </c:pt>
                <c:pt idx="1120">
                  <c:v>44720</c:v>
                </c:pt>
                <c:pt idx="1121">
                  <c:v>44721</c:v>
                </c:pt>
                <c:pt idx="1122">
                  <c:v>44722</c:v>
                </c:pt>
                <c:pt idx="1123">
                  <c:v>44725</c:v>
                </c:pt>
                <c:pt idx="1124">
                  <c:v>44726</c:v>
                </c:pt>
                <c:pt idx="1125">
                  <c:v>44727</c:v>
                </c:pt>
                <c:pt idx="1126">
                  <c:v>44728</c:v>
                </c:pt>
                <c:pt idx="1127">
                  <c:v>44729</c:v>
                </c:pt>
                <c:pt idx="1128">
                  <c:v>44733</c:v>
                </c:pt>
                <c:pt idx="1129">
                  <c:v>44734</c:v>
                </c:pt>
                <c:pt idx="1130">
                  <c:v>44735</c:v>
                </c:pt>
                <c:pt idx="1131">
                  <c:v>44736</c:v>
                </c:pt>
                <c:pt idx="1132">
                  <c:v>44739</c:v>
                </c:pt>
                <c:pt idx="1133">
                  <c:v>44740</c:v>
                </c:pt>
                <c:pt idx="1134">
                  <c:v>44741</c:v>
                </c:pt>
                <c:pt idx="1135">
                  <c:v>44742</c:v>
                </c:pt>
                <c:pt idx="1136">
                  <c:v>44743</c:v>
                </c:pt>
                <c:pt idx="1137">
                  <c:v>44747</c:v>
                </c:pt>
                <c:pt idx="1138">
                  <c:v>44748</c:v>
                </c:pt>
                <c:pt idx="1139">
                  <c:v>44749</c:v>
                </c:pt>
                <c:pt idx="1140">
                  <c:v>44750</c:v>
                </c:pt>
                <c:pt idx="1141">
                  <c:v>44753</c:v>
                </c:pt>
                <c:pt idx="1142">
                  <c:v>44754</c:v>
                </c:pt>
                <c:pt idx="1143">
                  <c:v>44755</c:v>
                </c:pt>
                <c:pt idx="1144">
                  <c:v>44756</c:v>
                </c:pt>
                <c:pt idx="1145">
                  <c:v>44757</c:v>
                </c:pt>
                <c:pt idx="1146">
                  <c:v>44760</c:v>
                </c:pt>
                <c:pt idx="1147">
                  <c:v>44761</c:v>
                </c:pt>
                <c:pt idx="1148">
                  <c:v>44762</c:v>
                </c:pt>
                <c:pt idx="1149">
                  <c:v>44763</c:v>
                </c:pt>
                <c:pt idx="1150">
                  <c:v>44764</c:v>
                </c:pt>
                <c:pt idx="1151">
                  <c:v>44767</c:v>
                </c:pt>
                <c:pt idx="1152">
                  <c:v>44768</c:v>
                </c:pt>
                <c:pt idx="1153">
                  <c:v>44769</c:v>
                </c:pt>
                <c:pt idx="1154">
                  <c:v>44770</c:v>
                </c:pt>
                <c:pt idx="1155">
                  <c:v>44771</c:v>
                </c:pt>
                <c:pt idx="1156">
                  <c:v>44774</c:v>
                </c:pt>
                <c:pt idx="1157">
                  <c:v>44775</c:v>
                </c:pt>
                <c:pt idx="1158">
                  <c:v>44776</c:v>
                </c:pt>
                <c:pt idx="1159">
                  <c:v>44777</c:v>
                </c:pt>
                <c:pt idx="1160">
                  <c:v>44778</c:v>
                </c:pt>
                <c:pt idx="1161">
                  <c:v>44781</c:v>
                </c:pt>
                <c:pt idx="1162">
                  <c:v>44782</c:v>
                </c:pt>
                <c:pt idx="1163">
                  <c:v>44783</c:v>
                </c:pt>
                <c:pt idx="1164">
                  <c:v>44784</c:v>
                </c:pt>
                <c:pt idx="1165">
                  <c:v>44785</c:v>
                </c:pt>
                <c:pt idx="1166">
                  <c:v>44788</c:v>
                </c:pt>
                <c:pt idx="1167">
                  <c:v>44789</c:v>
                </c:pt>
                <c:pt idx="1168">
                  <c:v>44790</c:v>
                </c:pt>
                <c:pt idx="1169">
                  <c:v>44791</c:v>
                </c:pt>
                <c:pt idx="1170">
                  <c:v>44792</c:v>
                </c:pt>
                <c:pt idx="1171">
                  <c:v>44795</c:v>
                </c:pt>
                <c:pt idx="1172">
                  <c:v>44796</c:v>
                </c:pt>
                <c:pt idx="1173">
                  <c:v>44797</c:v>
                </c:pt>
                <c:pt idx="1174">
                  <c:v>44798</c:v>
                </c:pt>
                <c:pt idx="1175">
                  <c:v>44799</c:v>
                </c:pt>
                <c:pt idx="1176">
                  <c:v>44802</c:v>
                </c:pt>
                <c:pt idx="1177">
                  <c:v>44803</c:v>
                </c:pt>
                <c:pt idx="1178">
                  <c:v>44804</c:v>
                </c:pt>
                <c:pt idx="1179">
                  <c:v>44805</c:v>
                </c:pt>
                <c:pt idx="1180">
                  <c:v>44806</c:v>
                </c:pt>
                <c:pt idx="1181">
                  <c:v>44810</c:v>
                </c:pt>
                <c:pt idx="1182">
                  <c:v>44811</c:v>
                </c:pt>
                <c:pt idx="1183">
                  <c:v>44812</c:v>
                </c:pt>
                <c:pt idx="1184">
                  <c:v>44813</c:v>
                </c:pt>
                <c:pt idx="1185">
                  <c:v>44816</c:v>
                </c:pt>
                <c:pt idx="1186">
                  <c:v>44817</c:v>
                </c:pt>
                <c:pt idx="1187">
                  <c:v>44818</c:v>
                </c:pt>
                <c:pt idx="1188">
                  <c:v>44819</c:v>
                </c:pt>
                <c:pt idx="1189">
                  <c:v>44820</c:v>
                </c:pt>
                <c:pt idx="1190">
                  <c:v>44823</c:v>
                </c:pt>
                <c:pt idx="1191">
                  <c:v>44824</c:v>
                </c:pt>
                <c:pt idx="1192">
                  <c:v>44825</c:v>
                </c:pt>
                <c:pt idx="1193">
                  <c:v>44826</c:v>
                </c:pt>
                <c:pt idx="1194">
                  <c:v>44827</c:v>
                </c:pt>
                <c:pt idx="1195">
                  <c:v>44830</c:v>
                </c:pt>
                <c:pt idx="1196">
                  <c:v>44831</c:v>
                </c:pt>
                <c:pt idx="1197">
                  <c:v>44832</c:v>
                </c:pt>
                <c:pt idx="1198">
                  <c:v>44833</c:v>
                </c:pt>
                <c:pt idx="1199">
                  <c:v>44834</c:v>
                </c:pt>
                <c:pt idx="1200">
                  <c:v>44837</c:v>
                </c:pt>
                <c:pt idx="1201">
                  <c:v>44838</c:v>
                </c:pt>
                <c:pt idx="1202">
                  <c:v>44839</c:v>
                </c:pt>
                <c:pt idx="1203">
                  <c:v>44840</c:v>
                </c:pt>
                <c:pt idx="1204">
                  <c:v>44841</c:v>
                </c:pt>
                <c:pt idx="1205">
                  <c:v>44844</c:v>
                </c:pt>
                <c:pt idx="1206">
                  <c:v>44845</c:v>
                </c:pt>
                <c:pt idx="1207">
                  <c:v>44846</c:v>
                </c:pt>
                <c:pt idx="1208">
                  <c:v>44847</c:v>
                </c:pt>
                <c:pt idx="1209">
                  <c:v>44848</c:v>
                </c:pt>
                <c:pt idx="1210">
                  <c:v>44851</c:v>
                </c:pt>
                <c:pt idx="1211">
                  <c:v>44852</c:v>
                </c:pt>
                <c:pt idx="1212">
                  <c:v>44853</c:v>
                </c:pt>
                <c:pt idx="1213">
                  <c:v>44854</c:v>
                </c:pt>
                <c:pt idx="1214">
                  <c:v>44855</c:v>
                </c:pt>
                <c:pt idx="1215">
                  <c:v>44858</c:v>
                </c:pt>
                <c:pt idx="1216">
                  <c:v>44859</c:v>
                </c:pt>
                <c:pt idx="1217">
                  <c:v>44860</c:v>
                </c:pt>
                <c:pt idx="1218">
                  <c:v>44861</c:v>
                </c:pt>
                <c:pt idx="1219">
                  <c:v>44862</c:v>
                </c:pt>
                <c:pt idx="1220">
                  <c:v>44865</c:v>
                </c:pt>
                <c:pt idx="1221">
                  <c:v>44866</c:v>
                </c:pt>
                <c:pt idx="1222">
                  <c:v>44867</c:v>
                </c:pt>
                <c:pt idx="1223">
                  <c:v>44868</c:v>
                </c:pt>
                <c:pt idx="1224">
                  <c:v>44869</c:v>
                </c:pt>
                <c:pt idx="1225">
                  <c:v>44872</c:v>
                </c:pt>
                <c:pt idx="1226">
                  <c:v>44873</c:v>
                </c:pt>
                <c:pt idx="1227">
                  <c:v>44874</c:v>
                </c:pt>
                <c:pt idx="1228">
                  <c:v>44875</c:v>
                </c:pt>
                <c:pt idx="1229">
                  <c:v>44876</c:v>
                </c:pt>
                <c:pt idx="1230">
                  <c:v>44879</c:v>
                </c:pt>
                <c:pt idx="1231">
                  <c:v>44880</c:v>
                </c:pt>
                <c:pt idx="1232">
                  <c:v>44881</c:v>
                </c:pt>
                <c:pt idx="1233">
                  <c:v>44882</c:v>
                </c:pt>
                <c:pt idx="1234">
                  <c:v>44883</c:v>
                </c:pt>
                <c:pt idx="1235">
                  <c:v>44886</c:v>
                </c:pt>
                <c:pt idx="1236">
                  <c:v>44887</c:v>
                </c:pt>
                <c:pt idx="1237">
                  <c:v>44888</c:v>
                </c:pt>
                <c:pt idx="1238">
                  <c:v>44890</c:v>
                </c:pt>
                <c:pt idx="1239">
                  <c:v>44893</c:v>
                </c:pt>
                <c:pt idx="1240">
                  <c:v>44894</c:v>
                </c:pt>
                <c:pt idx="1241">
                  <c:v>44895</c:v>
                </c:pt>
                <c:pt idx="1242">
                  <c:v>44896</c:v>
                </c:pt>
                <c:pt idx="1243">
                  <c:v>44897</c:v>
                </c:pt>
                <c:pt idx="1244">
                  <c:v>44900</c:v>
                </c:pt>
                <c:pt idx="1245">
                  <c:v>44901</c:v>
                </c:pt>
                <c:pt idx="1246">
                  <c:v>44902</c:v>
                </c:pt>
                <c:pt idx="1247">
                  <c:v>44903</c:v>
                </c:pt>
                <c:pt idx="1248">
                  <c:v>44904</c:v>
                </c:pt>
                <c:pt idx="1249">
                  <c:v>44907</c:v>
                </c:pt>
                <c:pt idx="1250">
                  <c:v>44908</c:v>
                </c:pt>
                <c:pt idx="1251">
                  <c:v>44909</c:v>
                </c:pt>
                <c:pt idx="1252">
                  <c:v>44910</c:v>
                </c:pt>
                <c:pt idx="1253">
                  <c:v>44911</c:v>
                </c:pt>
                <c:pt idx="1254">
                  <c:v>44914</c:v>
                </c:pt>
                <c:pt idx="1255">
                  <c:v>44915</c:v>
                </c:pt>
                <c:pt idx="1256">
                  <c:v>44916</c:v>
                </c:pt>
                <c:pt idx="1257">
                  <c:v>44917</c:v>
                </c:pt>
                <c:pt idx="1258">
                  <c:v>44918</c:v>
                </c:pt>
                <c:pt idx="1259">
                  <c:v>44922</c:v>
                </c:pt>
                <c:pt idx="1260">
                  <c:v>44923</c:v>
                </c:pt>
                <c:pt idx="1261">
                  <c:v>44924</c:v>
                </c:pt>
                <c:pt idx="1262">
                  <c:v>44925</c:v>
                </c:pt>
                <c:pt idx="1263">
                  <c:v>44929</c:v>
                </c:pt>
                <c:pt idx="1264">
                  <c:v>44930</c:v>
                </c:pt>
                <c:pt idx="1265">
                  <c:v>44931</c:v>
                </c:pt>
                <c:pt idx="1266">
                  <c:v>44932</c:v>
                </c:pt>
                <c:pt idx="1267">
                  <c:v>44935</c:v>
                </c:pt>
                <c:pt idx="1268">
                  <c:v>44936</c:v>
                </c:pt>
                <c:pt idx="1269">
                  <c:v>44937</c:v>
                </c:pt>
                <c:pt idx="1270">
                  <c:v>44938</c:v>
                </c:pt>
                <c:pt idx="1271">
                  <c:v>44939</c:v>
                </c:pt>
                <c:pt idx="1272">
                  <c:v>44943</c:v>
                </c:pt>
                <c:pt idx="1273">
                  <c:v>44944</c:v>
                </c:pt>
                <c:pt idx="1274">
                  <c:v>44945</c:v>
                </c:pt>
                <c:pt idx="1275">
                  <c:v>44946</c:v>
                </c:pt>
                <c:pt idx="1276">
                  <c:v>44949</c:v>
                </c:pt>
                <c:pt idx="1277">
                  <c:v>44950</c:v>
                </c:pt>
                <c:pt idx="1278">
                  <c:v>44951</c:v>
                </c:pt>
                <c:pt idx="1279">
                  <c:v>44952</c:v>
                </c:pt>
                <c:pt idx="1280">
                  <c:v>44953</c:v>
                </c:pt>
                <c:pt idx="1281">
                  <c:v>44956</c:v>
                </c:pt>
                <c:pt idx="1282">
                  <c:v>44957</c:v>
                </c:pt>
                <c:pt idx="1283">
                  <c:v>44958</c:v>
                </c:pt>
                <c:pt idx="1284">
                  <c:v>44959</c:v>
                </c:pt>
                <c:pt idx="1285">
                  <c:v>44960</c:v>
                </c:pt>
                <c:pt idx="1286">
                  <c:v>44963</c:v>
                </c:pt>
                <c:pt idx="1287">
                  <c:v>44964</c:v>
                </c:pt>
                <c:pt idx="1288">
                  <c:v>44965</c:v>
                </c:pt>
                <c:pt idx="1289">
                  <c:v>44966</c:v>
                </c:pt>
                <c:pt idx="1290">
                  <c:v>44967</c:v>
                </c:pt>
                <c:pt idx="1291">
                  <c:v>44970</c:v>
                </c:pt>
                <c:pt idx="1292">
                  <c:v>44971</c:v>
                </c:pt>
                <c:pt idx="1293">
                  <c:v>44972</c:v>
                </c:pt>
                <c:pt idx="1294">
                  <c:v>44973</c:v>
                </c:pt>
                <c:pt idx="1295">
                  <c:v>44974</c:v>
                </c:pt>
                <c:pt idx="1296">
                  <c:v>44978</c:v>
                </c:pt>
                <c:pt idx="1297">
                  <c:v>44979</c:v>
                </c:pt>
                <c:pt idx="1298">
                  <c:v>44980</c:v>
                </c:pt>
                <c:pt idx="1299">
                  <c:v>44981</c:v>
                </c:pt>
                <c:pt idx="1300">
                  <c:v>44984</c:v>
                </c:pt>
                <c:pt idx="1301">
                  <c:v>44985</c:v>
                </c:pt>
                <c:pt idx="1302">
                  <c:v>44986</c:v>
                </c:pt>
                <c:pt idx="1303">
                  <c:v>44987</c:v>
                </c:pt>
                <c:pt idx="1304">
                  <c:v>44988</c:v>
                </c:pt>
                <c:pt idx="1305">
                  <c:v>44991</c:v>
                </c:pt>
                <c:pt idx="1306">
                  <c:v>44992</c:v>
                </c:pt>
                <c:pt idx="1307">
                  <c:v>44993</c:v>
                </c:pt>
                <c:pt idx="1308">
                  <c:v>44994</c:v>
                </c:pt>
                <c:pt idx="1309">
                  <c:v>44995</c:v>
                </c:pt>
                <c:pt idx="1310">
                  <c:v>44998</c:v>
                </c:pt>
                <c:pt idx="1311">
                  <c:v>44999</c:v>
                </c:pt>
                <c:pt idx="1312">
                  <c:v>45000</c:v>
                </c:pt>
                <c:pt idx="1313">
                  <c:v>45001</c:v>
                </c:pt>
                <c:pt idx="1314">
                  <c:v>45002</c:v>
                </c:pt>
                <c:pt idx="1315">
                  <c:v>45005</c:v>
                </c:pt>
                <c:pt idx="1316">
                  <c:v>45006</c:v>
                </c:pt>
                <c:pt idx="1317">
                  <c:v>45007</c:v>
                </c:pt>
                <c:pt idx="1318">
                  <c:v>45008</c:v>
                </c:pt>
                <c:pt idx="1319">
                  <c:v>45009</c:v>
                </c:pt>
                <c:pt idx="1320">
                  <c:v>45012</c:v>
                </c:pt>
                <c:pt idx="1321">
                  <c:v>45013</c:v>
                </c:pt>
                <c:pt idx="1322">
                  <c:v>45014</c:v>
                </c:pt>
                <c:pt idx="1323">
                  <c:v>45015</c:v>
                </c:pt>
                <c:pt idx="1324">
                  <c:v>45016</c:v>
                </c:pt>
                <c:pt idx="1325">
                  <c:v>45019</c:v>
                </c:pt>
                <c:pt idx="1326">
                  <c:v>45020</c:v>
                </c:pt>
                <c:pt idx="1327">
                  <c:v>45021</c:v>
                </c:pt>
                <c:pt idx="1328">
                  <c:v>45022</c:v>
                </c:pt>
                <c:pt idx="1329">
                  <c:v>45026</c:v>
                </c:pt>
                <c:pt idx="1330">
                  <c:v>45027</c:v>
                </c:pt>
                <c:pt idx="1331">
                  <c:v>45028</c:v>
                </c:pt>
                <c:pt idx="1332">
                  <c:v>45029</c:v>
                </c:pt>
                <c:pt idx="1333">
                  <c:v>45030</c:v>
                </c:pt>
                <c:pt idx="1334">
                  <c:v>45033</c:v>
                </c:pt>
                <c:pt idx="1335">
                  <c:v>45034</c:v>
                </c:pt>
                <c:pt idx="1336">
                  <c:v>45035</c:v>
                </c:pt>
                <c:pt idx="1337">
                  <c:v>45036</c:v>
                </c:pt>
                <c:pt idx="1338">
                  <c:v>45037</c:v>
                </c:pt>
                <c:pt idx="1339">
                  <c:v>45040</c:v>
                </c:pt>
                <c:pt idx="1340">
                  <c:v>45041</c:v>
                </c:pt>
                <c:pt idx="1341">
                  <c:v>45042</c:v>
                </c:pt>
                <c:pt idx="1342">
                  <c:v>45043</c:v>
                </c:pt>
                <c:pt idx="1343">
                  <c:v>45044</c:v>
                </c:pt>
                <c:pt idx="1344">
                  <c:v>45047</c:v>
                </c:pt>
                <c:pt idx="1345">
                  <c:v>45048</c:v>
                </c:pt>
                <c:pt idx="1346">
                  <c:v>45049</c:v>
                </c:pt>
                <c:pt idx="1347">
                  <c:v>45050</c:v>
                </c:pt>
                <c:pt idx="1348">
                  <c:v>45051</c:v>
                </c:pt>
                <c:pt idx="1349">
                  <c:v>45054</c:v>
                </c:pt>
                <c:pt idx="1350">
                  <c:v>45055</c:v>
                </c:pt>
                <c:pt idx="1351">
                  <c:v>45056</c:v>
                </c:pt>
                <c:pt idx="1352">
                  <c:v>45057</c:v>
                </c:pt>
                <c:pt idx="1353">
                  <c:v>45058</c:v>
                </c:pt>
                <c:pt idx="1354">
                  <c:v>45061</c:v>
                </c:pt>
                <c:pt idx="1355">
                  <c:v>45062</c:v>
                </c:pt>
                <c:pt idx="1356">
                  <c:v>45063</c:v>
                </c:pt>
                <c:pt idx="1357">
                  <c:v>45064</c:v>
                </c:pt>
                <c:pt idx="1358">
                  <c:v>45065</c:v>
                </c:pt>
                <c:pt idx="1359">
                  <c:v>45068</c:v>
                </c:pt>
                <c:pt idx="1360">
                  <c:v>45069</c:v>
                </c:pt>
                <c:pt idx="1361">
                  <c:v>45070</c:v>
                </c:pt>
                <c:pt idx="1362">
                  <c:v>45071</c:v>
                </c:pt>
                <c:pt idx="1363">
                  <c:v>45072</c:v>
                </c:pt>
                <c:pt idx="1364">
                  <c:v>45076</c:v>
                </c:pt>
                <c:pt idx="1365">
                  <c:v>45077</c:v>
                </c:pt>
                <c:pt idx="1366">
                  <c:v>45078</c:v>
                </c:pt>
                <c:pt idx="1367">
                  <c:v>45079</c:v>
                </c:pt>
                <c:pt idx="1368">
                  <c:v>45082</c:v>
                </c:pt>
                <c:pt idx="1369">
                  <c:v>45083</c:v>
                </c:pt>
                <c:pt idx="1370">
                  <c:v>45084</c:v>
                </c:pt>
                <c:pt idx="1371">
                  <c:v>45085</c:v>
                </c:pt>
                <c:pt idx="1372">
                  <c:v>45086</c:v>
                </c:pt>
                <c:pt idx="1373">
                  <c:v>45089</c:v>
                </c:pt>
                <c:pt idx="1374">
                  <c:v>45090</c:v>
                </c:pt>
                <c:pt idx="1375">
                  <c:v>45091</c:v>
                </c:pt>
                <c:pt idx="1376">
                  <c:v>45092</c:v>
                </c:pt>
                <c:pt idx="1377">
                  <c:v>45093</c:v>
                </c:pt>
                <c:pt idx="1378">
                  <c:v>45097</c:v>
                </c:pt>
                <c:pt idx="1379">
                  <c:v>45098</c:v>
                </c:pt>
                <c:pt idx="1380">
                  <c:v>45099</c:v>
                </c:pt>
                <c:pt idx="1381">
                  <c:v>45100</c:v>
                </c:pt>
                <c:pt idx="1382">
                  <c:v>45103</c:v>
                </c:pt>
                <c:pt idx="1383">
                  <c:v>45104</c:v>
                </c:pt>
                <c:pt idx="1384">
                  <c:v>45105</c:v>
                </c:pt>
                <c:pt idx="1385">
                  <c:v>45106</c:v>
                </c:pt>
                <c:pt idx="1386">
                  <c:v>45107</c:v>
                </c:pt>
                <c:pt idx="1387">
                  <c:v>45110</c:v>
                </c:pt>
                <c:pt idx="1388">
                  <c:v>45112</c:v>
                </c:pt>
                <c:pt idx="1389">
                  <c:v>45113</c:v>
                </c:pt>
                <c:pt idx="1390">
                  <c:v>45114</c:v>
                </c:pt>
                <c:pt idx="1391">
                  <c:v>45117</c:v>
                </c:pt>
                <c:pt idx="1392">
                  <c:v>45118</c:v>
                </c:pt>
                <c:pt idx="1393">
                  <c:v>45119</c:v>
                </c:pt>
                <c:pt idx="1394">
                  <c:v>45120</c:v>
                </c:pt>
                <c:pt idx="1395">
                  <c:v>45121</c:v>
                </c:pt>
                <c:pt idx="1396">
                  <c:v>45124</c:v>
                </c:pt>
                <c:pt idx="1397">
                  <c:v>45125</c:v>
                </c:pt>
                <c:pt idx="1398">
                  <c:v>45126</c:v>
                </c:pt>
                <c:pt idx="1399">
                  <c:v>45127</c:v>
                </c:pt>
                <c:pt idx="1400">
                  <c:v>45128</c:v>
                </c:pt>
                <c:pt idx="1401">
                  <c:v>45131</c:v>
                </c:pt>
                <c:pt idx="1402">
                  <c:v>45132</c:v>
                </c:pt>
                <c:pt idx="1403">
                  <c:v>45133</c:v>
                </c:pt>
                <c:pt idx="1404">
                  <c:v>45134</c:v>
                </c:pt>
                <c:pt idx="1405">
                  <c:v>45135</c:v>
                </c:pt>
                <c:pt idx="1406">
                  <c:v>45138</c:v>
                </c:pt>
                <c:pt idx="1407">
                  <c:v>45139</c:v>
                </c:pt>
                <c:pt idx="1408">
                  <c:v>45140</c:v>
                </c:pt>
                <c:pt idx="1409">
                  <c:v>45141</c:v>
                </c:pt>
                <c:pt idx="1410">
                  <c:v>45142</c:v>
                </c:pt>
                <c:pt idx="1411">
                  <c:v>45145</c:v>
                </c:pt>
                <c:pt idx="1412">
                  <c:v>45146</c:v>
                </c:pt>
                <c:pt idx="1413">
                  <c:v>45147</c:v>
                </c:pt>
                <c:pt idx="1414">
                  <c:v>45148</c:v>
                </c:pt>
                <c:pt idx="1415">
                  <c:v>45149</c:v>
                </c:pt>
                <c:pt idx="1416">
                  <c:v>45152</c:v>
                </c:pt>
                <c:pt idx="1417">
                  <c:v>45153</c:v>
                </c:pt>
                <c:pt idx="1418">
                  <c:v>45154</c:v>
                </c:pt>
                <c:pt idx="1419">
                  <c:v>45155</c:v>
                </c:pt>
                <c:pt idx="1420">
                  <c:v>45156</c:v>
                </c:pt>
                <c:pt idx="1421">
                  <c:v>45159</c:v>
                </c:pt>
                <c:pt idx="1422">
                  <c:v>45160</c:v>
                </c:pt>
                <c:pt idx="1423">
                  <c:v>45161</c:v>
                </c:pt>
                <c:pt idx="1424">
                  <c:v>45162</c:v>
                </c:pt>
                <c:pt idx="1425">
                  <c:v>45163</c:v>
                </c:pt>
                <c:pt idx="1426">
                  <c:v>45166</c:v>
                </c:pt>
                <c:pt idx="1427">
                  <c:v>45167</c:v>
                </c:pt>
                <c:pt idx="1428">
                  <c:v>45168</c:v>
                </c:pt>
                <c:pt idx="1429">
                  <c:v>45169</c:v>
                </c:pt>
                <c:pt idx="1430">
                  <c:v>45170</c:v>
                </c:pt>
                <c:pt idx="1431">
                  <c:v>45174</c:v>
                </c:pt>
                <c:pt idx="1432">
                  <c:v>45175</c:v>
                </c:pt>
                <c:pt idx="1433">
                  <c:v>45176</c:v>
                </c:pt>
                <c:pt idx="1434">
                  <c:v>45177</c:v>
                </c:pt>
                <c:pt idx="1435">
                  <c:v>45180</c:v>
                </c:pt>
                <c:pt idx="1436">
                  <c:v>45181</c:v>
                </c:pt>
                <c:pt idx="1437">
                  <c:v>45182</c:v>
                </c:pt>
                <c:pt idx="1438">
                  <c:v>45183</c:v>
                </c:pt>
                <c:pt idx="1439">
                  <c:v>45184</c:v>
                </c:pt>
                <c:pt idx="1440">
                  <c:v>45187</c:v>
                </c:pt>
                <c:pt idx="1441">
                  <c:v>45188</c:v>
                </c:pt>
                <c:pt idx="1442">
                  <c:v>45189</c:v>
                </c:pt>
                <c:pt idx="1443">
                  <c:v>45190</c:v>
                </c:pt>
                <c:pt idx="1444">
                  <c:v>45191</c:v>
                </c:pt>
                <c:pt idx="1445">
                  <c:v>45194</c:v>
                </c:pt>
                <c:pt idx="1446">
                  <c:v>45195</c:v>
                </c:pt>
                <c:pt idx="1447">
                  <c:v>45196</c:v>
                </c:pt>
                <c:pt idx="1448">
                  <c:v>45197</c:v>
                </c:pt>
                <c:pt idx="1449">
                  <c:v>45198</c:v>
                </c:pt>
                <c:pt idx="1450">
                  <c:v>45201</c:v>
                </c:pt>
                <c:pt idx="1451">
                  <c:v>45202</c:v>
                </c:pt>
                <c:pt idx="1452">
                  <c:v>45203</c:v>
                </c:pt>
                <c:pt idx="1453">
                  <c:v>45204</c:v>
                </c:pt>
                <c:pt idx="1454">
                  <c:v>45205</c:v>
                </c:pt>
                <c:pt idx="1455">
                  <c:v>45208</c:v>
                </c:pt>
                <c:pt idx="1456">
                  <c:v>45209</c:v>
                </c:pt>
                <c:pt idx="1457">
                  <c:v>45210</c:v>
                </c:pt>
                <c:pt idx="1458">
                  <c:v>45211</c:v>
                </c:pt>
                <c:pt idx="1459">
                  <c:v>45212</c:v>
                </c:pt>
                <c:pt idx="1460">
                  <c:v>45215</c:v>
                </c:pt>
                <c:pt idx="1461">
                  <c:v>45216</c:v>
                </c:pt>
                <c:pt idx="1462">
                  <c:v>45217</c:v>
                </c:pt>
                <c:pt idx="1463">
                  <c:v>45218</c:v>
                </c:pt>
                <c:pt idx="1464">
                  <c:v>45219</c:v>
                </c:pt>
                <c:pt idx="1465">
                  <c:v>45222</c:v>
                </c:pt>
                <c:pt idx="1466">
                  <c:v>45223</c:v>
                </c:pt>
                <c:pt idx="1467">
                  <c:v>45224</c:v>
                </c:pt>
                <c:pt idx="1468">
                  <c:v>45225</c:v>
                </c:pt>
                <c:pt idx="1469">
                  <c:v>45226</c:v>
                </c:pt>
                <c:pt idx="1470">
                  <c:v>45229</c:v>
                </c:pt>
                <c:pt idx="1471">
                  <c:v>45230</c:v>
                </c:pt>
                <c:pt idx="1472">
                  <c:v>45231</c:v>
                </c:pt>
                <c:pt idx="1473">
                  <c:v>45232</c:v>
                </c:pt>
                <c:pt idx="1474">
                  <c:v>45233</c:v>
                </c:pt>
                <c:pt idx="1475">
                  <c:v>45236</c:v>
                </c:pt>
                <c:pt idx="1476">
                  <c:v>45237</c:v>
                </c:pt>
                <c:pt idx="1477">
                  <c:v>45238</c:v>
                </c:pt>
                <c:pt idx="1478">
                  <c:v>45239</c:v>
                </c:pt>
                <c:pt idx="1479">
                  <c:v>45240</c:v>
                </c:pt>
                <c:pt idx="1480">
                  <c:v>45243</c:v>
                </c:pt>
                <c:pt idx="1481">
                  <c:v>45244</c:v>
                </c:pt>
                <c:pt idx="1482">
                  <c:v>45245</c:v>
                </c:pt>
                <c:pt idx="1483">
                  <c:v>45246</c:v>
                </c:pt>
                <c:pt idx="1484">
                  <c:v>45247</c:v>
                </c:pt>
                <c:pt idx="1485">
                  <c:v>45250</c:v>
                </c:pt>
                <c:pt idx="1486">
                  <c:v>45251</c:v>
                </c:pt>
                <c:pt idx="1487">
                  <c:v>45252</c:v>
                </c:pt>
                <c:pt idx="1488">
                  <c:v>45254</c:v>
                </c:pt>
                <c:pt idx="1489">
                  <c:v>45257</c:v>
                </c:pt>
                <c:pt idx="1490">
                  <c:v>45258</c:v>
                </c:pt>
                <c:pt idx="1491">
                  <c:v>45259</c:v>
                </c:pt>
                <c:pt idx="1492">
                  <c:v>45260</c:v>
                </c:pt>
                <c:pt idx="1493">
                  <c:v>45261</c:v>
                </c:pt>
                <c:pt idx="1494">
                  <c:v>45264</c:v>
                </c:pt>
                <c:pt idx="1495">
                  <c:v>45265</c:v>
                </c:pt>
                <c:pt idx="1496">
                  <c:v>45266</c:v>
                </c:pt>
                <c:pt idx="1497">
                  <c:v>45267</c:v>
                </c:pt>
                <c:pt idx="1498">
                  <c:v>45268</c:v>
                </c:pt>
                <c:pt idx="1499">
                  <c:v>45271</c:v>
                </c:pt>
                <c:pt idx="1500">
                  <c:v>45272</c:v>
                </c:pt>
                <c:pt idx="1501">
                  <c:v>45273</c:v>
                </c:pt>
                <c:pt idx="1502">
                  <c:v>45274</c:v>
                </c:pt>
                <c:pt idx="1503">
                  <c:v>45275</c:v>
                </c:pt>
                <c:pt idx="1504">
                  <c:v>45278</c:v>
                </c:pt>
                <c:pt idx="1505">
                  <c:v>45279</c:v>
                </c:pt>
                <c:pt idx="1506">
                  <c:v>45280</c:v>
                </c:pt>
                <c:pt idx="1507">
                  <c:v>45281</c:v>
                </c:pt>
                <c:pt idx="1508">
                  <c:v>45282</c:v>
                </c:pt>
                <c:pt idx="1509">
                  <c:v>45286</c:v>
                </c:pt>
                <c:pt idx="1510">
                  <c:v>45287</c:v>
                </c:pt>
                <c:pt idx="1511">
                  <c:v>45288</c:v>
                </c:pt>
                <c:pt idx="1512">
                  <c:v>45289</c:v>
                </c:pt>
                <c:pt idx="1513">
                  <c:v>45293</c:v>
                </c:pt>
                <c:pt idx="1514">
                  <c:v>45294</c:v>
                </c:pt>
                <c:pt idx="1515">
                  <c:v>45295</c:v>
                </c:pt>
                <c:pt idx="1516">
                  <c:v>45296</c:v>
                </c:pt>
                <c:pt idx="1517">
                  <c:v>45299</c:v>
                </c:pt>
                <c:pt idx="1518">
                  <c:v>45300</c:v>
                </c:pt>
                <c:pt idx="1519">
                  <c:v>45301</c:v>
                </c:pt>
                <c:pt idx="1520">
                  <c:v>45302</c:v>
                </c:pt>
                <c:pt idx="1521">
                  <c:v>45303</c:v>
                </c:pt>
                <c:pt idx="1522">
                  <c:v>45307</c:v>
                </c:pt>
                <c:pt idx="1523">
                  <c:v>45308</c:v>
                </c:pt>
                <c:pt idx="1524">
                  <c:v>45309</c:v>
                </c:pt>
                <c:pt idx="1525">
                  <c:v>45310</c:v>
                </c:pt>
                <c:pt idx="1526">
                  <c:v>45313</c:v>
                </c:pt>
                <c:pt idx="1527">
                  <c:v>45314</c:v>
                </c:pt>
                <c:pt idx="1528">
                  <c:v>45315</c:v>
                </c:pt>
                <c:pt idx="1529">
                  <c:v>45316</c:v>
                </c:pt>
                <c:pt idx="1530">
                  <c:v>45317</c:v>
                </c:pt>
                <c:pt idx="1531">
                  <c:v>45320</c:v>
                </c:pt>
                <c:pt idx="1532">
                  <c:v>45321</c:v>
                </c:pt>
                <c:pt idx="1533">
                  <c:v>45322</c:v>
                </c:pt>
                <c:pt idx="1534">
                  <c:v>45323</c:v>
                </c:pt>
                <c:pt idx="1535">
                  <c:v>45324</c:v>
                </c:pt>
                <c:pt idx="1536">
                  <c:v>45327</c:v>
                </c:pt>
                <c:pt idx="1537">
                  <c:v>45328</c:v>
                </c:pt>
                <c:pt idx="1538">
                  <c:v>45329</c:v>
                </c:pt>
                <c:pt idx="1539">
                  <c:v>45330</c:v>
                </c:pt>
                <c:pt idx="1540">
                  <c:v>45331</c:v>
                </c:pt>
                <c:pt idx="1541">
                  <c:v>45334</c:v>
                </c:pt>
                <c:pt idx="1542">
                  <c:v>45335</c:v>
                </c:pt>
                <c:pt idx="1543">
                  <c:v>45336</c:v>
                </c:pt>
                <c:pt idx="1544">
                  <c:v>45337</c:v>
                </c:pt>
                <c:pt idx="1545">
                  <c:v>45338</c:v>
                </c:pt>
                <c:pt idx="1546">
                  <c:v>45342</c:v>
                </c:pt>
                <c:pt idx="1547">
                  <c:v>45343</c:v>
                </c:pt>
                <c:pt idx="1548">
                  <c:v>45344</c:v>
                </c:pt>
                <c:pt idx="1549">
                  <c:v>45345</c:v>
                </c:pt>
                <c:pt idx="1550">
                  <c:v>45348</c:v>
                </c:pt>
                <c:pt idx="1551">
                  <c:v>45349</c:v>
                </c:pt>
                <c:pt idx="1552">
                  <c:v>45350</c:v>
                </c:pt>
                <c:pt idx="1553">
                  <c:v>45351</c:v>
                </c:pt>
                <c:pt idx="1554">
                  <c:v>45352</c:v>
                </c:pt>
                <c:pt idx="1555">
                  <c:v>45355</c:v>
                </c:pt>
                <c:pt idx="1556">
                  <c:v>45356</c:v>
                </c:pt>
                <c:pt idx="1557">
                  <c:v>45357</c:v>
                </c:pt>
                <c:pt idx="1558">
                  <c:v>45358</c:v>
                </c:pt>
                <c:pt idx="1559">
                  <c:v>45359</c:v>
                </c:pt>
                <c:pt idx="1560">
                  <c:v>45362</c:v>
                </c:pt>
                <c:pt idx="1561">
                  <c:v>45363</c:v>
                </c:pt>
                <c:pt idx="1562">
                  <c:v>45364</c:v>
                </c:pt>
                <c:pt idx="1563">
                  <c:v>45365</c:v>
                </c:pt>
                <c:pt idx="1564">
                  <c:v>45366</c:v>
                </c:pt>
                <c:pt idx="1565">
                  <c:v>45369</c:v>
                </c:pt>
                <c:pt idx="1566">
                  <c:v>45370</c:v>
                </c:pt>
                <c:pt idx="1567">
                  <c:v>45371</c:v>
                </c:pt>
                <c:pt idx="1568">
                  <c:v>45372</c:v>
                </c:pt>
                <c:pt idx="1569">
                  <c:v>45373</c:v>
                </c:pt>
                <c:pt idx="1570">
                  <c:v>45376</c:v>
                </c:pt>
                <c:pt idx="1571">
                  <c:v>45377</c:v>
                </c:pt>
                <c:pt idx="1572">
                  <c:v>45378</c:v>
                </c:pt>
                <c:pt idx="1573">
                  <c:v>45379</c:v>
                </c:pt>
                <c:pt idx="1574">
                  <c:v>45383</c:v>
                </c:pt>
                <c:pt idx="1575">
                  <c:v>45384</c:v>
                </c:pt>
                <c:pt idx="1576">
                  <c:v>45385</c:v>
                </c:pt>
                <c:pt idx="1577">
                  <c:v>45386</c:v>
                </c:pt>
                <c:pt idx="1578">
                  <c:v>45387</c:v>
                </c:pt>
                <c:pt idx="1579">
                  <c:v>45390</c:v>
                </c:pt>
                <c:pt idx="1580">
                  <c:v>45391</c:v>
                </c:pt>
                <c:pt idx="1581">
                  <c:v>45392</c:v>
                </c:pt>
                <c:pt idx="1582">
                  <c:v>45393</c:v>
                </c:pt>
                <c:pt idx="1583">
                  <c:v>45394</c:v>
                </c:pt>
                <c:pt idx="1584">
                  <c:v>45397</c:v>
                </c:pt>
                <c:pt idx="1585">
                  <c:v>45398</c:v>
                </c:pt>
                <c:pt idx="1586">
                  <c:v>45399</c:v>
                </c:pt>
                <c:pt idx="1587">
                  <c:v>45400</c:v>
                </c:pt>
                <c:pt idx="1588">
                  <c:v>45401</c:v>
                </c:pt>
                <c:pt idx="1589">
                  <c:v>45404</c:v>
                </c:pt>
                <c:pt idx="1590">
                  <c:v>45405</c:v>
                </c:pt>
                <c:pt idx="1591">
                  <c:v>45406</c:v>
                </c:pt>
                <c:pt idx="1592">
                  <c:v>45407</c:v>
                </c:pt>
                <c:pt idx="1593">
                  <c:v>45408</c:v>
                </c:pt>
                <c:pt idx="1594">
                  <c:v>45411</c:v>
                </c:pt>
                <c:pt idx="1595">
                  <c:v>45412</c:v>
                </c:pt>
                <c:pt idx="1596">
                  <c:v>45413</c:v>
                </c:pt>
                <c:pt idx="1597">
                  <c:v>45414</c:v>
                </c:pt>
                <c:pt idx="1598">
                  <c:v>45415</c:v>
                </c:pt>
                <c:pt idx="1599">
                  <c:v>45418</c:v>
                </c:pt>
                <c:pt idx="1600">
                  <c:v>45419</c:v>
                </c:pt>
                <c:pt idx="1601">
                  <c:v>45420</c:v>
                </c:pt>
                <c:pt idx="1602">
                  <c:v>45421</c:v>
                </c:pt>
                <c:pt idx="1603">
                  <c:v>45422</c:v>
                </c:pt>
                <c:pt idx="1604">
                  <c:v>45425</c:v>
                </c:pt>
                <c:pt idx="1605">
                  <c:v>45426</c:v>
                </c:pt>
                <c:pt idx="1606">
                  <c:v>45427</c:v>
                </c:pt>
                <c:pt idx="1607">
                  <c:v>45428</c:v>
                </c:pt>
                <c:pt idx="1608">
                  <c:v>45429</c:v>
                </c:pt>
                <c:pt idx="1609">
                  <c:v>45432</c:v>
                </c:pt>
                <c:pt idx="1610">
                  <c:v>45433</c:v>
                </c:pt>
                <c:pt idx="1611">
                  <c:v>45434</c:v>
                </c:pt>
                <c:pt idx="1612">
                  <c:v>45435</c:v>
                </c:pt>
                <c:pt idx="1613">
                  <c:v>45436</c:v>
                </c:pt>
                <c:pt idx="1614">
                  <c:v>45439</c:v>
                </c:pt>
                <c:pt idx="1615">
                  <c:v>45440</c:v>
                </c:pt>
                <c:pt idx="1616">
                  <c:v>45441</c:v>
                </c:pt>
                <c:pt idx="1617">
                  <c:v>45442</c:v>
                </c:pt>
                <c:pt idx="1618">
                  <c:v>45443</c:v>
                </c:pt>
                <c:pt idx="1619">
                  <c:v>45446</c:v>
                </c:pt>
                <c:pt idx="1620">
                  <c:v>45447</c:v>
                </c:pt>
                <c:pt idx="1621">
                  <c:v>45448</c:v>
                </c:pt>
                <c:pt idx="1622">
                  <c:v>45449</c:v>
                </c:pt>
                <c:pt idx="1623">
                  <c:v>45450</c:v>
                </c:pt>
                <c:pt idx="1624">
                  <c:v>45453</c:v>
                </c:pt>
                <c:pt idx="1625">
                  <c:v>45454</c:v>
                </c:pt>
                <c:pt idx="1626">
                  <c:v>45455</c:v>
                </c:pt>
                <c:pt idx="1627">
                  <c:v>45456</c:v>
                </c:pt>
                <c:pt idx="1628">
                  <c:v>45457</c:v>
                </c:pt>
                <c:pt idx="1629">
                  <c:v>45460</c:v>
                </c:pt>
                <c:pt idx="1630">
                  <c:v>45461</c:v>
                </c:pt>
                <c:pt idx="1631">
                  <c:v>45462</c:v>
                </c:pt>
                <c:pt idx="1632">
                  <c:v>45463</c:v>
                </c:pt>
                <c:pt idx="1633">
                  <c:v>45464</c:v>
                </c:pt>
                <c:pt idx="1634">
                  <c:v>45467</c:v>
                </c:pt>
                <c:pt idx="1635">
                  <c:v>45468</c:v>
                </c:pt>
                <c:pt idx="1636">
                  <c:v>45469</c:v>
                </c:pt>
                <c:pt idx="1637">
                  <c:v>45470</c:v>
                </c:pt>
                <c:pt idx="1638">
                  <c:v>45471</c:v>
                </c:pt>
                <c:pt idx="1639">
                  <c:v>45474</c:v>
                </c:pt>
                <c:pt idx="1640">
                  <c:v>45475</c:v>
                </c:pt>
                <c:pt idx="1641">
                  <c:v>45476</c:v>
                </c:pt>
                <c:pt idx="1642">
                  <c:v>45477</c:v>
                </c:pt>
                <c:pt idx="1643">
                  <c:v>45478</c:v>
                </c:pt>
                <c:pt idx="1644">
                  <c:v>45481</c:v>
                </c:pt>
                <c:pt idx="1645">
                  <c:v>45482</c:v>
                </c:pt>
                <c:pt idx="1646">
                  <c:v>45483</c:v>
                </c:pt>
                <c:pt idx="1647">
                  <c:v>45484</c:v>
                </c:pt>
                <c:pt idx="1648">
                  <c:v>45485</c:v>
                </c:pt>
                <c:pt idx="1649">
                  <c:v>45488</c:v>
                </c:pt>
                <c:pt idx="1650">
                  <c:v>45489</c:v>
                </c:pt>
                <c:pt idx="1651">
                  <c:v>45490</c:v>
                </c:pt>
                <c:pt idx="1652">
                  <c:v>45491</c:v>
                </c:pt>
                <c:pt idx="1653">
                  <c:v>45492</c:v>
                </c:pt>
                <c:pt idx="1654">
                  <c:v>45495</c:v>
                </c:pt>
                <c:pt idx="1655">
                  <c:v>45496</c:v>
                </c:pt>
                <c:pt idx="1656">
                  <c:v>45497</c:v>
                </c:pt>
                <c:pt idx="1657">
                  <c:v>45498</c:v>
                </c:pt>
                <c:pt idx="1658">
                  <c:v>45499</c:v>
                </c:pt>
                <c:pt idx="1659">
                  <c:v>45502</c:v>
                </c:pt>
                <c:pt idx="1660">
                  <c:v>45503</c:v>
                </c:pt>
                <c:pt idx="1661">
                  <c:v>45504</c:v>
                </c:pt>
                <c:pt idx="1662">
                  <c:v>45505</c:v>
                </c:pt>
                <c:pt idx="1663">
                  <c:v>45506</c:v>
                </c:pt>
                <c:pt idx="1664">
                  <c:v>45509</c:v>
                </c:pt>
                <c:pt idx="1665">
                  <c:v>45510</c:v>
                </c:pt>
                <c:pt idx="1666">
                  <c:v>45511</c:v>
                </c:pt>
                <c:pt idx="1667">
                  <c:v>45512</c:v>
                </c:pt>
                <c:pt idx="1668">
                  <c:v>45513</c:v>
                </c:pt>
                <c:pt idx="1669">
                  <c:v>45516</c:v>
                </c:pt>
                <c:pt idx="1670">
                  <c:v>45517</c:v>
                </c:pt>
                <c:pt idx="1671">
                  <c:v>45518</c:v>
                </c:pt>
                <c:pt idx="1672">
                  <c:v>45519</c:v>
                </c:pt>
                <c:pt idx="1673">
                  <c:v>45520</c:v>
                </c:pt>
                <c:pt idx="1674">
                  <c:v>45523</c:v>
                </c:pt>
                <c:pt idx="1675">
                  <c:v>45524</c:v>
                </c:pt>
                <c:pt idx="1676">
                  <c:v>45525</c:v>
                </c:pt>
                <c:pt idx="1677">
                  <c:v>45526</c:v>
                </c:pt>
                <c:pt idx="1678">
                  <c:v>45527</c:v>
                </c:pt>
                <c:pt idx="1679">
                  <c:v>45530</c:v>
                </c:pt>
                <c:pt idx="1680">
                  <c:v>45531</c:v>
                </c:pt>
                <c:pt idx="1681">
                  <c:v>45532</c:v>
                </c:pt>
                <c:pt idx="1682">
                  <c:v>45533</c:v>
                </c:pt>
                <c:pt idx="1683">
                  <c:v>45534</c:v>
                </c:pt>
                <c:pt idx="1684">
                  <c:v>45537</c:v>
                </c:pt>
                <c:pt idx="1685">
                  <c:v>45538</c:v>
                </c:pt>
                <c:pt idx="1686">
                  <c:v>45539</c:v>
                </c:pt>
                <c:pt idx="1687">
                  <c:v>45540</c:v>
                </c:pt>
                <c:pt idx="1688">
                  <c:v>45541</c:v>
                </c:pt>
                <c:pt idx="1689">
                  <c:v>45544</c:v>
                </c:pt>
                <c:pt idx="1690">
                  <c:v>45545</c:v>
                </c:pt>
                <c:pt idx="1691">
                  <c:v>45546</c:v>
                </c:pt>
                <c:pt idx="1692">
                  <c:v>45547</c:v>
                </c:pt>
                <c:pt idx="1693">
                  <c:v>45548</c:v>
                </c:pt>
                <c:pt idx="1694">
                  <c:v>45551</c:v>
                </c:pt>
                <c:pt idx="1695">
                  <c:v>45552</c:v>
                </c:pt>
                <c:pt idx="1696">
                  <c:v>45553</c:v>
                </c:pt>
                <c:pt idx="1697">
                  <c:v>45554</c:v>
                </c:pt>
                <c:pt idx="1698">
                  <c:v>45555</c:v>
                </c:pt>
                <c:pt idx="1699">
                  <c:v>45558</c:v>
                </c:pt>
                <c:pt idx="1700">
                  <c:v>45559</c:v>
                </c:pt>
                <c:pt idx="1701">
                  <c:v>45560</c:v>
                </c:pt>
                <c:pt idx="1702">
                  <c:v>45561</c:v>
                </c:pt>
                <c:pt idx="1703">
                  <c:v>45562</c:v>
                </c:pt>
                <c:pt idx="1704">
                  <c:v>45565</c:v>
                </c:pt>
                <c:pt idx="1705">
                  <c:v>45566</c:v>
                </c:pt>
                <c:pt idx="1706">
                  <c:v>45567</c:v>
                </c:pt>
                <c:pt idx="1707">
                  <c:v>45568</c:v>
                </c:pt>
                <c:pt idx="1708">
                  <c:v>45569</c:v>
                </c:pt>
                <c:pt idx="1709">
                  <c:v>45572</c:v>
                </c:pt>
                <c:pt idx="1710">
                  <c:v>45573</c:v>
                </c:pt>
                <c:pt idx="1711">
                  <c:v>45574</c:v>
                </c:pt>
                <c:pt idx="1712">
                  <c:v>45575</c:v>
                </c:pt>
                <c:pt idx="1713">
                  <c:v>45576</c:v>
                </c:pt>
                <c:pt idx="1714">
                  <c:v>45579</c:v>
                </c:pt>
                <c:pt idx="1715">
                  <c:v>45580</c:v>
                </c:pt>
                <c:pt idx="1716">
                  <c:v>45581</c:v>
                </c:pt>
                <c:pt idx="1717">
                  <c:v>45582</c:v>
                </c:pt>
                <c:pt idx="1718">
                  <c:v>45583</c:v>
                </c:pt>
                <c:pt idx="1719">
                  <c:v>45586</c:v>
                </c:pt>
                <c:pt idx="1720">
                  <c:v>45587</c:v>
                </c:pt>
                <c:pt idx="1721">
                  <c:v>45588</c:v>
                </c:pt>
                <c:pt idx="1722">
                  <c:v>45589</c:v>
                </c:pt>
                <c:pt idx="1723">
                  <c:v>45590</c:v>
                </c:pt>
                <c:pt idx="1724">
                  <c:v>45593</c:v>
                </c:pt>
                <c:pt idx="1725">
                  <c:v>45594</c:v>
                </c:pt>
                <c:pt idx="1726">
                  <c:v>45595</c:v>
                </c:pt>
                <c:pt idx="1727">
                  <c:v>45596</c:v>
                </c:pt>
                <c:pt idx="1728">
                  <c:v>45597</c:v>
                </c:pt>
                <c:pt idx="1729">
                  <c:v>45600</c:v>
                </c:pt>
                <c:pt idx="1730">
                  <c:v>45601</c:v>
                </c:pt>
                <c:pt idx="1731">
                  <c:v>45602</c:v>
                </c:pt>
                <c:pt idx="1732">
                  <c:v>45603</c:v>
                </c:pt>
                <c:pt idx="1733">
                  <c:v>45604</c:v>
                </c:pt>
                <c:pt idx="1734">
                  <c:v>45607</c:v>
                </c:pt>
                <c:pt idx="1735">
                  <c:v>45608</c:v>
                </c:pt>
                <c:pt idx="1736">
                  <c:v>45609</c:v>
                </c:pt>
                <c:pt idx="1737">
                  <c:v>45610</c:v>
                </c:pt>
                <c:pt idx="1738">
                  <c:v>45611</c:v>
                </c:pt>
                <c:pt idx="1739">
                  <c:v>45614</c:v>
                </c:pt>
                <c:pt idx="1740">
                  <c:v>45615</c:v>
                </c:pt>
                <c:pt idx="1741">
                  <c:v>45616</c:v>
                </c:pt>
                <c:pt idx="1742">
                  <c:v>45617</c:v>
                </c:pt>
                <c:pt idx="1743">
                  <c:v>45618</c:v>
                </c:pt>
                <c:pt idx="1744">
                  <c:v>45621</c:v>
                </c:pt>
                <c:pt idx="1745">
                  <c:v>45622</c:v>
                </c:pt>
                <c:pt idx="1746">
                  <c:v>45623</c:v>
                </c:pt>
                <c:pt idx="1747">
                  <c:v>45624</c:v>
                </c:pt>
                <c:pt idx="1748">
                  <c:v>45625</c:v>
                </c:pt>
                <c:pt idx="1749">
                  <c:v>45628</c:v>
                </c:pt>
                <c:pt idx="1750">
                  <c:v>45629</c:v>
                </c:pt>
                <c:pt idx="1751">
                  <c:v>45630</c:v>
                </c:pt>
                <c:pt idx="1752">
                  <c:v>45631</c:v>
                </c:pt>
                <c:pt idx="1753">
                  <c:v>45632</c:v>
                </c:pt>
                <c:pt idx="1754">
                  <c:v>45635</c:v>
                </c:pt>
                <c:pt idx="1755">
                  <c:v>45636</c:v>
                </c:pt>
                <c:pt idx="1756">
                  <c:v>45637</c:v>
                </c:pt>
                <c:pt idx="1757">
                  <c:v>45638</c:v>
                </c:pt>
                <c:pt idx="1758">
                  <c:v>45639</c:v>
                </c:pt>
                <c:pt idx="1759">
                  <c:v>45642</c:v>
                </c:pt>
                <c:pt idx="1760">
                  <c:v>45643</c:v>
                </c:pt>
                <c:pt idx="1761">
                  <c:v>45644</c:v>
                </c:pt>
                <c:pt idx="1762">
                  <c:v>45645</c:v>
                </c:pt>
                <c:pt idx="1763">
                  <c:v>45646</c:v>
                </c:pt>
                <c:pt idx="1764">
                  <c:v>45649</c:v>
                </c:pt>
                <c:pt idx="1765">
                  <c:v>45650</c:v>
                </c:pt>
                <c:pt idx="1766">
                  <c:v>45652</c:v>
                </c:pt>
                <c:pt idx="1767">
                  <c:v>45653</c:v>
                </c:pt>
                <c:pt idx="1768">
                  <c:v>45656</c:v>
                </c:pt>
                <c:pt idx="1769">
                  <c:v>45657</c:v>
                </c:pt>
                <c:pt idx="1770">
                  <c:v>45659</c:v>
                </c:pt>
                <c:pt idx="1771">
                  <c:v>45660</c:v>
                </c:pt>
                <c:pt idx="1772">
                  <c:v>45663</c:v>
                </c:pt>
                <c:pt idx="1773">
                  <c:v>45664</c:v>
                </c:pt>
                <c:pt idx="1774">
                  <c:v>45665</c:v>
                </c:pt>
                <c:pt idx="1775">
                  <c:v>45666</c:v>
                </c:pt>
                <c:pt idx="1776">
                  <c:v>45667</c:v>
                </c:pt>
                <c:pt idx="1777">
                  <c:v>45670</c:v>
                </c:pt>
                <c:pt idx="1778">
                  <c:v>45671</c:v>
                </c:pt>
                <c:pt idx="1779">
                  <c:v>45672</c:v>
                </c:pt>
                <c:pt idx="1780">
                  <c:v>45673</c:v>
                </c:pt>
                <c:pt idx="1781">
                  <c:v>45674</c:v>
                </c:pt>
                <c:pt idx="1782">
                  <c:v>45677</c:v>
                </c:pt>
                <c:pt idx="1783">
                  <c:v>45678</c:v>
                </c:pt>
                <c:pt idx="1784">
                  <c:v>45679</c:v>
                </c:pt>
                <c:pt idx="1785">
                  <c:v>45680</c:v>
                </c:pt>
                <c:pt idx="1786">
                  <c:v>45681</c:v>
                </c:pt>
                <c:pt idx="1787">
                  <c:v>45684</c:v>
                </c:pt>
                <c:pt idx="1788">
                  <c:v>45685</c:v>
                </c:pt>
                <c:pt idx="1789">
                  <c:v>45686</c:v>
                </c:pt>
                <c:pt idx="1790">
                  <c:v>45687</c:v>
                </c:pt>
                <c:pt idx="1791">
                  <c:v>45688</c:v>
                </c:pt>
                <c:pt idx="1792">
                  <c:v>45691</c:v>
                </c:pt>
                <c:pt idx="1793">
                  <c:v>45692</c:v>
                </c:pt>
                <c:pt idx="1794">
                  <c:v>45693</c:v>
                </c:pt>
                <c:pt idx="1795">
                  <c:v>45694</c:v>
                </c:pt>
                <c:pt idx="1796">
                  <c:v>45695</c:v>
                </c:pt>
                <c:pt idx="1797">
                  <c:v>45698</c:v>
                </c:pt>
                <c:pt idx="1798">
                  <c:v>45699</c:v>
                </c:pt>
                <c:pt idx="1799">
                  <c:v>45700</c:v>
                </c:pt>
                <c:pt idx="1800">
                  <c:v>45701</c:v>
                </c:pt>
                <c:pt idx="1801">
                  <c:v>45702</c:v>
                </c:pt>
                <c:pt idx="1802">
                  <c:v>45705</c:v>
                </c:pt>
                <c:pt idx="1803">
                  <c:v>45706</c:v>
                </c:pt>
                <c:pt idx="1804">
                  <c:v>45707</c:v>
                </c:pt>
                <c:pt idx="1805">
                  <c:v>45708</c:v>
                </c:pt>
                <c:pt idx="1806">
                  <c:v>45709</c:v>
                </c:pt>
                <c:pt idx="1807">
                  <c:v>45712</c:v>
                </c:pt>
                <c:pt idx="1808">
                  <c:v>45713</c:v>
                </c:pt>
                <c:pt idx="1809">
                  <c:v>45714</c:v>
                </c:pt>
                <c:pt idx="1810">
                  <c:v>45715</c:v>
                </c:pt>
                <c:pt idx="1811">
                  <c:v>45716</c:v>
                </c:pt>
                <c:pt idx="1812">
                  <c:v>45719</c:v>
                </c:pt>
                <c:pt idx="1813">
                  <c:v>45720</c:v>
                </c:pt>
                <c:pt idx="1814">
                  <c:v>45721</c:v>
                </c:pt>
                <c:pt idx="1815">
                  <c:v>45722</c:v>
                </c:pt>
                <c:pt idx="1816">
                  <c:v>45723</c:v>
                </c:pt>
                <c:pt idx="1817">
                  <c:v>45726</c:v>
                </c:pt>
                <c:pt idx="1818">
                  <c:v>45727</c:v>
                </c:pt>
                <c:pt idx="1819">
                  <c:v>45728</c:v>
                </c:pt>
                <c:pt idx="1820">
                  <c:v>45729</c:v>
                </c:pt>
                <c:pt idx="1821">
                  <c:v>45730</c:v>
                </c:pt>
                <c:pt idx="1822">
                  <c:v>45733</c:v>
                </c:pt>
                <c:pt idx="1823">
                  <c:v>45734</c:v>
                </c:pt>
                <c:pt idx="1824">
                  <c:v>45735</c:v>
                </c:pt>
                <c:pt idx="1825">
                  <c:v>45736</c:v>
                </c:pt>
                <c:pt idx="1826">
                  <c:v>45737</c:v>
                </c:pt>
                <c:pt idx="1827">
                  <c:v>45740</c:v>
                </c:pt>
                <c:pt idx="1828">
                  <c:v>45741</c:v>
                </c:pt>
                <c:pt idx="1829">
                  <c:v>45742</c:v>
                </c:pt>
                <c:pt idx="1830">
                  <c:v>45743</c:v>
                </c:pt>
                <c:pt idx="1831">
                  <c:v>45744</c:v>
                </c:pt>
                <c:pt idx="1832">
                  <c:v>45747</c:v>
                </c:pt>
                <c:pt idx="1833">
                  <c:v>45748</c:v>
                </c:pt>
                <c:pt idx="1834">
                  <c:v>45749</c:v>
                </c:pt>
                <c:pt idx="1835">
                  <c:v>45750</c:v>
                </c:pt>
                <c:pt idx="1836">
                  <c:v>45751</c:v>
                </c:pt>
                <c:pt idx="1837">
                  <c:v>45754</c:v>
                </c:pt>
                <c:pt idx="1838">
                  <c:v>45755</c:v>
                </c:pt>
                <c:pt idx="1839">
                  <c:v>45756</c:v>
                </c:pt>
                <c:pt idx="1840">
                  <c:v>45757</c:v>
                </c:pt>
                <c:pt idx="1841">
                  <c:v>45758</c:v>
                </c:pt>
                <c:pt idx="1842">
                  <c:v>45761</c:v>
                </c:pt>
                <c:pt idx="1843">
                  <c:v>45762</c:v>
                </c:pt>
                <c:pt idx="1844">
                  <c:v>45763</c:v>
                </c:pt>
                <c:pt idx="1845">
                  <c:v>45764</c:v>
                </c:pt>
                <c:pt idx="1846">
                  <c:v>45768</c:v>
                </c:pt>
                <c:pt idx="1847">
                  <c:v>45769</c:v>
                </c:pt>
                <c:pt idx="1848">
                  <c:v>45770</c:v>
                </c:pt>
                <c:pt idx="1849">
                  <c:v>45771</c:v>
                </c:pt>
                <c:pt idx="1850">
                  <c:v>45772</c:v>
                </c:pt>
                <c:pt idx="1851">
                  <c:v>45775</c:v>
                </c:pt>
                <c:pt idx="1852">
                  <c:v>45776</c:v>
                </c:pt>
                <c:pt idx="1853">
                  <c:v>45777</c:v>
                </c:pt>
                <c:pt idx="1854">
                  <c:v>45778</c:v>
                </c:pt>
                <c:pt idx="1855">
                  <c:v>45779</c:v>
                </c:pt>
                <c:pt idx="1856">
                  <c:v>45782</c:v>
                </c:pt>
                <c:pt idx="1857">
                  <c:v>45783</c:v>
                </c:pt>
                <c:pt idx="1858">
                  <c:v>45784</c:v>
                </c:pt>
                <c:pt idx="1859">
                  <c:v>45785</c:v>
                </c:pt>
                <c:pt idx="1860">
                  <c:v>45786</c:v>
                </c:pt>
                <c:pt idx="1861">
                  <c:v>45789</c:v>
                </c:pt>
                <c:pt idx="1862">
                  <c:v>45790</c:v>
                </c:pt>
                <c:pt idx="1863">
                  <c:v>45791</c:v>
                </c:pt>
                <c:pt idx="1864">
                  <c:v>45792</c:v>
                </c:pt>
                <c:pt idx="1865">
                  <c:v>45793</c:v>
                </c:pt>
                <c:pt idx="1866">
                  <c:v>45796</c:v>
                </c:pt>
                <c:pt idx="1867">
                  <c:v>45797</c:v>
                </c:pt>
                <c:pt idx="1868">
                  <c:v>45798</c:v>
                </c:pt>
                <c:pt idx="1869">
                  <c:v>45799</c:v>
                </c:pt>
                <c:pt idx="1870">
                  <c:v>45800</c:v>
                </c:pt>
                <c:pt idx="1871">
                  <c:v>45803</c:v>
                </c:pt>
                <c:pt idx="1872">
                  <c:v>45804</c:v>
                </c:pt>
                <c:pt idx="1873">
                  <c:v>45805</c:v>
                </c:pt>
                <c:pt idx="1874">
                  <c:v>45806</c:v>
                </c:pt>
                <c:pt idx="1875">
                  <c:v>45807</c:v>
                </c:pt>
                <c:pt idx="1876">
                  <c:v>45810</c:v>
                </c:pt>
                <c:pt idx="1877">
                  <c:v>45811</c:v>
                </c:pt>
                <c:pt idx="1878">
                  <c:v>45812</c:v>
                </c:pt>
                <c:pt idx="1879">
                  <c:v>45813</c:v>
                </c:pt>
                <c:pt idx="1880">
                  <c:v>45814</c:v>
                </c:pt>
                <c:pt idx="1881">
                  <c:v>45817</c:v>
                </c:pt>
                <c:pt idx="1882">
                  <c:v>45818</c:v>
                </c:pt>
                <c:pt idx="1883">
                  <c:v>45819</c:v>
                </c:pt>
                <c:pt idx="1884">
                  <c:v>45820</c:v>
                </c:pt>
                <c:pt idx="1885">
                  <c:v>45821</c:v>
                </c:pt>
                <c:pt idx="1886">
                  <c:v>45824</c:v>
                </c:pt>
                <c:pt idx="1887">
                  <c:v>45825</c:v>
                </c:pt>
                <c:pt idx="1888">
                  <c:v>45826</c:v>
                </c:pt>
                <c:pt idx="1889">
                  <c:v>45827</c:v>
                </c:pt>
                <c:pt idx="1890">
                  <c:v>45828</c:v>
                </c:pt>
                <c:pt idx="1891">
                  <c:v>45831</c:v>
                </c:pt>
                <c:pt idx="1892">
                  <c:v>45832</c:v>
                </c:pt>
                <c:pt idx="1893">
                  <c:v>45833</c:v>
                </c:pt>
                <c:pt idx="1894">
                  <c:v>45834</c:v>
                </c:pt>
                <c:pt idx="1895">
                  <c:v>45835</c:v>
                </c:pt>
                <c:pt idx="1896">
                  <c:v>45838</c:v>
                </c:pt>
                <c:pt idx="1897">
                  <c:v>45839</c:v>
                </c:pt>
                <c:pt idx="1898">
                  <c:v>45840</c:v>
                </c:pt>
                <c:pt idx="1899">
                  <c:v>45841</c:v>
                </c:pt>
                <c:pt idx="1900">
                  <c:v>45842</c:v>
                </c:pt>
                <c:pt idx="1901">
                  <c:v>45845</c:v>
                </c:pt>
                <c:pt idx="1902">
                  <c:v>45846</c:v>
                </c:pt>
                <c:pt idx="1903">
                  <c:v>45847</c:v>
                </c:pt>
                <c:pt idx="1904">
                  <c:v>45848</c:v>
                </c:pt>
                <c:pt idx="1905">
                  <c:v>45849</c:v>
                </c:pt>
                <c:pt idx="1906">
                  <c:v>45852</c:v>
                </c:pt>
                <c:pt idx="1907">
                  <c:v>45853</c:v>
                </c:pt>
                <c:pt idx="1908">
                  <c:v>45854</c:v>
                </c:pt>
                <c:pt idx="1909">
                  <c:v>45855</c:v>
                </c:pt>
                <c:pt idx="1910">
                  <c:v>45856</c:v>
                </c:pt>
                <c:pt idx="1911">
                  <c:v>45859</c:v>
                </c:pt>
                <c:pt idx="1912">
                  <c:v>45860</c:v>
                </c:pt>
                <c:pt idx="1913">
                  <c:v>45861</c:v>
                </c:pt>
                <c:pt idx="1914">
                  <c:v>45862</c:v>
                </c:pt>
                <c:pt idx="1915">
                  <c:v>45863</c:v>
                </c:pt>
                <c:pt idx="1916">
                  <c:v>45866</c:v>
                </c:pt>
                <c:pt idx="1917">
                  <c:v>45867</c:v>
                </c:pt>
                <c:pt idx="1918">
                  <c:v>45868</c:v>
                </c:pt>
                <c:pt idx="1919">
                  <c:v>45869</c:v>
                </c:pt>
                <c:pt idx="1920">
                  <c:v>45870</c:v>
                </c:pt>
                <c:pt idx="1921">
                  <c:v>45873</c:v>
                </c:pt>
                <c:pt idx="1922">
                  <c:v>45874</c:v>
                </c:pt>
                <c:pt idx="1923">
                  <c:v>45875</c:v>
                </c:pt>
                <c:pt idx="1924">
                  <c:v>45876</c:v>
                </c:pt>
                <c:pt idx="1925">
                  <c:v>45877</c:v>
                </c:pt>
                <c:pt idx="1926">
                  <c:v>45880</c:v>
                </c:pt>
                <c:pt idx="1927">
                  <c:v>45881</c:v>
                </c:pt>
                <c:pt idx="1928">
                  <c:v>45882</c:v>
                </c:pt>
                <c:pt idx="1929">
                  <c:v>45883</c:v>
                </c:pt>
                <c:pt idx="1930">
                  <c:v>45884</c:v>
                </c:pt>
                <c:pt idx="1931">
                  <c:v>45887</c:v>
                </c:pt>
                <c:pt idx="1932">
                  <c:v>45888</c:v>
                </c:pt>
                <c:pt idx="1933">
                  <c:v>45889</c:v>
                </c:pt>
                <c:pt idx="1934">
                  <c:v>45890</c:v>
                </c:pt>
                <c:pt idx="1935">
                  <c:v>45891</c:v>
                </c:pt>
                <c:pt idx="1936">
                  <c:v>45894</c:v>
                </c:pt>
                <c:pt idx="1937">
                  <c:v>45895</c:v>
                </c:pt>
                <c:pt idx="1938">
                  <c:v>45896</c:v>
                </c:pt>
                <c:pt idx="1939">
                  <c:v>45897</c:v>
                </c:pt>
                <c:pt idx="1940">
                  <c:v>45898</c:v>
                </c:pt>
                <c:pt idx="1941">
                  <c:v>45901</c:v>
                </c:pt>
                <c:pt idx="1942">
                  <c:v>45902</c:v>
                </c:pt>
                <c:pt idx="1943">
                  <c:v>45903</c:v>
                </c:pt>
                <c:pt idx="1944">
                  <c:v>45904</c:v>
                </c:pt>
                <c:pt idx="1945">
                  <c:v>45905</c:v>
                </c:pt>
                <c:pt idx="1946">
                  <c:v>45908</c:v>
                </c:pt>
                <c:pt idx="1947">
                  <c:v>45909</c:v>
                </c:pt>
                <c:pt idx="1948">
                  <c:v>45910</c:v>
                </c:pt>
                <c:pt idx="1949">
                  <c:v>45911</c:v>
                </c:pt>
                <c:pt idx="1950">
                  <c:v>45912</c:v>
                </c:pt>
                <c:pt idx="1951">
                  <c:v>45915</c:v>
                </c:pt>
                <c:pt idx="1952">
                  <c:v>45916</c:v>
                </c:pt>
                <c:pt idx="1953">
                  <c:v>45917</c:v>
                </c:pt>
                <c:pt idx="1954">
                  <c:v>45918</c:v>
                </c:pt>
                <c:pt idx="1955">
                  <c:v>45919</c:v>
                </c:pt>
                <c:pt idx="1956">
                  <c:v>45922</c:v>
                </c:pt>
                <c:pt idx="1957">
                  <c:v>45923</c:v>
                </c:pt>
                <c:pt idx="1958">
                  <c:v>45924</c:v>
                </c:pt>
                <c:pt idx="1959">
                  <c:v>45925</c:v>
                </c:pt>
                <c:pt idx="1960">
                  <c:v>45926</c:v>
                </c:pt>
                <c:pt idx="1961">
                  <c:v>45929</c:v>
                </c:pt>
                <c:pt idx="1962">
                  <c:v>45930</c:v>
                </c:pt>
                <c:pt idx="1963">
                  <c:v>45931</c:v>
                </c:pt>
                <c:pt idx="1964">
                  <c:v>45932</c:v>
                </c:pt>
                <c:pt idx="1965">
                  <c:v>45933</c:v>
                </c:pt>
                <c:pt idx="1966">
                  <c:v>45936</c:v>
                </c:pt>
                <c:pt idx="1967">
                  <c:v>45937</c:v>
                </c:pt>
                <c:pt idx="1968">
                  <c:v>45938</c:v>
                </c:pt>
                <c:pt idx="1969">
                  <c:v>45939</c:v>
                </c:pt>
                <c:pt idx="1970">
                  <c:v>45940</c:v>
                </c:pt>
                <c:pt idx="1971">
                  <c:v>45943</c:v>
                </c:pt>
                <c:pt idx="1972">
                  <c:v>45944</c:v>
                </c:pt>
                <c:pt idx="1973">
                  <c:v>45945</c:v>
                </c:pt>
                <c:pt idx="1974">
                  <c:v>45946</c:v>
                </c:pt>
                <c:pt idx="1975">
                  <c:v>45947</c:v>
                </c:pt>
                <c:pt idx="1976">
                  <c:v>45950</c:v>
                </c:pt>
                <c:pt idx="1977">
                  <c:v>45951</c:v>
                </c:pt>
                <c:pt idx="1978">
                  <c:v>45952</c:v>
                </c:pt>
                <c:pt idx="1979">
                  <c:v>45953</c:v>
                </c:pt>
                <c:pt idx="1980">
                  <c:v>45954</c:v>
                </c:pt>
                <c:pt idx="1981">
                  <c:v>45957</c:v>
                </c:pt>
                <c:pt idx="1982">
                  <c:v>45958</c:v>
                </c:pt>
              </c:numCache>
            </c:numRef>
          </c:cat>
          <c:val>
            <c:numRef>
              <c:f>data!$G$2:$G$1984</c:f>
              <c:numCache>
                <c:formatCode>"$"#,##0.00</c:formatCode>
                <c:ptCount val="1983"/>
                <c:pt idx="0">
                  <c:v>0.35</c:v>
                </c:pt>
                <c:pt idx="1">
                  <c:v>0.36</c:v>
                </c:pt>
                <c:pt idx="2">
                  <c:v>0.36</c:v>
                </c:pt>
                <c:pt idx="3">
                  <c:v>0.36</c:v>
                </c:pt>
                <c:pt idx="4">
                  <c:v>0.36</c:v>
                </c:pt>
                <c:pt idx="5">
                  <c:v>0.36</c:v>
                </c:pt>
                <c:pt idx="6">
                  <c:v>0.36</c:v>
                </c:pt>
                <c:pt idx="7">
                  <c:v>0.35</c:v>
                </c:pt>
                <c:pt idx="8">
                  <c:v>0.35</c:v>
                </c:pt>
                <c:pt idx="9">
                  <c:v>0.35</c:v>
                </c:pt>
                <c:pt idx="10">
                  <c:v>0.35</c:v>
                </c:pt>
                <c:pt idx="11">
                  <c:v>0.34</c:v>
                </c:pt>
                <c:pt idx="12">
                  <c:v>0.35</c:v>
                </c:pt>
                <c:pt idx="13">
                  <c:v>0.34</c:v>
                </c:pt>
                <c:pt idx="14">
                  <c:v>0.35</c:v>
                </c:pt>
                <c:pt idx="15">
                  <c:v>0.35</c:v>
                </c:pt>
                <c:pt idx="16">
                  <c:v>0.35</c:v>
                </c:pt>
                <c:pt idx="17">
                  <c:v>0.35</c:v>
                </c:pt>
                <c:pt idx="18">
                  <c:v>0.35</c:v>
                </c:pt>
                <c:pt idx="19">
                  <c:v>0.36</c:v>
                </c:pt>
                <c:pt idx="20">
                  <c:v>0.36</c:v>
                </c:pt>
                <c:pt idx="21">
                  <c:v>0.35</c:v>
                </c:pt>
                <c:pt idx="22">
                  <c:v>0.35</c:v>
                </c:pt>
                <c:pt idx="23">
                  <c:v>0.35</c:v>
                </c:pt>
                <c:pt idx="24">
                  <c:v>0.36</c:v>
                </c:pt>
                <c:pt idx="25">
                  <c:v>0.35</c:v>
                </c:pt>
                <c:pt idx="26">
                  <c:v>0.35</c:v>
                </c:pt>
                <c:pt idx="27">
                  <c:v>0.34</c:v>
                </c:pt>
                <c:pt idx="28">
                  <c:v>0.34</c:v>
                </c:pt>
                <c:pt idx="29">
                  <c:v>0.34</c:v>
                </c:pt>
                <c:pt idx="30">
                  <c:v>0.34</c:v>
                </c:pt>
                <c:pt idx="31">
                  <c:v>0.34</c:v>
                </c:pt>
                <c:pt idx="32">
                  <c:v>0.34</c:v>
                </c:pt>
                <c:pt idx="33">
                  <c:v>0.34</c:v>
                </c:pt>
                <c:pt idx="34">
                  <c:v>0.34</c:v>
                </c:pt>
                <c:pt idx="35">
                  <c:v>0.34</c:v>
                </c:pt>
                <c:pt idx="36">
                  <c:v>0.35</c:v>
                </c:pt>
                <c:pt idx="37">
                  <c:v>0.35</c:v>
                </c:pt>
                <c:pt idx="38">
                  <c:v>0.34</c:v>
                </c:pt>
                <c:pt idx="39">
                  <c:v>0.34</c:v>
                </c:pt>
                <c:pt idx="40">
                  <c:v>0.35</c:v>
                </c:pt>
                <c:pt idx="41">
                  <c:v>0.34</c:v>
                </c:pt>
                <c:pt idx="42">
                  <c:v>0.34</c:v>
                </c:pt>
                <c:pt idx="43">
                  <c:v>0.35</c:v>
                </c:pt>
                <c:pt idx="44">
                  <c:v>0.34</c:v>
                </c:pt>
                <c:pt idx="45">
                  <c:v>0.34</c:v>
                </c:pt>
                <c:pt idx="46">
                  <c:v>0.34</c:v>
                </c:pt>
                <c:pt idx="47">
                  <c:v>0.34</c:v>
                </c:pt>
                <c:pt idx="48">
                  <c:v>0.34</c:v>
                </c:pt>
                <c:pt idx="49">
                  <c:v>0.34</c:v>
                </c:pt>
                <c:pt idx="50">
                  <c:v>0.34</c:v>
                </c:pt>
                <c:pt idx="51">
                  <c:v>0.34</c:v>
                </c:pt>
                <c:pt idx="52">
                  <c:v>0.34</c:v>
                </c:pt>
                <c:pt idx="53">
                  <c:v>0.34</c:v>
                </c:pt>
                <c:pt idx="54">
                  <c:v>0.34</c:v>
                </c:pt>
                <c:pt idx="55">
                  <c:v>0.34</c:v>
                </c:pt>
                <c:pt idx="56">
                  <c:v>0.33</c:v>
                </c:pt>
                <c:pt idx="57">
                  <c:v>0.33</c:v>
                </c:pt>
                <c:pt idx="58">
                  <c:v>0.34</c:v>
                </c:pt>
                <c:pt idx="59">
                  <c:v>0.34</c:v>
                </c:pt>
                <c:pt idx="60">
                  <c:v>0.34</c:v>
                </c:pt>
                <c:pt idx="61">
                  <c:v>0.34</c:v>
                </c:pt>
                <c:pt idx="62">
                  <c:v>0.34</c:v>
                </c:pt>
                <c:pt idx="63">
                  <c:v>0.34</c:v>
                </c:pt>
                <c:pt idx="64">
                  <c:v>0.34</c:v>
                </c:pt>
                <c:pt idx="65">
                  <c:v>0.35</c:v>
                </c:pt>
                <c:pt idx="66">
                  <c:v>0.35</c:v>
                </c:pt>
                <c:pt idx="67">
                  <c:v>0.35</c:v>
                </c:pt>
                <c:pt idx="68">
                  <c:v>0.35</c:v>
                </c:pt>
                <c:pt idx="69">
                  <c:v>0.35</c:v>
                </c:pt>
                <c:pt idx="70">
                  <c:v>0.34</c:v>
                </c:pt>
                <c:pt idx="71">
                  <c:v>0.34</c:v>
                </c:pt>
                <c:pt idx="72">
                  <c:v>0.34</c:v>
                </c:pt>
                <c:pt idx="73">
                  <c:v>0.34</c:v>
                </c:pt>
                <c:pt idx="74">
                  <c:v>0.34</c:v>
                </c:pt>
                <c:pt idx="75">
                  <c:v>0.34</c:v>
                </c:pt>
                <c:pt idx="76">
                  <c:v>0.34</c:v>
                </c:pt>
                <c:pt idx="77">
                  <c:v>0.34</c:v>
                </c:pt>
                <c:pt idx="78">
                  <c:v>0.34</c:v>
                </c:pt>
                <c:pt idx="79">
                  <c:v>0.34</c:v>
                </c:pt>
                <c:pt idx="80">
                  <c:v>0.33</c:v>
                </c:pt>
                <c:pt idx="81">
                  <c:v>0.33</c:v>
                </c:pt>
                <c:pt idx="82">
                  <c:v>0.33</c:v>
                </c:pt>
                <c:pt idx="83">
                  <c:v>0.34</c:v>
                </c:pt>
                <c:pt idx="84">
                  <c:v>0.34</c:v>
                </c:pt>
                <c:pt idx="85">
                  <c:v>0.34</c:v>
                </c:pt>
                <c:pt idx="86">
                  <c:v>0.34</c:v>
                </c:pt>
                <c:pt idx="87">
                  <c:v>0.34</c:v>
                </c:pt>
                <c:pt idx="88">
                  <c:v>0.34</c:v>
                </c:pt>
                <c:pt idx="89">
                  <c:v>0.34</c:v>
                </c:pt>
                <c:pt idx="90">
                  <c:v>0.34</c:v>
                </c:pt>
                <c:pt idx="91">
                  <c:v>0.34</c:v>
                </c:pt>
                <c:pt idx="92">
                  <c:v>0.33</c:v>
                </c:pt>
                <c:pt idx="93">
                  <c:v>0.33</c:v>
                </c:pt>
                <c:pt idx="94">
                  <c:v>0.33</c:v>
                </c:pt>
                <c:pt idx="95">
                  <c:v>0.33</c:v>
                </c:pt>
                <c:pt idx="96">
                  <c:v>0.34</c:v>
                </c:pt>
                <c:pt idx="97">
                  <c:v>0.34</c:v>
                </c:pt>
                <c:pt idx="98">
                  <c:v>0.34</c:v>
                </c:pt>
                <c:pt idx="99">
                  <c:v>0.34</c:v>
                </c:pt>
                <c:pt idx="100">
                  <c:v>0.34</c:v>
                </c:pt>
                <c:pt idx="101">
                  <c:v>0.33</c:v>
                </c:pt>
                <c:pt idx="102">
                  <c:v>0.34</c:v>
                </c:pt>
                <c:pt idx="103">
                  <c:v>0.33</c:v>
                </c:pt>
                <c:pt idx="104">
                  <c:v>0.33</c:v>
                </c:pt>
                <c:pt idx="105">
                  <c:v>0.33</c:v>
                </c:pt>
                <c:pt idx="106">
                  <c:v>0.33</c:v>
                </c:pt>
                <c:pt idx="107">
                  <c:v>0.32</c:v>
                </c:pt>
                <c:pt idx="108">
                  <c:v>0.32</c:v>
                </c:pt>
                <c:pt idx="109">
                  <c:v>0.32</c:v>
                </c:pt>
                <c:pt idx="110">
                  <c:v>0.32</c:v>
                </c:pt>
                <c:pt idx="111">
                  <c:v>0.32</c:v>
                </c:pt>
                <c:pt idx="112">
                  <c:v>0.32</c:v>
                </c:pt>
                <c:pt idx="113">
                  <c:v>0.32</c:v>
                </c:pt>
                <c:pt idx="114">
                  <c:v>0.31</c:v>
                </c:pt>
                <c:pt idx="115">
                  <c:v>0.31</c:v>
                </c:pt>
                <c:pt idx="116">
                  <c:v>0.31</c:v>
                </c:pt>
                <c:pt idx="117">
                  <c:v>0.31</c:v>
                </c:pt>
                <c:pt idx="118">
                  <c:v>0.31</c:v>
                </c:pt>
                <c:pt idx="119">
                  <c:v>0.31</c:v>
                </c:pt>
                <c:pt idx="120">
                  <c:v>0.31</c:v>
                </c:pt>
                <c:pt idx="121">
                  <c:v>0.31</c:v>
                </c:pt>
                <c:pt idx="122">
                  <c:v>0.31</c:v>
                </c:pt>
                <c:pt idx="123">
                  <c:v>0.31</c:v>
                </c:pt>
                <c:pt idx="124">
                  <c:v>0.31</c:v>
                </c:pt>
                <c:pt idx="125">
                  <c:v>0.31</c:v>
                </c:pt>
                <c:pt idx="126">
                  <c:v>0.31</c:v>
                </c:pt>
                <c:pt idx="127">
                  <c:v>0.31</c:v>
                </c:pt>
                <c:pt idx="128">
                  <c:v>0.31</c:v>
                </c:pt>
                <c:pt idx="129">
                  <c:v>0.31</c:v>
                </c:pt>
                <c:pt idx="130">
                  <c:v>0.31</c:v>
                </c:pt>
                <c:pt idx="131">
                  <c:v>0.31</c:v>
                </c:pt>
                <c:pt idx="132">
                  <c:v>0.31</c:v>
                </c:pt>
                <c:pt idx="133">
                  <c:v>0.31</c:v>
                </c:pt>
                <c:pt idx="134">
                  <c:v>0.3</c:v>
                </c:pt>
                <c:pt idx="135">
                  <c:v>0.3</c:v>
                </c:pt>
                <c:pt idx="136">
                  <c:v>0.3</c:v>
                </c:pt>
                <c:pt idx="137">
                  <c:v>0.3</c:v>
                </c:pt>
                <c:pt idx="138">
                  <c:v>0.3</c:v>
                </c:pt>
                <c:pt idx="139">
                  <c:v>0.31</c:v>
                </c:pt>
                <c:pt idx="140">
                  <c:v>0.3</c:v>
                </c:pt>
                <c:pt idx="141">
                  <c:v>0.31</c:v>
                </c:pt>
                <c:pt idx="142">
                  <c:v>0.31</c:v>
                </c:pt>
                <c:pt idx="143">
                  <c:v>0.3</c:v>
                </c:pt>
                <c:pt idx="144">
                  <c:v>0.31</c:v>
                </c:pt>
                <c:pt idx="145">
                  <c:v>0.3</c:v>
                </c:pt>
                <c:pt idx="146">
                  <c:v>0.31</c:v>
                </c:pt>
                <c:pt idx="147">
                  <c:v>0.31</c:v>
                </c:pt>
                <c:pt idx="148">
                  <c:v>0.3</c:v>
                </c:pt>
                <c:pt idx="149">
                  <c:v>0.31</c:v>
                </c:pt>
                <c:pt idx="150">
                  <c:v>0.31</c:v>
                </c:pt>
                <c:pt idx="151">
                  <c:v>0.31</c:v>
                </c:pt>
                <c:pt idx="152">
                  <c:v>0.31</c:v>
                </c:pt>
                <c:pt idx="153">
                  <c:v>0.31</c:v>
                </c:pt>
                <c:pt idx="154">
                  <c:v>0.3</c:v>
                </c:pt>
                <c:pt idx="155">
                  <c:v>0.3</c:v>
                </c:pt>
                <c:pt idx="156">
                  <c:v>0.3</c:v>
                </c:pt>
                <c:pt idx="157">
                  <c:v>0.3</c:v>
                </c:pt>
                <c:pt idx="158">
                  <c:v>0.3</c:v>
                </c:pt>
                <c:pt idx="159">
                  <c:v>0.31</c:v>
                </c:pt>
                <c:pt idx="160">
                  <c:v>0.31</c:v>
                </c:pt>
                <c:pt idx="161">
                  <c:v>0.31</c:v>
                </c:pt>
                <c:pt idx="162">
                  <c:v>0.31</c:v>
                </c:pt>
                <c:pt idx="163">
                  <c:v>0.31</c:v>
                </c:pt>
                <c:pt idx="164">
                  <c:v>0.31</c:v>
                </c:pt>
                <c:pt idx="165">
                  <c:v>0.31</c:v>
                </c:pt>
                <c:pt idx="166">
                  <c:v>0.31</c:v>
                </c:pt>
                <c:pt idx="167">
                  <c:v>0.31</c:v>
                </c:pt>
                <c:pt idx="168">
                  <c:v>0.31</c:v>
                </c:pt>
                <c:pt idx="169">
                  <c:v>0.31</c:v>
                </c:pt>
                <c:pt idx="170">
                  <c:v>0.31</c:v>
                </c:pt>
                <c:pt idx="171">
                  <c:v>0.31</c:v>
                </c:pt>
                <c:pt idx="172">
                  <c:v>0.31</c:v>
                </c:pt>
                <c:pt idx="173">
                  <c:v>0.31</c:v>
                </c:pt>
                <c:pt idx="174">
                  <c:v>0.31</c:v>
                </c:pt>
                <c:pt idx="175">
                  <c:v>0.3</c:v>
                </c:pt>
                <c:pt idx="176">
                  <c:v>0.3</c:v>
                </c:pt>
                <c:pt idx="177">
                  <c:v>0.3</c:v>
                </c:pt>
                <c:pt idx="178">
                  <c:v>0.3</c:v>
                </c:pt>
                <c:pt idx="179">
                  <c:v>0.3</c:v>
                </c:pt>
                <c:pt idx="180">
                  <c:v>0.3</c:v>
                </c:pt>
                <c:pt idx="181">
                  <c:v>0.28999999999999998</c:v>
                </c:pt>
                <c:pt idx="182">
                  <c:v>0.3</c:v>
                </c:pt>
                <c:pt idx="183">
                  <c:v>0.3</c:v>
                </c:pt>
                <c:pt idx="184">
                  <c:v>0.31</c:v>
                </c:pt>
                <c:pt idx="185">
                  <c:v>0.31</c:v>
                </c:pt>
                <c:pt idx="186">
                  <c:v>0.31</c:v>
                </c:pt>
                <c:pt idx="187">
                  <c:v>0.31</c:v>
                </c:pt>
                <c:pt idx="188">
                  <c:v>0.31</c:v>
                </c:pt>
                <c:pt idx="189">
                  <c:v>0.32</c:v>
                </c:pt>
                <c:pt idx="190">
                  <c:v>0.32</c:v>
                </c:pt>
                <c:pt idx="191">
                  <c:v>0.32</c:v>
                </c:pt>
                <c:pt idx="192">
                  <c:v>0.32</c:v>
                </c:pt>
                <c:pt idx="193">
                  <c:v>0.32</c:v>
                </c:pt>
                <c:pt idx="194">
                  <c:v>0.32</c:v>
                </c:pt>
                <c:pt idx="195">
                  <c:v>0.32</c:v>
                </c:pt>
                <c:pt idx="196">
                  <c:v>0.31</c:v>
                </c:pt>
                <c:pt idx="197">
                  <c:v>0.31</c:v>
                </c:pt>
                <c:pt idx="198">
                  <c:v>0.32</c:v>
                </c:pt>
                <c:pt idx="199">
                  <c:v>0.32</c:v>
                </c:pt>
                <c:pt idx="200">
                  <c:v>0.32</c:v>
                </c:pt>
                <c:pt idx="201">
                  <c:v>0.32</c:v>
                </c:pt>
                <c:pt idx="202">
                  <c:v>0.31</c:v>
                </c:pt>
                <c:pt idx="203">
                  <c:v>0.31</c:v>
                </c:pt>
                <c:pt idx="204">
                  <c:v>0.31</c:v>
                </c:pt>
                <c:pt idx="205">
                  <c:v>0.31</c:v>
                </c:pt>
                <c:pt idx="206">
                  <c:v>0.31</c:v>
                </c:pt>
                <c:pt idx="207">
                  <c:v>0.31</c:v>
                </c:pt>
                <c:pt idx="208">
                  <c:v>0.3</c:v>
                </c:pt>
                <c:pt idx="209">
                  <c:v>0.3</c:v>
                </c:pt>
                <c:pt idx="210">
                  <c:v>0.3</c:v>
                </c:pt>
                <c:pt idx="211">
                  <c:v>0.3</c:v>
                </c:pt>
                <c:pt idx="212">
                  <c:v>0.31</c:v>
                </c:pt>
                <c:pt idx="213">
                  <c:v>0.3</c:v>
                </c:pt>
                <c:pt idx="214">
                  <c:v>0.3</c:v>
                </c:pt>
                <c:pt idx="215">
                  <c:v>0.3</c:v>
                </c:pt>
                <c:pt idx="216">
                  <c:v>0.3</c:v>
                </c:pt>
                <c:pt idx="217">
                  <c:v>0.3</c:v>
                </c:pt>
                <c:pt idx="218">
                  <c:v>0.3</c:v>
                </c:pt>
                <c:pt idx="219">
                  <c:v>0.3</c:v>
                </c:pt>
                <c:pt idx="220">
                  <c:v>0.3</c:v>
                </c:pt>
                <c:pt idx="221">
                  <c:v>0.3</c:v>
                </c:pt>
                <c:pt idx="222">
                  <c:v>0.3</c:v>
                </c:pt>
                <c:pt idx="223">
                  <c:v>0.3</c:v>
                </c:pt>
                <c:pt idx="224">
                  <c:v>0.3</c:v>
                </c:pt>
                <c:pt idx="225">
                  <c:v>0.3</c:v>
                </c:pt>
                <c:pt idx="226">
                  <c:v>0.3</c:v>
                </c:pt>
                <c:pt idx="227">
                  <c:v>0.3</c:v>
                </c:pt>
                <c:pt idx="228">
                  <c:v>0.28999999999999998</c:v>
                </c:pt>
                <c:pt idx="229">
                  <c:v>0.28999999999999998</c:v>
                </c:pt>
                <c:pt idx="230">
                  <c:v>0.3</c:v>
                </c:pt>
                <c:pt idx="231">
                  <c:v>0.3</c:v>
                </c:pt>
                <c:pt idx="232">
                  <c:v>0.3</c:v>
                </c:pt>
                <c:pt idx="233">
                  <c:v>0.31</c:v>
                </c:pt>
                <c:pt idx="234">
                  <c:v>0.31</c:v>
                </c:pt>
                <c:pt idx="235">
                  <c:v>0.31</c:v>
                </c:pt>
                <c:pt idx="236">
                  <c:v>0.31</c:v>
                </c:pt>
                <c:pt idx="237">
                  <c:v>0.31</c:v>
                </c:pt>
                <c:pt idx="238">
                  <c:v>0.31</c:v>
                </c:pt>
                <c:pt idx="239">
                  <c:v>0.31</c:v>
                </c:pt>
                <c:pt idx="240">
                  <c:v>0.31</c:v>
                </c:pt>
                <c:pt idx="241">
                  <c:v>0.31</c:v>
                </c:pt>
                <c:pt idx="242">
                  <c:v>0.31</c:v>
                </c:pt>
                <c:pt idx="243">
                  <c:v>0.3</c:v>
                </c:pt>
                <c:pt idx="244">
                  <c:v>0.31</c:v>
                </c:pt>
                <c:pt idx="245">
                  <c:v>0.31</c:v>
                </c:pt>
                <c:pt idx="246">
                  <c:v>0.3</c:v>
                </c:pt>
                <c:pt idx="247">
                  <c:v>0.3</c:v>
                </c:pt>
                <c:pt idx="248">
                  <c:v>0.3</c:v>
                </c:pt>
                <c:pt idx="249">
                  <c:v>0.3</c:v>
                </c:pt>
                <c:pt idx="250">
                  <c:v>0.3</c:v>
                </c:pt>
                <c:pt idx="251">
                  <c:v>0.3</c:v>
                </c:pt>
                <c:pt idx="252">
                  <c:v>0.3</c:v>
                </c:pt>
                <c:pt idx="253">
                  <c:v>0.3</c:v>
                </c:pt>
                <c:pt idx="254">
                  <c:v>0.31</c:v>
                </c:pt>
                <c:pt idx="255">
                  <c:v>0.31</c:v>
                </c:pt>
                <c:pt idx="256">
                  <c:v>0.31</c:v>
                </c:pt>
                <c:pt idx="257">
                  <c:v>0.31</c:v>
                </c:pt>
                <c:pt idx="258">
                  <c:v>0.31</c:v>
                </c:pt>
                <c:pt idx="259">
                  <c:v>0.3</c:v>
                </c:pt>
                <c:pt idx="260">
                  <c:v>0.3</c:v>
                </c:pt>
                <c:pt idx="261">
                  <c:v>0.3</c:v>
                </c:pt>
                <c:pt idx="262">
                  <c:v>0.3</c:v>
                </c:pt>
                <c:pt idx="263">
                  <c:v>0.3</c:v>
                </c:pt>
                <c:pt idx="264">
                  <c:v>0.31</c:v>
                </c:pt>
                <c:pt idx="265">
                  <c:v>0.31</c:v>
                </c:pt>
                <c:pt idx="266">
                  <c:v>0.31</c:v>
                </c:pt>
                <c:pt idx="267">
                  <c:v>0.31</c:v>
                </c:pt>
                <c:pt idx="268">
                  <c:v>0.32</c:v>
                </c:pt>
                <c:pt idx="269">
                  <c:v>0.32</c:v>
                </c:pt>
                <c:pt idx="270">
                  <c:v>0.32</c:v>
                </c:pt>
                <c:pt idx="271">
                  <c:v>0.32</c:v>
                </c:pt>
                <c:pt idx="272">
                  <c:v>0.32</c:v>
                </c:pt>
                <c:pt idx="273">
                  <c:v>0.32</c:v>
                </c:pt>
                <c:pt idx="274">
                  <c:v>0.32</c:v>
                </c:pt>
                <c:pt idx="275">
                  <c:v>0.32</c:v>
                </c:pt>
                <c:pt idx="276">
                  <c:v>0.32</c:v>
                </c:pt>
                <c:pt idx="277">
                  <c:v>0.33</c:v>
                </c:pt>
                <c:pt idx="278">
                  <c:v>0.33</c:v>
                </c:pt>
                <c:pt idx="279">
                  <c:v>0.33</c:v>
                </c:pt>
                <c:pt idx="280">
                  <c:v>0.32</c:v>
                </c:pt>
                <c:pt idx="281">
                  <c:v>0.32</c:v>
                </c:pt>
                <c:pt idx="282">
                  <c:v>0.32</c:v>
                </c:pt>
                <c:pt idx="283">
                  <c:v>0.32</c:v>
                </c:pt>
                <c:pt idx="284">
                  <c:v>0.32</c:v>
                </c:pt>
                <c:pt idx="285">
                  <c:v>0.32</c:v>
                </c:pt>
                <c:pt idx="286">
                  <c:v>0.32</c:v>
                </c:pt>
                <c:pt idx="287">
                  <c:v>0.32</c:v>
                </c:pt>
                <c:pt idx="288">
                  <c:v>0.33</c:v>
                </c:pt>
                <c:pt idx="289">
                  <c:v>0.32</c:v>
                </c:pt>
                <c:pt idx="290">
                  <c:v>0.32</c:v>
                </c:pt>
                <c:pt idx="291">
                  <c:v>0.32</c:v>
                </c:pt>
                <c:pt idx="292">
                  <c:v>0.32</c:v>
                </c:pt>
                <c:pt idx="293">
                  <c:v>0.32</c:v>
                </c:pt>
                <c:pt idx="294">
                  <c:v>0.32</c:v>
                </c:pt>
                <c:pt idx="295">
                  <c:v>0.32</c:v>
                </c:pt>
                <c:pt idx="296">
                  <c:v>0.32</c:v>
                </c:pt>
                <c:pt idx="297">
                  <c:v>0.32</c:v>
                </c:pt>
                <c:pt idx="298">
                  <c:v>0.32</c:v>
                </c:pt>
                <c:pt idx="299">
                  <c:v>0.32</c:v>
                </c:pt>
                <c:pt idx="300">
                  <c:v>0.32</c:v>
                </c:pt>
                <c:pt idx="301">
                  <c:v>0.32</c:v>
                </c:pt>
                <c:pt idx="302">
                  <c:v>0.31</c:v>
                </c:pt>
                <c:pt idx="303">
                  <c:v>0.31</c:v>
                </c:pt>
                <c:pt idx="304">
                  <c:v>0.31</c:v>
                </c:pt>
                <c:pt idx="305">
                  <c:v>0.31</c:v>
                </c:pt>
                <c:pt idx="306">
                  <c:v>0.31</c:v>
                </c:pt>
                <c:pt idx="307">
                  <c:v>0.31</c:v>
                </c:pt>
                <c:pt idx="308">
                  <c:v>0.31</c:v>
                </c:pt>
                <c:pt idx="309">
                  <c:v>0.31</c:v>
                </c:pt>
                <c:pt idx="310">
                  <c:v>0.31</c:v>
                </c:pt>
                <c:pt idx="311">
                  <c:v>0.31</c:v>
                </c:pt>
                <c:pt idx="312">
                  <c:v>0.31</c:v>
                </c:pt>
                <c:pt idx="313">
                  <c:v>0.3</c:v>
                </c:pt>
                <c:pt idx="314">
                  <c:v>0.3</c:v>
                </c:pt>
                <c:pt idx="315">
                  <c:v>0.31</c:v>
                </c:pt>
                <c:pt idx="316">
                  <c:v>0.31</c:v>
                </c:pt>
                <c:pt idx="317">
                  <c:v>0.31</c:v>
                </c:pt>
                <c:pt idx="318">
                  <c:v>0.31</c:v>
                </c:pt>
                <c:pt idx="319">
                  <c:v>0.3</c:v>
                </c:pt>
                <c:pt idx="320">
                  <c:v>0.31</c:v>
                </c:pt>
                <c:pt idx="321">
                  <c:v>0.31</c:v>
                </c:pt>
                <c:pt idx="322">
                  <c:v>0.3</c:v>
                </c:pt>
                <c:pt idx="323">
                  <c:v>0.3</c:v>
                </c:pt>
                <c:pt idx="324">
                  <c:v>0.3</c:v>
                </c:pt>
                <c:pt idx="325">
                  <c:v>0.3</c:v>
                </c:pt>
                <c:pt idx="326">
                  <c:v>0.3</c:v>
                </c:pt>
                <c:pt idx="327">
                  <c:v>0.3</c:v>
                </c:pt>
                <c:pt idx="328">
                  <c:v>0.3</c:v>
                </c:pt>
                <c:pt idx="329">
                  <c:v>0.3</c:v>
                </c:pt>
                <c:pt idx="330">
                  <c:v>0.28999999999999998</c:v>
                </c:pt>
                <c:pt idx="331">
                  <c:v>0.28999999999999998</c:v>
                </c:pt>
                <c:pt idx="332">
                  <c:v>0.28999999999999998</c:v>
                </c:pt>
                <c:pt idx="333">
                  <c:v>0.3</c:v>
                </c:pt>
                <c:pt idx="334">
                  <c:v>0.28999999999999998</c:v>
                </c:pt>
                <c:pt idx="335">
                  <c:v>0.28999999999999998</c:v>
                </c:pt>
                <c:pt idx="336">
                  <c:v>0.28999999999999998</c:v>
                </c:pt>
                <c:pt idx="337">
                  <c:v>0.28999999999999998</c:v>
                </c:pt>
                <c:pt idx="338">
                  <c:v>0.28999999999999998</c:v>
                </c:pt>
                <c:pt idx="339">
                  <c:v>0.28999999999999998</c:v>
                </c:pt>
                <c:pt idx="340">
                  <c:v>0.28999999999999998</c:v>
                </c:pt>
                <c:pt idx="341">
                  <c:v>0.28000000000000003</c:v>
                </c:pt>
                <c:pt idx="342">
                  <c:v>0.28999999999999998</c:v>
                </c:pt>
                <c:pt idx="343">
                  <c:v>0.28000000000000003</c:v>
                </c:pt>
                <c:pt idx="344">
                  <c:v>0.28999999999999998</c:v>
                </c:pt>
                <c:pt idx="345">
                  <c:v>0.28999999999999998</c:v>
                </c:pt>
                <c:pt idx="346">
                  <c:v>0.28999999999999998</c:v>
                </c:pt>
                <c:pt idx="347">
                  <c:v>0.3</c:v>
                </c:pt>
                <c:pt idx="348">
                  <c:v>0.3</c:v>
                </c:pt>
                <c:pt idx="349">
                  <c:v>0.3</c:v>
                </c:pt>
                <c:pt idx="350">
                  <c:v>0.3</c:v>
                </c:pt>
                <c:pt idx="351">
                  <c:v>0.28999999999999998</c:v>
                </c:pt>
                <c:pt idx="352">
                  <c:v>0.3</c:v>
                </c:pt>
                <c:pt idx="353">
                  <c:v>0.3</c:v>
                </c:pt>
                <c:pt idx="354">
                  <c:v>0.3</c:v>
                </c:pt>
                <c:pt idx="355">
                  <c:v>0.3</c:v>
                </c:pt>
                <c:pt idx="356">
                  <c:v>0.3</c:v>
                </c:pt>
                <c:pt idx="357">
                  <c:v>0.3</c:v>
                </c:pt>
                <c:pt idx="358">
                  <c:v>0.3</c:v>
                </c:pt>
                <c:pt idx="359">
                  <c:v>0.3</c:v>
                </c:pt>
                <c:pt idx="360">
                  <c:v>0.3</c:v>
                </c:pt>
                <c:pt idx="361">
                  <c:v>0.3</c:v>
                </c:pt>
                <c:pt idx="362">
                  <c:v>0.3</c:v>
                </c:pt>
                <c:pt idx="363">
                  <c:v>0.3</c:v>
                </c:pt>
                <c:pt idx="364">
                  <c:v>0.3</c:v>
                </c:pt>
                <c:pt idx="365">
                  <c:v>0.31</c:v>
                </c:pt>
                <c:pt idx="366">
                  <c:v>0.3</c:v>
                </c:pt>
                <c:pt idx="367">
                  <c:v>0.31</c:v>
                </c:pt>
                <c:pt idx="368">
                  <c:v>0.31</c:v>
                </c:pt>
                <c:pt idx="369">
                  <c:v>0.31</c:v>
                </c:pt>
                <c:pt idx="370">
                  <c:v>0.31</c:v>
                </c:pt>
                <c:pt idx="371">
                  <c:v>0.31</c:v>
                </c:pt>
                <c:pt idx="372">
                  <c:v>0.31</c:v>
                </c:pt>
                <c:pt idx="373">
                  <c:v>0.3</c:v>
                </c:pt>
                <c:pt idx="374">
                  <c:v>0.3</c:v>
                </c:pt>
                <c:pt idx="375">
                  <c:v>0.3</c:v>
                </c:pt>
                <c:pt idx="376">
                  <c:v>0.3</c:v>
                </c:pt>
                <c:pt idx="377">
                  <c:v>0.3</c:v>
                </c:pt>
                <c:pt idx="378">
                  <c:v>0.3</c:v>
                </c:pt>
                <c:pt idx="379">
                  <c:v>0.3</c:v>
                </c:pt>
                <c:pt idx="380">
                  <c:v>0.3</c:v>
                </c:pt>
                <c:pt idx="381">
                  <c:v>0.3</c:v>
                </c:pt>
                <c:pt idx="382">
                  <c:v>0.3</c:v>
                </c:pt>
                <c:pt idx="383">
                  <c:v>0.3</c:v>
                </c:pt>
                <c:pt idx="384">
                  <c:v>0.3</c:v>
                </c:pt>
                <c:pt idx="385">
                  <c:v>0.31</c:v>
                </c:pt>
                <c:pt idx="386">
                  <c:v>0.31</c:v>
                </c:pt>
                <c:pt idx="387">
                  <c:v>0.3</c:v>
                </c:pt>
                <c:pt idx="388">
                  <c:v>0.3</c:v>
                </c:pt>
                <c:pt idx="389">
                  <c:v>0.3</c:v>
                </c:pt>
                <c:pt idx="390">
                  <c:v>0.3</c:v>
                </c:pt>
                <c:pt idx="391">
                  <c:v>0.3</c:v>
                </c:pt>
                <c:pt idx="392">
                  <c:v>0.3</c:v>
                </c:pt>
                <c:pt idx="393">
                  <c:v>0.31</c:v>
                </c:pt>
                <c:pt idx="394">
                  <c:v>0.31</c:v>
                </c:pt>
                <c:pt idx="395">
                  <c:v>0.31</c:v>
                </c:pt>
                <c:pt idx="396">
                  <c:v>0.31</c:v>
                </c:pt>
                <c:pt idx="397">
                  <c:v>0.31</c:v>
                </c:pt>
                <c:pt idx="398">
                  <c:v>0.3</c:v>
                </c:pt>
                <c:pt idx="399">
                  <c:v>0.3</c:v>
                </c:pt>
                <c:pt idx="400">
                  <c:v>0.31</c:v>
                </c:pt>
                <c:pt idx="401">
                  <c:v>0.3</c:v>
                </c:pt>
                <c:pt idx="402">
                  <c:v>0.31</c:v>
                </c:pt>
                <c:pt idx="403">
                  <c:v>0.31</c:v>
                </c:pt>
                <c:pt idx="404">
                  <c:v>0.32</c:v>
                </c:pt>
                <c:pt idx="405">
                  <c:v>0.33</c:v>
                </c:pt>
                <c:pt idx="406">
                  <c:v>0.33</c:v>
                </c:pt>
                <c:pt idx="407">
                  <c:v>0.32</c:v>
                </c:pt>
                <c:pt idx="408">
                  <c:v>0.32</c:v>
                </c:pt>
                <c:pt idx="409">
                  <c:v>0.32</c:v>
                </c:pt>
                <c:pt idx="410">
                  <c:v>0.32</c:v>
                </c:pt>
                <c:pt idx="411">
                  <c:v>0.32</c:v>
                </c:pt>
                <c:pt idx="412">
                  <c:v>0.31</c:v>
                </c:pt>
                <c:pt idx="413">
                  <c:v>0.32</c:v>
                </c:pt>
                <c:pt idx="414">
                  <c:v>0.32</c:v>
                </c:pt>
                <c:pt idx="415">
                  <c:v>0.31</c:v>
                </c:pt>
                <c:pt idx="416">
                  <c:v>0.31</c:v>
                </c:pt>
                <c:pt idx="417">
                  <c:v>0.31</c:v>
                </c:pt>
                <c:pt idx="418">
                  <c:v>0.31</c:v>
                </c:pt>
                <c:pt idx="419">
                  <c:v>0.31</c:v>
                </c:pt>
                <c:pt idx="420">
                  <c:v>0.32</c:v>
                </c:pt>
                <c:pt idx="421">
                  <c:v>0.32</c:v>
                </c:pt>
                <c:pt idx="422">
                  <c:v>0.32</c:v>
                </c:pt>
                <c:pt idx="423">
                  <c:v>0.31</c:v>
                </c:pt>
                <c:pt idx="424">
                  <c:v>0.31</c:v>
                </c:pt>
                <c:pt idx="425">
                  <c:v>0.31</c:v>
                </c:pt>
                <c:pt idx="426">
                  <c:v>0.31</c:v>
                </c:pt>
                <c:pt idx="427">
                  <c:v>0.32</c:v>
                </c:pt>
                <c:pt idx="428">
                  <c:v>0.32</c:v>
                </c:pt>
                <c:pt idx="429">
                  <c:v>0.32</c:v>
                </c:pt>
                <c:pt idx="430">
                  <c:v>0.33</c:v>
                </c:pt>
                <c:pt idx="431">
                  <c:v>0.33</c:v>
                </c:pt>
                <c:pt idx="432">
                  <c:v>0.33</c:v>
                </c:pt>
                <c:pt idx="433">
                  <c:v>0.33</c:v>
                </c:pt>
                <c:pt idx="434">
                  <c:v>0.32</c:v>
                </c:pt>
                <c:pt idx="435">
                  <c:v>0.32</c:v>
                </c:pt>
                <c:pt idx="436">
                  <c:v>0.32</c:v>
                </c:pt>
                <c:pt idx="437">
                  <c:v>0.32</c:v>
                </c:pt>
                <c:pt idx="438">
                  <c:v>0.32</c:v>
                </c:pt>
                <c:pt idx="439">
                  <c:v>0.31</c:v>
                </c:pt>
                <c:pt idx="440">
                  <c:v>0.31</c:v>
                </c:pt>
                <c:pt idx="441">
                  <c:v>0.31</c:v>
                </c:pt>
                <c:pt idx="442">
                  <c:v>0.32</c:v>
                </c:pt>
                <c:pt idx="443">
                  <c:v>0.32</c:v>
                </c:pt>
                <c:pt idx="444">
                  <c:v>0.32</c:v>
                </c:pt>
                <c:pt idx="445">
                  <c:v>0.33</c:v>
                </c:pt>
                <c:pt idx="446">
                  <c:v>0.32</c:v>
                </c:pt>
                <c:pt idx="447">
                  <c:v>0.32</c:v>
                </c:pt>
                <c:pt idx="448">
                  <c:v>0.32</c:v>
                </c:pt>
                <c:pt idx="449">
                  <c:v>0.32</c:v>
                </c:pt>
                <c:pt idx="450">
                  <c:v>0.33</c:v>
                </c:pt>
                <c:pt idx="451">
                  <c:v>0.33</c:v>
                </c:pt>
                <c:pt idx="452">
                  <c:v>0.33</c:v>
                </c:pt>
                <c:pt idx="453">
                  <c:v>0.33</c:v>
                </c:pt>
                <c:pt idx="454">
                  <c:v>0.33</c:v>
                </c:pt>
                <c:pt idx="455">
                  <c:v>0.33</c:v>
                </c:pt>
                <c:pt idx="456">
                  <c:v>0.33</c:v>
                </c:pt>
                <c:pt idx="457">
                  <c:v>0.33</c:v>
                </c:pt>
                <c:pt idx="458">
                  <c:v>0.34</c:v>
                </c:pt>
                <c:pt idx="459">
                  <c:v>0.33</c:v>
                </c:pt>
                <c:pt idx="460">
                  <c:v>0.33</c:v>
                </c:pt>
                <c:pt idx="461">
                  <c:v>0.34</c:v>
                </c:pt>
                <c:pt idx="462">
                  <c:v>0.33</c:v>
                </c:pt>
                <c:pt idx="463">
                  <c:v>0.33</c:v>
                </c:pt>
                <c:pt idx="464">
                  <c:v>0.34</c:v>
                </c:pt>
                <c:pt idx="465">
                  <c:v>0.34</c:v>
                </c:pt>
                <c:pt idx="466">
                  <c:v>0.34</c:v>
                </c:pt>
                <c:pt idx="467">
                  <c:v>0.34</c:v>
                </c:pt>
                <c:pt idx="468">
                  <c:v>0.34</c:v>
                </c:pt>
                <c:pt idx="469">
                  <c:v>0.34</c:v>
                </c:pt>
                <c:pt idx="470">
                  <c:v>0.34</c:v>
                </c:pt>
                <c:pt idx="471">
                  <c:v>0.34</c:v>
                </c:pt>
                <c:pt idx="472">
                  <c:v>0.33</c:v>
                </c:pt>
                <c:pt idx="473">
                  <c:v>0.33</c:v>
                </c:pt>
                <c:pt idx="474">
                  <c:v>0.32</c:v>
                </c:pt>
                <c:pt idx="475">
                  <c:v>0.33</c:v>
                </c:pt>
                <c:pt idx="476">
                  <c:v>0.33</c:v>
                </c:pt>
                <c:pt idx="477">
                  <c:v>0.34</c:v>
                </c:pt>
                <c:pt idx="478">
                  <c:v>0.33</c:v>
                </c:pt>
                <c:pt idx="479">
                  <c:v>0.33</c:v>
                </c:pt>
                <c:pt idx="480">
                  <c:v>0.33</c:v>
                </c:pt>
                <c:pt idx="481">
                  <c:v>0.33</c:v>
                </c:pt>
                <c:pt idx="482">
                  <c:v>0.33</c:v>
                </c:pt>
                <c:pt idx="483">
                  <c:v>0.33</c:v>
                </c:pt>
                <c:pt idx="484">
                  <c:v>0.32</c:v>
                </c:pt>
                <c:pt idx="485">
                  <c:v>0.32</c:v>
                </c:pt>
                <c:pt idx="486">
                  <c:v>0.33</c:v>
                </c:pt>
                <c:pt idx="487">
                  <c:v>0.33</c:v>
                </c:pt>
                <c:pt idx="488">
                  <c:v>0.33</c:v>
                </c:pt>
                <c:pt idx="489">
                  <c:v>0.34</c:v>
                </c:pt>
                <c:pt idx="490">
                  <c:v>0.34</c:v>
                </c:pt>
                <c:pt idx="491">
                  <c:v>0.34</c:v>
                </c:pt>
                <c:pt idx="492">
                  <c:v>0.34</c:v>
                </c:pt>
                <c:pt idx="493">
                  <c:v>0.35</c:v>
                </c:pt>
                <c:pt idx="494">
                  <c:v>0.35</c:v>
                </c:pt>
                <c:pt idx="495">
                  <c:v>0.36</c:v>
                </c:pt>
                <c:pt idx="496">
                  <c:v>0.36</c:v>
                </c:pt>
                <c:pt idx="497">
                  <c:v>0.36</c:v>
                </c:pt>
                <c:pt idx="498">
                  <c:v>0.36</c:v>
                </c:pt>
                <c:pt idx="499">
                  <c:v>0.36</c:v>
                </c:pt>
                <c:pt idx="500">
                  <c:v>0.36</c:v>
                </c:pt>
                <c:pt idx="501">
                  <c:v>0.37</c:v>
                </c:pt>
                <c:pt idx="502">
                  <c:v>0.37</c:v>
                </c:pt>
                <c:pt idx="503">
                  <c:v>0.38</c:v>
                </c:pt>
                <c:pt idx="504">
                  <c:v>0.37</c:v>
                </c:pt>
                <c:pt idx="505">
                  <c:v>0.38</c:v>
                </c:pt>
                <c:pt idx="506">
                  <c:v>0.38</c:v>
                </c:pt>
                <c:pt idx="507">
                  <c:v>0.37</c:v>
                </c:pt>
                <c:pt idx="508">
                  <c:v>0.38</c:v>
                </c:pt>
                <c:pt idx="509">
                  <c:v>0.37</c:v>
                </c:pt>
                <c:pt idx="510">
                  <c:v>0.38</c:v>
                </c:pt>
                <c:pt idx="511">
                  <c:v>0.38</c:v>
                </c:pt>
                <c:pt idx="512">
                  <c:v>0.37</c:v>
                </c:pt>
                <c:pt idx="513">
                  <c:v>0.37</c:v>
                </c:pt>
                <c:pt idx="514">
                  <c:v>0.37</c:v>
                </c:pt>
                <c:pt idx="515">
                  <c:v>0.36</c:v>
                </c:pt>
                <c:pt idx="516">
                  <c:v>0.37</c:v>
                </c:pt>
                <c:pt idx="517">
                  <c:v>0.36</c:v>
                </c:pt>
                <c:pt idx="518">
                  <c:v>0.36</c:v>
                </c:pt>
                <c:pt idx="519">
                  <c:v>0.36</c:v>
                </c:pt>
                <c:pt idx="520">
                  <c:v>0.35</c:v>
                </c:pt>
                <c:pt idx="521">
                  <c:v>0.35</c:v>
                </c:pt>
                <c:pt idx="522">
                  <c:v>0.35</c:v>
                </c:pt>
                <c:pt idx="523">
                  <c:v>0.35</c:v>
                </c:pt>
                <c:pt idx="524">
                  <c:v>0.34</c:v>
                </c:pt>
                <c:pt idx="525">
                  <c:v>0.33</c:v>
                </c:pt>
                <c:pt idx="526">
                  <c:v>0.34</c:v>
                </c:pt>
                <c:pt idx="527">
                  <c:v>0.34</c:v>
                </c:pt>
                <c:pt idx="528">
                  <c:v>0.35</c:v>
                </c:pt>
                <c:pt idx="529">
                  <c:v>0.35</c:v>
                </c:pt>
                <c:pt idx="530">
                  <c:v>0.34</c:v>
                </c:pt>
                <c:pt idx="531">
                  <c:v>0.34</c:v>
                </c:pt>
                <c:pt idx="532">
                  <c:v>0.34</c:v>
                </c:pt>
                <c:pt idx="533">
                  <c:v>0.34</c:v>
                </c:pt>
                <c:pt idx="534">
                  <c:v>0.34</c:v>
                </c:pt>
                <c:pt idx="535">
                  <c:v>0.34</c:v>
                </c:pt>
                <c:pt idx="536">
                  <c:v>0.33</c:v>
                </c:pt>
                <c:pt idx="537">
                  <c:v>0.33</c:v>
                </c:pt>
                <c:pt idx="538">
                  <c:v>0.33</c:v>
                </c:pt>
                <c:pt idx="539">
                  <c:v>0.33</c:v>
                </c:pt>
                <c:pt idx="540">
                  <c:v>0.32</c:v>
                </c:pt>
                <c:pt idx="541">
                  <c:v>0.32</c:v>
                </c:pt>
                <c:pt idx="542">
                  <c:v>0.32</c:v>
                </c:pt>
                <c:pt idx="543">
                  <c:v>0.31</c:v>
                </c:pt>
                <c:pt idx="544">
                  <c:v>0.31</c:v>
                </c:pt>
                <c:pt idx="545">
                  <c:v>0.31</c:v>
                </c:pt>
                <c:pt idx="546">
                  <c:v>0.32</c:v>
                </c:pt>
                <c:pt idx="547">
                  <c:v>0.32</c:v>
                </c:pt>
                <c:pt idx="548">
                  <c:v>0.32</c:v>
                </c:pt>
                <c:pt idx="549">
                  <c:v>0.31</c:v>
                </c:pt>
                <c:pt idx="550">
                  <c:v>0.3</c:v>
                </c:pt>
                <c:pt idx="551">
                  <c:v>0.3</c:v>
                </c:pt>
                <c:pt idx="552">
                  <c:v>0.3</c:v>
                </c:pt>
                <c:pt idx="553">
                  <c:v>0.28999999999999998</c:v>
                </c:pt>
                <c:pt idx="554">
                  <c:v>0.28999999999999998</c:v>
                </c:pt>
                <c:pt idx="555">
                  <c:v>0.27</c:v>
                </c:pt>
                <c:pt idx="556">
                  <c:v>0.28000000000000003</c:v>
                </c:pt>
                <c:pt idx="557">
                  <c:v>0.28000000000000003</c:v>
                </c:pt>
                <c:pt idx="558">
                  <c:v>0.28000000000000003</c:v>
                </c:pt>
                <c:pt idx="559">
                  <c:v>0.28000000000000003</c:v>
                </c:pt>
                <c:pt idx="560">
                  <c:v>0.28999999999999998</c:v>
                </c:pt>
                <c:pt idx="561">
                  <c:v>0.28999999999999998</c:v>
                </c:pt>
                <c:pt idx="562">
                  <c:v>0.28999999999999998</c:v>
                </c:pt>
                <c:pt idx="563">
                  <c:v>0.28999999999999998</c:v>
                </c:pt>
                <c:pt idx="564">
                  <c:v>0.28999999999999998</c:v>
                </c:pt>
                <c:pt idx="565">
                  <c:v>0.28999999999999998</c:v>
                </c:pt>
                <c:pt idx="566">
                  <c:v>0.3</c:v>
                </c:pt>
                <c:pt idx="567">
                  <c:v>0.28999999999999998</c:v>
                </c:pt>
                <c:pt idx="568">
                  <c:v>0.28000000000000003</c:v>
                </c:pt>
                <c:pt idx="569">
                  <c:v>0.28000000000000003</c:v>
                </c:pt>
                <c:pt idx="570">
                  <c:v>0.28999999999999998</c:v>
                </c:pt>
                <c:pt idx="571">
                  <c:v>0.28999999999999998</c:v>
                </c:pt>
                <c:pt idx="572">
                  <c:v>0.28999999999999998</c:v>
                </c:pt>
                <c:pt idx="573">
                  <c:v>0.28999999999999998</c:v>
                </c:pt>
                <c:pt idx="574">
                  <c:v>0.28999999999999998</c:v>
                </c:pt>
                <c:pt idx="575">
                  <c:v>0.28999999999999998</c:v>
                </c:pt>
                <c:pt idx="576">
                  <c:v>0.28999999999999998</c:v>
                </c:pt>
                <c:pt idx="577">
                  <c:v>0.28000000000000003</c:v>
                </c:pt>
                <c:pt idx="578">
                  <c:v>0.28000000000000003</c:v>
                </c:pt>
                <c:pt idx="579">
                  <c:v>0.28000000000000003</c:v>
                </c:pt>
                <c:pt idx="580">
                  <c:v>0.27</c:v>
                </c:pt>
                <c:pt idx="581">
                  <c:v>0.28000000000000003</c:v>
                </c:pt>
                <c:pt idx="582">
                  <c:v>0.27</c:v>
                </c:pt>
                <c:pt idx="583">
                  <c:v>0.27</c:v>
                </c:pt>
                <c:pt idx="584">
                  <c:v>0.27</c:v>
                </c:pt>
                <c:pt idx="585">
                  <c:v>0.27</c:v>
                </c:pt>
                <c:pt idx="586">
                  <c:v>0.27</c:v>
                </c:pt>
                <c:pt idx="587">
                  <c:v>0.28000000000000003</c:v>
                </c:pt>
                <c:pt idx="588">
                  <c:v>0.28000000000000003</c:v>
                </c:pt>
                <c:pt idx="589">
                  <c:v>0.28000000000000003</c:v>
                </c:pt>
                <c:pt idx="590">
                  <c:v>0.28000000000000003</c:v>
                </c:pt>
                <c:pt idx="591">
                  <c:v>0.28000000000000003</c:v>
                </c:pt>
                <c:pt idx="592">
                  <c:v>0.28000000000000003</c:v>
                </c:pt>
                <c:pt idx="593">
                  <c:v>0.28000000000000003</c:v>
                </c:pt>
                <c:pt idx="594">
                  <c:v>0.28000000000000003</c:v>
                </c:pt>
                <c:pt idx="595">
                  <c:v>0.28000000000000003</c:v>
                </c:pt>
                <c:pt idx="596">
                  <c:v>0.28000000000000003</c:v>
                </c:pt>
                <c:pt idx="597">
                  <c:v>0.28000000000000003</c:v>
                </c:pt>
                <c:pt idx="598">
                  <c:v>0.28000000000000003</c:v>
                </c:pt>
                <c:pt idx="599">
                  <c:v>0.28999999999999998</c:v>
                </c:pt>
                <c:pt idx="600">
                  <c:v>0.28999999999999998</c:v>
                </c:pt>
                <c:pt idx="601">
                  <c:v>0.3</c:v>
                </c:pt>
                <c:pt idx="602">
                  <c:v>0.28999999999999998</c:v>
                </c:pt>
                <c:pt idx="603">
                  <c:v>0.28999999999999998</c:v>
                </c:pt>
                <c:pt idx="604">
                  <c:v>0.3</c:v>
                </c:pt>
                <c:pt idx="605">
                  <c:v>0.3</c:v>
                </c:pt>
                <c:pt idx="606">
                  <c:v>0.3</c:v>
                </c:pt>
                <c:pt idx="607">
                  <c:v>0.3</c:v>
                </c:pt>
                <c:pt idx="608">
                  <c:v>0.3</c:v>
                </c:pt>
                <c:pt idx="609">
                  <c:v>0.3</c:v>
                </c:pt>
                <c:pt idx="610">
                  <c:v>0.3</c:v>
                </c:pt>
                <c:pt idx="611">
                  <c:v>0.3</c:v>
                </c:pt>
                <c:pt idx="612">
                  <c:v>0.3</c:v>
                </c:pt>
                <c:pt idx="613">
                  <c:v>0.3</c:v>
                </c:pt>
                <c:pt idx="614">
                  <c:v>0.3</c:v>
                </c:pt>
                <c:pt idx="615">
                  <c:v>0.3</c:v>
                </c:pt>
                <c:pt idx="616">
                  <c:v>0.3</c:v>
                </c:pt>
                <c:pt idx="617">
                  <c:v>0.3</c:v>
                </c:pt>
                <c:pt idx="618">
                  <c:v>0.3</c:v>
                </c:pt>
                <c:pt idx="619">
                  <c:v>0.3</c:v>
                </c:pt>
                <c:pt idx="620">
                  <c:v>0.3</c:v>
                </c:pt>
                <c:pt idx="621">
                  <c:v>0.3</c:v>
                </c:pt>
                <c:pt idx="622">
                  <c:v>0.31</c:v>
                </c:pt>
                <c:pt idx="623">
                  <c:v>0.31</c:v>
                </c:pt>
                <c:pt idx="624">
                  <c:v>0.3</c:v>
                </c:pt>
                <c:pt idx="625">
                  <c:v>0.3</c:v>
                </c:pt>
                <c:pt idx="626">
                  <c:v>0.3</c:v>
                </c:pt>
                <c:pt idx="627">
                  <c:v>0.28999999999999998</c:v>
                </c:pt>
                <c:pt idx="628">
                  <c:v>0.3</c:v>
                </c:pt>
                <c:pt idx="629">
                  <c:v>0.3</c:v>
                </c:pt>
                <c:pt idx="630">
                  <c:v>0.31</c:v>
                </c:pt>
                <c:pt idx="631">
                  <c:v>0.3</c:v>
                </c:pt>
                <c:pt idx="632">
                  <c:v>0.3</c:v>
                </c:pt>
                <c:pt idx="633">
                  <c:v>0.31</c:v>
                </c:pt>
                <c:pt idx="634">
                  <c:v>0.31</c:v>
                </c:pt>
                <c:pt idx="635">
                  <c:v>0.28999999999999998</c:v>
                </c:pt>
                <c:pt idx="636">
                  <c:v>0.31</c:v>
                </c:pt>
                <c:pt idx="637">
                  <c:v>0.3</c:v>
                </c:pt>
                <c:pt idx="638">
                  <c:v>0.3</c:v>
                </c:pt>
                <c:pt idx="639">
                  <c:v>0.31</c:v>
                </c:pt>
                <c:pt idx="640">
                  <c:v>0.32</c:v>
                </c:pt>
                <c:pt idx="641">
                  <c:v>0.33</c:v>
                </c:pt>
                <c:pt idx="642">
                  <c:v>0.33</c:v>
                </c:pt>
                <c:pt idx="643">
                  <c:v>0.33</c:v>
                </c:pt>
                <c:pt idx="644">
                  <c:v>0.33</c:v>
                </c:pt>
                <c:pt idx="645">
                  <c:v>0.33</c:v>
                </c:pt>
                <c:pt idx="646">
                  <c:v>0.33</c:v>
                </c:pt>
                <c:pt idx="647">
                  <c:v>0.33</c:v>
                </c:pt>
                <c:pt idx="648">
                  <c:v>0.33</c:v>
                </c:pt>
                <c:pt idx="649">
                  <c:v>0.33</c:v>
                </c:pt>
                <c:pt idx="650">
                  <c:v>0.33</c:v>
                </c:pt>
                <c:pt idx="651">
                  <c:v>0.33</c:v>
                </c:pt>
                <c:pt idx="652">
                  <c:v>0.34</c:v>
                </c:pt>
                <c:pt idx="653">
                  <c:v>0.34</c:v>
                </c:pt>
                <c:pt idx="654">
                  <c:v>0.34</c:v>
                </c:pt>
                <c:pt idx="655">
                  <c:v>0.34</c:v>
                </c:pt>
                <c:pt idx="656">
                  <c:v>0.34</c:v>
                </c:pt>
                <c:pt idx="657">
                  <c:v>0.35</c:v>
                </c:pt>
                <c:pt idx="658">
                  <c:v>0.35</c:v>
                </c:pt>
                <c:pt idx="659">
                  <c:v>0.36</c:v>
                </c:pt>
                <c:pt idx="660">
                  <c:v>0.36</c:v>
                </c:pt>
                <c:pt idx="661">
                  <c:v>0.36</c:v>
                </c:pt>
                <c:pt idx="662">
                  <c:v>0.36</c:v>
                </c:pt>
                <c:pt idx="663">
                  <c:v>0.36</c:v>
                </c:pt>
                <c:pt idx="664">
                  <c:v>0.36</c:v>
                </c:pt>
                <c:pt idx="665">
                  <c:v>0.36</c:v>
                </c:pt>
                <c:pt idx="666">
                  <c:v>0.36</c:v>
                </c:pt>
                <c:pt idx="667">
                  <c:v>0.36</c:v>
                </c:pt>
                <c:pt idx="668">
                  <c:v>0.36</c:v>
                </c:pt>
                <c:pt idx="669">
                  <c:v>0.37</c:v>
                </c:pt>
                <c:pt idx="670">
                  <c:v>0.37</c:v>
                </c:pt>
                <c:pt idx="671">
                  <c:v>0.38</c:v>
                </c:pt>
                <c:pt idx="672">
                  <c:v>0.38</c:v>
                </c:pt>
                <c:pt idx="673">
                  <c:v>0.38</c:v>
                </c:pt>
                <c:pt idx="674">
                  <c:v>0.38</c:v>
                </c:pt>
                <c:pt idx="675">
                  <c:v>0.38</c:v>
                </c:pt>
                <c:pt idx="676">
                  <c:v>0.37</c:v>
                </c:pt>
                <c:pt idx="677">
                  <c:v>0.37</c:v>
                </c:pt>
                <c:pt idx="678">
                  <c:v>0.38</c:v>
                </c:pt>
                <c:pt idx="679">
                  <c:v>0.37</c:v>
                </c:pt>
                <c:pt idx="680">
                  <c:v>0.37</c:v>
                </c:pt>
                <c:pt idx="681">
                  <c:v>0.38</c:v>
                </c:pt>
                <c:pt idx="682">
                  <c:v>0.38</c:v>
                </c:pt>
                <c:pt idx="683">
                  <c:v>0.38</c:v>
                </c:pt>
                <c:pt idx="684">
                  <c:v>0.39</c:v>
                </c:pt>
                <c:pt idx="685">
                  <c:v>0.39</c:v>
                </c:pt>
                <c:pt idx="686">
                  <c:v>0.39</c:v>
                </c:pt>
                <c:pt idx="687">
                  <c:v>0.39</c:v>
                </c:pt>
                <c:pt idx="688">
                  <c:v>0.38</c:v>
                </c:pt>
                <c:pt idx="689">
                  <c:v>0.37</c:v>
                </c:pt>
                <c:pt idx="690">
                  <c:v>0.37</c:v>
                </c:pt>
                <c:pt idx="691">
                  <c:v>0.37</c:v>
                </c:pt>
                <c:pt idx="692">
                  <c:v>0.38</c:v>
                </c:pt>
                <c:pt idx="693">
                  <c:v>0.37</c:v>
                </c:pt>
                <c:pt idx="694">
                  <c:v>0.38</c:v>
                </c:pt>
                <c:pt idx="695">
                  <c:v>0.37</c:v>
                </c:pt>
                <c:pt idx="696">
                  <c:v>0.36</c:v>
                </c:pt>
                <c:pt idx="697">
                  <c:v>0.37</c:v>
                </c:pt>
                <c:pt idx="698">
                  <c:v>0.38</c:v>
                </c:pt>
                <c:pt idx="699">
                  <c:v>0.38</c:v>
                </c:pt>
                <c:pt idx="700">
                  <c:v>0.38</c:v>
                </c:pt>
                <c:pt idx="701">
                  <c:v>0.39</c:v>
                </c:pt>
                <c:pt idx="702">
                  <c:v>0.38</c:v>
                </c:pt>
                <c:pt idx="703">
                  <c:v>0.38</c:v>
                </c:pt>
                <c:pt idx="704">
                  <c:v>0.39</c:v>
                </c:pt>
                <c:pt idx="705">
                  <c:v>0.38</c:v>
                </c:pt>
                <c:pt idx="706">
                  <c:v>0.38</c:v>
                </c:pt>
                <c:pt idx="707">
                  <c:v>0.37</c:v>
                </c:pt>
                <c:pt idx="708">
                  <c:v>0.38</c:v>
                </c:pt>
                <c:pt idx="709">
                  <c:v>0.38</c:v>
                </c:pt>
                <c:pt idx="710">
                  <c:v>0.38</c:v>
                </c:pt>
                <c:pt idx="711">
                  <c:v>0.39</c:v>
                </c:pt>
                <c:pt idx="712">
                  <c:v>0.39</c:v>
                </c:pt>
                <c:pt idx="713">
                  <c:v>0.39</c:v>
                </c:pt>
                <c:pt idx="714">
                  <c:v>0.38</c:v>
                </c:pt>
                <c:pt idx="715">
                  <c:v>0.38</c:v>
                </c:pt>
                <c:pt idx="716">
                  <c:v>0.38</c:v>
                </c:pt>
                <c:pt idx="717">
                  <c:v>0.38</c:v>
                </c:pt>
                <c:pt idx="718">
                  <c:v>0.39</c:v>
                </c:pt>
                <c:pt idx="719">
                  <c:v>0.39</c:v>
                </c:pt>
                <c:pt idx="720">
                  <c:v>0.41</c:v>
                </c:pt>
                <c:pt idx="721">
                  <c:v>0.41</c:v>
                </c:pt>
                <c:pt idx="722">
                  <c:v>0.41</c:v>
                </c:pt>
                <c:pt idx="723">
                  <c:v>0.41</c:v>
                </c:pt>
                <c:pt idx="724">
                  <c:v>0.42</c:v>
                </c:pt>
                <c:pt idx="725">
                  <c:v>0.42</c:v>
                </c:pt>
                <c:pt idx="726">
                  <c:v>0.42</c:v>
                </c:pt>
                <c:pt idx="727">
                  <c:v>0.43</c:v>
                </c:pt>
                <c:pt idx="728">
                  <c:v>0.43</c:v>
                </c:pt>
                <c:pt idx="729">
                  <c:v>0.44</c:v>
                </c:pt>
                <c:pt idx="730">
                  <c:v>0.44</c:v>
                </c:pt>
                <c:pt idx="731">
                  <c:v>0.44</c:v>
                </c:pt>
                <c:pt idx="732">
                  <c:v>0.44</c:v>
                </c:pt>
                <c:pt idx="733">
                  <c:v>0.43</c:v>
                </c:pt>
                <c:pt idx="734">
                  <c:v>0.43</c:v>
                </c:pt>
                <c:pt idx="736">
                  <c:v>0.44</c:v>
                </c:pt>
                <c:pt idx="737">
                  <c:v>0.43</c:v>
                </c:pt>
                <c:pt idx="738">
                  <c:v>0.44</c:v>
                </c:pt>
                <c:pt idx="739">
                  <c:v>0.44</c:v>
                </c:pt>
                <c:pt idx="740">
                  <c:v>0.45</c:v>
                </c:pt>
                <c:pt idx="741">
                  <c:v>0.46</c:v>
                </c:pt>
                <c:pt idx="742">
                  <c:v>0.45</c:v>
                </c:pt>
                <c:pt idx="743">
                  <c:v>0.44</c:v>
                </c:pt>
                <c:pt idx="744">
                  <c:v>0.45</c:v>
                </c:pt>
                <c:pt idx="745">
                  <c:v>0.45</c:v>
                </c:pt>
                <c:pt idx="746">
                  <c:v>0.45</c:v>
                </c:pt>
                <c:pt idx="747">
                  <c:v>0.45</c:v>
                </c:pt>
                <c:pt idx="748">
                  <c:v>0.46</c:v>
                </c:pt>
                <c:pt idx="749">
                  <c:v>0.45</c:v>
                </c:pt>
                <c:pt idx="750">
                  <c:v>0.46</c:v>
                </c:pt>
                <c:pt idx="751">
                  <c:v>0.46</c:v>
                </c:pt>
                <c:pt idx="752">
                  <c:v>0.46</c:v>
                </c:pt>
                <c:pt idx="753">
                  <c:v>0.46</c:v>
                </c:pt>
                <c:pt idx="754">
                  <c:v>0.47</c:v>
                </c:pt>
                <c:pt idx="755">
                  <c:v>0.48</c:v>
                </c:pt>
                <c:pt idx="757">
                  <c:v>0.47</c:v>
                </c:pt>
                <c:pt idx="758">
                  <c:v>0.48</c:v>
                </c:pt>
                <c:pt idx="759">
                  <c:v>0.48</c:v>
                </c:pt>
                <c:pt idx="760">
                  <c:v>0.49</c:v>
                </c:pt>
                <c:pt idx="761">
                  <c:v>0.48</c:v>
                </c:pt>
                <c:pt idx="762">
                  <c:v>0.49</c:v>
                </c:pt>
                <c:pt idx="763">
                  <c:v>0.5</c:v>
                </c:pt>
                <c:pt idx="764">
                  <c:v>0.5</c:v>
                </c:pt>
                <c:pt idx="765">
                  <c:v>0.49</c:v>
                </c:pt>
                <c:pt idx="766">
                  <c:v>0.48</c:v>
                </c:pt>
                <c:pt idx="767">
                  <c:v>0.48</c:v>
                </c:pt>
                <c:pt idx="768">
                  <c:v>0.48</c:v>
                </c:pt>
                <c:pt idx="769">
                  <c:v>0.49</c:v>
                </c:pt>
                <c:pt idx="770">
                  <c:v>0.48</c:v>
                </c:pt>
                <c:pt idx="771">
                  <c:v>0.48</c:v>
                </c:pt>
                <c:pt idx="772">
                  <c:v>0.49</c:v>
                </c:pt>
                <c:pt idx="773">
                  <c:v>0.5</c:v>
                </c:pt>
                <c:pt idx="774">
                  <c:v>0.49</c:v>
                </c:pt>
                <c:pt idx="775">
                  <c:v>0.49</c:v>
                </c:pt>
                <c:pt idx="776">
                  <c:v>0.5</c:v>
                </c:pt>
                <c:pt idx="777">
                  <c:v>0.51</c:v>
                </c:pt>
                <c:pt idx="778">
                  <c:v>0.51</c:v>
                </c:pt>
                <c:pt idx="779">
                  <c:v>0.51</c:v>
                </c:pt>
                <c:pt idx="780">
                  <c:v>0.51</c:v>
                </c:pt>
                <c:pt idx="781">
                  <c:v>0.51</c:v>
                </c:pt>
                <c:pt idx="782">
                  <c:v>0.51</c:v>
                </c:pt>
                <c:pt idx="783">
                  <c:v>0.51</c:v>
                </c:pt>
                <c:pt idx="784">
                  <c:v>0.51</c:v>
                </c:pt>
                <c:pt idx="785">
                  <c:v>0.52</c:v>
                </c:pt>
                <c:pt idx="786">
                  <c:v>0.53</c:v>
                </c:pt>
                <c:pt idx="787">
                  <c:v>0.52</c:v>
                </c:pt>
                <c:pt idx="788">
                  <c:v>0.53</c:v>
                </c:pt>
                <c:pt idx="789">
                  <c:v>0.53</c:v>
                </c:pt>
                <c:pt idx="790">
                  <c:v>0.54</c:v>
                </c:pt>
                <c:pt idx="791">
                  <c:v>0.54</c:v>
                </c:pt>
                <c:pt idx="792">
                  <c:v>0.54</c:v>
                </c:pt>
                <c:pt idx="793">
                  <c:v>0.55000000000000004</c:v>
                </c:pt>
                <c:pt idx="794">
                  <c:v>0.53</c:v>
                </c:pt>
                <c:pt idx="795">
                  <c:v>0.55000000000000004</c:v>
                </c:pt>
                <c:pt idx="796">
                  <c:v>0.56000000000000005</c:v>
                </c:pt>
                <c:pt idx="797">
                  <c:v>0.56000000000000005</c:v>
                </c:pt>
                <c:pt idx="798">
                  <c:v>0.56999999999999995</c:v>
                </c:pt>
                <c:pt idx="799">
                  <c:v>0.54</c:v>
                </c:pt>
                <c:pt idx="800">
                  <c:v>0.55000000000000004</c:v>
                </c:pt>
                <c:pt idx="801">
                  <c:v>0.55000000000000004</c:v>
                </c:pt>
                <c:pt idx="802">
                  <c:v>0.56000000000000005</c:v>
                </c:pt>
                <c:pt idx="803">
                  <c:v>0.56999999999999995</c:v>
                </c:pt>
                <c:pt idx="804">
                  <c:v>0.57999999999999996</c:v>
                </c:pt>
                <c:pt idx="805">
                  <c:v>0.59</c:v>
                </c:pt>
                <c:pt idx="806">
                  <c:v>0.59</c:v>
                </c:pt>
                <c:pt idx="807">
                  <c:v>0.6</c:v>
                </c:pt>
                <c:pt idx="808">
                  <c:v>0.68</c:v>
                </c:pt>
                <c:pt idx="809">
                  <c:v>0.61</c:v>
                </c:pt>
                <c:pt idx="810">
                  <c:v>0.61</c:v>
                </c:pt>
                <c:pt idx="811">
                  <c:v>0.6</c:v>
                </c:pt>
                <c:pt idx="812">
                  <c:v>0.59</c:v>
                </c:pt>
                <c:pt idx="813">
                  <c:v>0.59</c:v>
                </c:pt>
                <c:pt idx="814">
                  <c:v>0.62</c:v>
                </c:pt>
                <c:pt idx="815">
                  <c:v>0.63</c:v>
                </c:pt>
                <c:pt idx="816">
                  <c:v>0.63</c:v>
                </c:pt>
                <c:pt idx="817">
                  <c:v>0.6</c:v>
                </c:pt>
                <c:pt idx="818">
                  <c:v>0.57999999999999996</c:v>
                </c:pt>
                <c:pt idx="819">
                  <c:v>0.57999999999999996</c:v>
                </c:pt>
                <c:pt idx="820">
                  <c:v>0.56000000000000005</c:v>
                </c:pt>
                <c:pt idx="821">
                  <c:v>0.57999999999999996</c:v>
                </c:pt>
                <c:pt idx="822">
                  <c:v>0.57999999999999996</c:v>
                </c:pt>
                <c:pt idx="823">
                  <c:v>0.57999999999999996</c:v>
                </c:pt>
                <c:pt idx="824">
                  <c:v>0.59</c:v>
                </c:pt>
                <c:pt idx="825">
                  <c:v>0.57999999999999996</c:v>
                </c:pt>
                <c:pt idx="826">
                  <c:v>0.59</c:v>
                </c:pt>
                <c:pt idx="827">
                  <c:v>0.57999999999999996</c:v>
                </c:pt>
                <c:pt idx="828">
                  <c:v>0.56999999999999995</c:v>
                </c:pt>
                <c:pt idx="829">
                  <c:v>0.59</c:v>
                </c:pt>
                <c:pt idx="830">
                  <c:v>0.6</c:v>
                </c:pt>
                <c:pt idx="831">
                  <c:v>0.6</c:v>
                </c:pt>
                <c:pt idx="832">
                  <c:v>0.62</c:v>
                </c:pt>
                <c:pt idx="833">
                  <c:v>0.62</c:v>
                </c:pt>
                <c:pt idx="834">
                  <c:v>0.64</c:v>
                </c:pt>
                <c:pt idx="835">
                  <c:v>0.66</c:v>
                </c:pt>
                <c:pt idx="836">
                  <c:v>0.69</c:v>
                </c:pt>
                <c:pt idx="837">
                  <c:v>0.69</c:v>
                </c:pt>
                <c:pt idx="838">
                  <c:v>0.67</c:v>
                </c:pt>
                <c:pt idx="839">
                  <c:v>0.67</c:v>
                </c:pt>
                <c:pt idx="840">
                  <c:v>0.67</c:v>
                </c:pt>
                <c:pt idx="841">
                  <c:v>0.66</c:v>
                </c:pt>
                <c:pt idx="842">
                  <c:v>0.68</c:v>
                </c:pt>
                <c:pt idx="843">
                  <c:v>0.69</c:v>
                </c:pt>
                <c:pt idx="844">
                  <c:v>0.7</c:v>
                </c:pt>
                <c:pt idx="845">
                  <c:v>0.69</c:v>
                </c:pt>
                <c:pt idx="846">
                  <c:v>0.7</c:v>
                </c:pt>
                <c:pt idx="847">
                  <c:v>0.7</c:v>
                </c:pt>
                <c:pt idx="848">
                  <c:v>0.7</c:v>
                </c:pt>
                <c:pt idx="849">
                  <c:v>0.71</c:v>
                </c:pt>
                <c:pt idx="850">
                  <c:v>0.72</c:v>
                </c:pt>
                <c:pt idx="851">
                  <c:v>0.72</c:v>
                </c:pt>
                <c:pt idx="852">
                  <c:v>0.74</c:v>
                </c:pt>
                <c:pt idx="853">
                  <c:v>0.75</c:v>
                </c:pt>
                <c:pt idx="854">
                  <c:v>0.75</c:v>
                </c:pt>
                <c:pt idx="855">
                  <c:v>0.72</c:v>
                </c:pt>
                <c:pt idx="856">
                  <c:v>0.72</c:v>
                </c:pt>
                <c:pt idx="857">
                  <c:v>0.71</c:v>
                </c:pt>
                <c:pt idx="858">
                  <c:v>0.71</c:v>
                </c:pt>
                <c:pt idx="859">
                  <c:v>0.73</c:v>
                </c:pt>
                <c:pt idx="860">
                  <c:v>0.72</c:v>
                </c:pt>
                <c:pt idx="861">
                  <c:v>0.73</c:v>
                </c:pt>
                <c:pt idx="862">
                  <c:v>0.72</c:v>
                </c:pt>
                <c:pt idx="863">
                  <c:v>0.73</c:v>
                </c:pt>
                <c:pt idx="864">
                  <c:v>0.76</c:v>
                </c:pt>
                <c:pt idx="865">
                  <c:v>0.75</c:v>
                </c:pt>
                <c:pt idx="866">
                  <c:v>0.79</c:v>
                </c:pt>
                <c:pt idx="867">
                  <c:v>0.79</c:v>
                </c:pt>
                <c:pt idx="868">
                  <c:v>0.8</c:v>
                </c:pt>
                <c:pt idx="869">
                  <c:v>0.8</c:v>
                </c:pt>
                <c:pt idx="870">
                  <c:v>0.78</c:v>
                </c:pt>
                <c:pt idx="871">
                  <c:v>0.75</c:v>
                </c:pt>
                <c:pt idx="872">
                  <c:v>0.74</c:v>
                </c:pt>
                <c:pt idx="873">
                  <c:v>0.74</c:v>
                </c:pt>
                <c:pt idx="874">
                  <c:v>0.67</c:v>
                </c:pt>
                <c:pt idx="875">
                  <c:v>0.61</c:v>
                </c:pt>
                <c:pt idx="876">
                  <c:v>0.63</c:v>
                </c:pt>
                <c:pt idx="877">
                  <c:v>0.65</c:v>
                </c:pt>
                <c:pt idx="878">
                  <c:v>0.65</c:v>
                </c:pt>
                <c:pt idx="879">
                  <c:v>0.66</c:v>
                </c:pt>
                <c:pt idx="880">
                  <c:v>0.67</c:v>
                </c:pt>
                <c:pt idx="881">
                  <c:v>0.64</c:v>
                </c:pt>
                <c:pt idx="882">
                  <c:v>0.66</c:v>
                </c:pt>
                <c:pt idx="883">
                  <c:v>0.68</c:v>
                </c:pt>
                <c:pt idx="884">
                  <c:v>0.67</c:v>
                </c:pt>
                <c:pt idx="885">
                  <c:v>0.65</c:v>
                </c:pt>
                <c:pt idx="886">
                  <c:v>0.65</c:v>
                </c:pt>
                <c:pt idx="887">
                  <c:v>0.63</c:v>
                </c:pt>
                <c:pt idx="888">
                  <c:v>0.66</c:v>
                </c:pt>
                <c:pt idx="889">
                  <c:v>0.64</c:v>
                </c:pt>
                <c:pt idx="890">
                  <c:v>0.66</c:v>
                </c:pt>
                <c:pt idx="891">
                  <c:v>0.68</c:v>
                </c:pt>
                <c:pt idx="892">
                  <c:v>0.7</c:v>
                </c:pt>
                <c:pt idx="893">
                  <c:v>0.7</c:v>
                </c:pt>
                <c:pt idx="894">
                  <c:v>0.71</c:v>
                </c:pt>
                <c:pt idx="895">
                  <c:v>0.72</c:v>
                </c:pt>
                <c:pt idx="896">
                  <c:v>0.69</c:v>
                </c:pt>
                <c:pt idx="897">
                  <c:v>0.69</c:v>
                </c:pt>
                <c:pt idx="898">
                  <c:v>0.67</c:v>
                </c:pt>
                <c:pt idx="899">
                  <c:v>0.67</c:v>
                </c:pt>
                <c:pt idx="900">
                  <c:v>0.68</c:v>
                </c:pt>
                <c:pt idx="901">
                  <c:v>0.68</c:v>
                </c:pt>
                <c:pt idx="902">
                  <c:v>0.68</c:v>
                </c:pt>
                <c:pt idx="903">
                  <c:v>0.69</c:v>
                </c:pt>
                <c:pt idx="904">
                  <c:v>0.69</c:v>
                </c:pt>
                <c:pt idx="905">
                  <c:v>0.68</c:v>
                </c:pt>
                <c:pt idx="906">
                  <c:v>0.66</c:v>
                </c:pt>
                <c:pt idx="907">
                  <c:v>0.65</c:v>
                </c:pt>
                <c:pt idx="908">
                  <c:v>0.65</c:v>
                </c:pt>
                <c:pt idx="909">
                  <c:v>0.64</c:v>
                </c:pt>
                <c:pt idx="910">
                  <c:v>0.65</c:v>
                </c:pt>
                <c:pt idx="911">
                  <c:v>0.64</c:v>
                </c:pt>
                <c:pt idx="912">
                  <c:v>0.65</c:v>
                </c:pt>
                <c:pt idx="913">
                  <c:v>0.66</c:v>
                </c:pt>
                <c:pt idx="914">
                  <c:v>0.66</c:v>
                </c:pt>
                <c:pt idx="915">
                  <c:v>0.67</c:v>
                </c:pt>
                <c:pt idx="916">
                  <c:v>0.67</c:v>
                </c:pt>
                <c:pt idx="917">
                  <c:v>0.66</c:v>
                </c:pt>
                <c:pt idx="918">
                  <c:v>0.65</c:v>
                </c:pt>
                <c:pt idx="919">
                  <c:v>0.64</c:v>
                </c:pt>
                <c:pt idx="920">
                  <c:v>0.61</c:v>
                </c:pt>
                <c:pt idx="921">
                  <c:v>0.63</c:v>
                </c:pt>
                <c:pt idx="922">
                  <c:v>0.65</c:v>
                </c:pt>
                <c:pt idx="923">
                  <c:v>0.65</c:v>
                </c:pt>
                <c:pt idx="924">
                  <c:v>0.65</c:v>
                </c:pt>
                <c:pt idx="925">
                  <c:v>0.65</c:v>
                </c:pt>
                <c:pt idx="926">
                  <c:v>0.63</c:v>
                </c:pt>
                <c:pt idx="927">
                  <c:v>0.62</c:v>
                </c:pt>
                <c:pt idx="928">
                  <c:v>0.61</c:v>
                </c:pt>
                <c:pt idx="929">
                  <c:v>0.62</c:v>
                </c:pt>
                <c:pt idx="930">
                  <c:v>0.62</c:v>
                </c:pt>
                <c:pt idx="931">
                  <c:v>0.61</c:v>
                </c:pt>
                <c:pt idx="932">
                  <c:v>0.63</c:v>
                </c:pt>
                <c:pt idx="933">
                  <c:v>0.59</c:v>
                </c:pt>
                <c:pt idx="934">
                  <c:v>0.59</c:v>
                </c:pt>
                <c:pt idx="935">
                  <c:v>0.59</c:v>
                </c:pt>
                <c:pt idx="936">
                  <c:v>0.6</c:v>
                </c:pt>
                <c:pt idx="937">
                  <c:v>0.61</c:v>
                </c:pt>
                <c:pt idx="938">
                  <c:v>0.6</c:v>
                </c:pt>
                <c:pt idx="939">
                  <c:v>0.59</c:v>
                </c:pt>
                <c:pt idx="940">
                  <c:v>0.57999999999999996</c:v>
                </c:pt>
                <c:pt idx="941">
                  <c:v>0.59</c:v>
                </c:pt>
                <c:pt idx="942">
                  <c:v>0.6</c:v>
                </c:pt>
                <c:pt idx="943">
                  <c:v>0.61</c:v>
                </c:pt>
                <c:pt idx="944">
                  <c:v>0.61</c:v>
                </c:pt>
                <c:pt idx="945">
                  <c:v>0.6</c:v>
                </c:pt>
                <c:pt idx="946">
                  <c:v>0.6</c:v>
                </c:pt>
                <c:pt idx="947">
                  <c:v>0.6</c:v>
                </c:pt>
                <c:pt idx="948">
                  <c:v>0.62</c:v>
                </c:pt>
                <c:pt idx="949">
                  <c:v>0.62</c:v>
                </c:pt>
                <c:pt idx="950">
                  <c:v>0.62</c:v>
                </c:pt>
                <c:pt idx="951">
                  <c:v>0.64</c:v>
                </c:pt>
                <c:pt idx="952">
                  <c:v>0.63</c:v>
                </c:pt>
                <c:pt idx="953">
                  <c:v>0.65</c:v>
                </c:pt>
                <c:pt idx="954">
                  <c:v>0.65</c:v>
                </c:pt>
                <c:pt idx="955">
                  <c:v>0.64</c:v>
                </c:pt>
                <c:pt idx="956">
                  <c:v>0.62</c:v>
                </c:pt>
                <c:pt idx="957">
                  <c:v>0.63</c:v>
                </c:pt>
                <c:pt idx="958">
                  <c:v>0.63</c:v>
                </c:pt>
                <c:pt idx="959">
                  <c:v>0.64</c:v>
                </c:pt>
                <c:pt idx="960">
                  <c:v>0.66</c:v>
                </c:pt>
                <c:pt idx="961">
                  <c:v>0.66</c:v>
                </c:pt>
                <c:pt idx="962">
                  <c:v>0.68</c:v>
                </c:pt>
                <c:pt idx="963">
                  <c:v>0.66</c:v>
                </c:pt>
                <c:pt idx="964">
                  <c:v>0.65</c:v>
                </c:pt>
                <c:pt idx="965">
                  <c:v>0.66</c:v>
                </c:pt>
                <c:pt idx="966">
                  <c:v>0.65</c:v>
                </c:pt>
                <c:pt idx="967">
                  <c:v>0.64</c:v>
                </c:pt>
                <c:pt idx="968">
                  <c:v>0.64</c:v>
                </c:pt>
                <c:pt idx="969">
                  <c:v>0.64</c:v>
                </c:pt>
                <c:pt idx="970">
                  <c:v>0.65</c:v>
                </c:pt>
                <c:pt idx="971">
                  <c:v>0.65</c:v>
                </c:pt>
                <c:pt idx="972">
                  <c:v>0.65</c:v>
                </c:pt>
                <c:pt idx="973">
                  <c:v>0.63</c:v>
                </c:pt>
                <c:pt idx="974">
                  <c:v>0.62</c:v>
                </c:pt>
                <c:pt idx="975">
                  <c:v>0.61</c:v>
                </c:pt>
                <c:pt idx="976">
                  <c:v>0.61</c:v>
                </c:pt>
                <c:pt idx="977">
                  <c:v>0.62</c:v>
                </c:pt>
                <c:pt idx="978">
                  <c:v>0.62</c:v>
                </c:pt>
                <c:pt idx="979">
                  <c:v>0.62</c:v>
                </c:pt>
                <c:pt idx="980">
                  <c:v>0.61</c:v>
                </c:pt>
                <c:pt idx="981">
                  <c:v>0.63</c:v>
                </c:pt>
                <c:pt idx="982">
                  <c:v>0.63</c:v>
                </c:pt>
                <c:pt idx="983">
                  <c:v>0.63</c:v>
                </c:pt>
                <c:pt idx="984">
                  <c:v>0.62</c:v>
                </c:pt>
                <c:pt idx="985">
                  <c:v>0.63</c:v>
                </c:pt>
                <c:pt idx="986">
                  <c:v>0.64</c:v>
                </c:pt>
                <c:pt idx="987">
                  <c:v>0.65</c:v>
                </c:pt>
                <c:pt idx="988">
                  <c:v>0.63</c:v>
                </c:pt>
                <c:pt idx="989">
                  <c:v>0.62</c:v>
                </c:pt>
                <c:pt idx="990">
                  <c:v>0.59</c:v>
                </c:pt>
                <c:pt idx="991">
                  <c:v>0.59</c:v>
                </c:pt>
                <c:pt idx="992">
                  <c:v>0.6</c:v>
                </c:pt>
                <c:pt idx="993">
                  <c:v>0.61</c:v>
                </c:pt>
                <c:pt idx="994">
                  <c:v>0.62</c:v>
                </c:pt>
                <c:pt idx="995">
                  <c:v>0.61</c:v>
                </c:pt>
                <c:pt idx="996">
                  <c:v>0.6</c:v>
                </c:pt>
                <c:pt idx="997">
                  <c:v>0.59</c:v>
                </c:pt>
                <c:pt idx="998">
                  <c:v>0.57999999999999996</c:v>
                </c:pt>
                <c:pt idx="999">
                  <c:v>0.56999999999999995</c:v>
                </c:pt>
                <c:pt idx="1000">
                  <c:v>0.56000000000000005</c:v>
                </c:pt>
                <c:pt idx="1001">
                  <c:v>0.56999999999999995</c:v>
                </c:pt>
                <c:pt idx="1002">
                  <c:v>0.59</c:v>
                </c:pt>
                <c:pt idx="1003">
                  <c:v>0.57999999999999996</c:v>
                </c:pt>
                <c:pt idx="1004">
                  <c:v>0.56999999999999995</c:v>
                </c:pt>
                <c:pt idx="1005">
                  <c:v>0.57999999999999996</c:v>
                </c:pt>
                <c:pt idx="1006">
                  <c:v>0.59</c:v>
                </c:pt>
                <c:pt idx="1007">
                  <c:v>0.59</c:v>
                </c:pt>
                <c:pt idx="1008">
                  <c:v>0.61</c:v>
                </c:pt>
                <c:pt idx="1009">
                  <c:v>0.61</c:v>
                </c:pt>
                <c:pt idx="1010">
                  <c:v>0.61</c:v>
                </c:pt>
                <c:pt idx="1011">
                  <c:v>0.6</c:v>
                </c:pt>
                <c:pt idx="1012">
                  <c:v>0.6</c:v>
                </c:pt>
                <c:pt idx="1013">
                  <c:v>0.62</c:v>
                </c:pt>
                <c:pt idx="1014">
                  <c:v>0.63</c:v>
                </c:pt>
                <c:pt idx="1015">
                  <c:v>0.64</c:v>
                </c:pt>
                <c:pt idx="1016">
                  <c:v>0.64</c:v>
                </c:pt>
                <c:pt idx="1017">
                  <c:v>0.64</c:v>
                </c:pt>
                <c:pt idx="1018">
                  <c:v>0.64</c:v>
                </c:pt>
                <c:pt idx="1019">
                  <c:v>0.65</c:v>
                </c:pt>
                <c:pt idx="1020">
                  <c:v>0.64</c:v>
                </c:pt>
                <c:pt idx="1021">
                  <c:v>0.64</c:v>
                </c:pt>
                <c:pt idx="1022">
                  <c:v>0.65</c:v>
                </c:pt>
                <c:pt idx="1023">
                  <c:v>0.66</c:v>
                </c:pt>
                <c:pt idx="1024">
                  <c:v>0.68</c:v>
                </c:pt>
                <c:pt idx="1025">
                  <c:v>0.69</c:v>
                </c:pt>
                <c:pt idx="1026">
                  <c:v>0.67</c:v>
                </c:pt>
                <c:pt idx="1027">
                  <c:v>0.68</c:v>
                </c:pt>
                <c:pt idx="1028">
                  <c:v>0.69</c:v>
                </c:pt>
                <c:pt idx="1029">
                  <c:v>0.7</c:v>
                </c:pt>
                <c:pt idx="1030">
                  <c:v>0.7</c:v>
                </c:pt>
                <c:pt idx="1031">
                  <c:v>0.7</c:v>
                </c:pt>
                <c:pt idx="1032">
                  <c:v>0.71</c:v>
                </c:pt>
                <c:pt idx="1033">
                  <c:v>0.71</c:v>
                </c:pt>
                <c:pt idx="1034">
                  <c:v>0.7</c:v>
                </c:pt>
                <c:pt idx="1035">
                  <c:v>0.7</c:v>
                </c:pt>
                <c:pt idx="1036">
                  <c:v>0.7</c:v>
                </c:pt>
                <c:pt idx="1037">
                  <c:v>0.68</c:v>
                </c:pt>
                <c:pt idx="1038">
                  <c:v>0.69</c:v>
                </c:pt>
                <c:pt idx="1039">
                  <c:v>0.7</c:v>
                </c:pt>
                <c:pt idx="1040">
                  <c:v>0.71</c:v>
                </c:pt>
                <c:pt idx="1041">
                  <c:v>0.71</c:v>
                </c:pt>
                <c:pt idx="1042">
                  <c:v>0.71</c:v>
                </c:pt>
                <c:pt idx="1043">
                  <c:v>0.72</c:v>
                </c:pt>
                <c:pt idx="1044">
                  <c:v>0.72</c:v>
                </c:pt>
                <c:pt idx="1045">
                  <c:v>0.73</c:v>
                </c:pt>
                <c:pt idx="1046">
                  <c:v>0.75</c:v>
                </c:pt>
                <c:pt idx="1047">
                  <c:v>0.76</c:v>
                </c:pt>
                <c:pt idx="1048">
                  <c:v>0.77</c:v>
                </c:pt>
                <c:pt idx="1049">
                  <c:v>0.74</c:v>
                </c:pt>
                <c:pt idx="1050">
                  <c:v>0.78</c:v>
                </c:pt>
                <c:pt idx="1051">
                  <c:v>0.81</c:v>
                </c:pt>
                <c:pt idx="1052">
                  <c:v>0.81</c:v>
                </c:pt>
                <c:pt idx="1053">
                  <c:v>0.8</c:v>
                </c:pt>
                <c:pt idx="1054">
                  <c:v>0.78</c:v>
                </c:pt>
                <c:pt idx="1055">
                  <c:v>0.79</c:v>
                </c:pt>
                <c:pt idx="1056">
                  <c:v>0.82</c:v>
                </c:pt>
                <c:pt idx="1057">
                  <c:v>0.8</c:v>
                </c:pt>
                <c:pt idx="1058">
                  <c:v>0.81</c:v>
                </c:pt>
                <c:pt idx="1059">
                  <c:v>0.82</c:v>
                </c:pt>
                <c:pt idx="1060">
                  <c:v>0.8</c:v>
                </c:pt>
                <c:pt idx="1061">
                  <c:v>0.81</c:v>
                </c:pt>
                <c:pt idx="1062">
                  <c:v>0.81</c:v>
                </c:pt>
                <c:pt idx="1063">
                  <c:v>0.81</c:v>
                </c:pt>
                <c:pt idx="1064">
                  <c:v>0.79</c:v>
                </c:pt>
                <c:pt idx="1065">
                  <c:v>0.8</c:v>
                </c:pt>
                <c:pt idx="1066">
                  <c:v>0.81</c:v>
                </c:pt>
                <c:pt idx="1067">
                  <c:v>0.82</c:v>
                </c:pt>
                <c:pt idx="1068">
                  <c:v>0.8</c:v>
                </c:pt>
                <c:pt idx="1069">
                  <c:v>0.81</c:v>
                </c:pt>
                <c:pt idx="1070">
                  <c:v>0.78</c:v>
                </c:pt>
                <c:pt idx="1071">
                  <c:v>0.78</c:v>
                </c:pt>
                <c:pt idx="1072">
                  <c:v>0.78</c:v>
                </c:pt>
                <c:pt idx="1073">
                  <c:v>0.76</c:v>
                </c:pt>
                <c:pt idx="1074">
                  <c:v>0.77</c:v>
                </c:pt>
                <c:pt idx="1075">
                  <c:v>0.78</c:v>
                </c:pt>
                <c:pt idx="1076">
                  <c:v>0.78</c:v>
                </c:pt>
                <c:pt idx="1077">
                  <c:v>0.78</c:v>
                </c:pt>
                <c:pt idx="1078">
                  <c:v>0.79</c:v>
                </c:pt>
                <c:pt idx="1079">
                  <c:v>0.81</c:v>
                </c:pt>
                <c:pt idx="1080">
                  <c:v>0.8</c:v>
                </c:pt>
                <c:pt idx="1081">
                  <c:v>0.81</c:v>
                </c:pt>
                <c:pt idx="1082">
                  <c:v>0.84</c:v>
                </c:pt>
                <c:pt idx="1083">
                  <c:v>0.85</c:v>
                </c:pt>
                <c:pt idx="1084">
                  <c:v>0.86</c:v>
                </c:pt>
                <c:pt idx="1085">
                  <c:v>0.86</c:v>
                </c:pt>
                <c:pt idx="1086">
                  <c:v>0.87</c:v>
                </c:pt>
                <c:pt idx="1087">
                  <c:v>0.88</c:v>
                </c:pt>
                <c:pt idx="1088">
                  <c:v>0.89</c:v>
                </c:pt>
                <c:pt idx="1089">
                  <c:v>0.9</c:v>
                </c:pt>
                <c:pt idx="1090">
                  <c:v>0.92</c:v>
                </c:pt>
                <c:pt idx="1091">
                  <c:v>0.95</c:v>
                </c:pt>
                <c:pt idx="1092">
                  <c:v>0.98</c:v>
                </c:pt>
                <c:pt idx="1093">
                  <c:v>0.96</c:v>
                </c:pt>
                <c:pt idx="1094">
                  <c:v>0.87</c:v>
                </c:pt>
                <c:pt idx="1095">
                  <c:v>0.87</c:v>
                </c:pt>
                <c:pt idx="1096">
                  <c:v>0.89</c:v>
                </c:pt>
                <c:pt idx="1097">
                  <c:v>0.88</c:v>
                </c:pt>
                <c:pt idx="1098">
                  <c:v>0.87</c:v>
                </c:pt>
                <c:pt idx="1099">
                  <c:v>0.86</c:v>
                </c:pt>
                <c:pt idx="1100">
                  <c:v>0.87</c:v>
                </c:pt>
                <c:pt idx="1101">
                  <c:v>0.89</c:v>
                </c:pt>
                <c:pt idx="1102">
                  <c:v>0.89</c:v>
                </c:pt>
                <c:pt idx="1103">
                  <c:v>0.9</c:v>
                </c:pt>
                <c:pt idx="1104">
                  <c:v>0.89</c:v>
                </c:pt>
                <c:pt idx="1105">
                  <c:v>0.89</c:v>
                </c:pt>
                <c:pt idx="1106">
                  <c:v>0.87</c:v>
                </c:pt>
                <c:pt idx="1107">
                  <c:v>0.86</c:v>
                </c:pt>
                <c:pt idx="1108">
                  <c:v>0.87</c:v>
                </c:pt>
                <c:pt idx="1109">
                  <c:v>0.86</c:v>
                </c:pt>
                <c:pt idx="1110">
                  <c:v>0.86</c:v>
                </c:pt>
                <c:pt idx="1111">
                  <c:v>0.85</c:v>
                </c:pt>
                <c:pt idx="1112">
                  <c:v>0.87</c:v>
                </c:pt>
                <c:pt idx="1113">
                  <c:v>0.86</c:v>
                </c:pt>
                <c:pt idx="1114">
                  <c:v>0.84</c:v>
                </c:pt>
                <c:pt idx="1115">
                  <c:v>0.84</c:v>
                </c:pt>
                <c:pt idx="1116">
                  <c:v>0.87</c:v>
                </c:pt>
                <c:pt idx="1117">
                  <c:v>0.88</c:v>
                </c:pt>
                <c:pt idx="1118">
                  <c:v>0.87</c:v>
                </c:pt>
                <c:pt idx="1119">
                  <c:v>0.87</c:v>
                </c:pt>
                <c:pt idx="1120">
                  <c:v>0.89</c:v>
                </c:pt>
                <c:pt idx="1121">
                  <c:v>0.89</c:v>
                </c:pt>
                <c:pt idx="1122">
                  <c:v>0.87</c:v>
                </c:pt>
                <c:pt idx="1123">
                  <c:v>0.86</c:v>
                </c:pt>
                <c:pt idx="1124">
                  <c:v>0.85</c:v>
                </c:pt>
                <c:pt idx="1125">
                  <c:v>0.84</c:v>
                </c:pt>
                <c:pt idx="1126">
                  <c:v>0.83</c:v>
                </c:pt>
                <c:pt idx="1127">
                  <c:v>0.8</c:v>
                </c:pt>
                <c:pt idx="1128">
                  <c:v>0.78</c:v>
                </c:pt>
                <c:pt idx="1129">
                  <c:v>0.74</c:v>
                </c:pt>
                <c:pt idx="1130">
                  <c:v>0.71</c:v>
                </c:pt>
                <c:pt idx="1131">
                  <c:v>0.73</c:v>
                </c:pt>
                <c:pt idx="1132">
                  <c:v>0.74</c:v>
                </c:pt>
                <c:pt idx="1133">
                  <c:v>0.75</c:v>
                </c:pt>
                <c:pt idx="1134">
                  <c:v>0.76</c:v>
                </c:pt>
                <c:pt idx="1135">
                  <c:v>0.73</c:v>
                </c:pt>
                <c:pt idx="1136">
                  <c:v>0.67</c:v>
                </c:pt>
                <c:pt idx="1137">
                  <c:v>0.63</c:v>
                </c:pt>
                <c:pt idx="1138">
                  <c:v>0.62</c:v>
                </c:pt>
                <c:pt idx="1139">
                  <c:v>0.65</c:v>
                </c:pt>
                <c:pt idx="1140">
                  <c:v>0.66</c:v>
                </c:pt>
                <c:pt idx="1141">
                  <c:v>0.67</c:v>
                </c:pt>
                <c:pt idx="1142">
                  <c:v>0.63</c:v>
                </c:pt>
                <c:pt idx="1143">
                  <c:v>0.62</c:v>
                </c:pt>
                <c:pt idx="1144">
                  <c:v>0.61</c:v>
                </c:pt>
                <c:pt idx="1145">
                  <c:v>0.63</c:v>
                </c:pt>
                <c:pt idx="1146">
                  <c:v>0.68</c:v>
                </c:pt>
                <c:pt idx="1147">
                  <c:v>0.68</c:v>
                </c:pt>
                <c:pt idx="1148">
                  <c:v>0.67</c:v>
                </c:pt>
                <c:pt idx="1149">
                  <c:v>0.66</c:v>
                </c:pt>
                <c:pt idx="1150">
                  <c:v>0.67</c:v>
                </c:pt>
                <c:pt idx="1151">
                  <c:v>0.67</c:v>
                </c:pt>
                <c:pt idx="1152">
                  <c:v>0.67</c:v>
                </c:pt>
                <c:pt idx="1153">
                  <c:v>0.68</c:v>
                </c:pt>
                <c:pt idx="1154">
                  <c:v>0.73</c:v>
                </c:pt>
                <c:pt idx="1155">
                  <c:v>0.76</c:v>
                </c:pt>
                <c:pt idx="1156">
                  <c:v>0.71</c:v>
                </c:pt>
                <c:pt idx="1157">
                  <c:v>0.69</c:v>
                </c:pt>
                <c:pt idx="1158">
                  <c:v>0.69</c:v>
                </c:pt>
                <c:pt idx="1159">
                  <c:v>0.69</c:v>
                </c:pt>
                <c:pt idx="1160">
                  <c:v>0.72</c:v>
                </c:pt>
                <c:pt idx="1161">
                  <c:v>0.72</c:v>
                </c:pt>
                <c:pt idx="1162">
                  <c:v>0.73</c:v>
                </c:pt>
                <c:pt idx="1163">
                  <c:v>0.74</c:v>
                </c:pt>
                <c:pt idx="1164">
                  <c:v>0.76</c:v>
                </c:pt>
                <c:pt idx="1165">
                  <c:v>0.77</c:v>
                </c:pt>
                <c:pt idx="1166">
                  <c:v>0.76</c:v>
                </c:pt>
                <c:pt idx="1167">
                  <c:v>0.75</c:v>
                </c:pt>
                <c:pt idx="1168">
                  <c:v>0.74</c:v>
                </c:pt>
                <c:pt idx="1169">
                  <c:v>0.73</c:v>
                </c:pt>
                <c:pt idx="1170">
                  <c:v>0.75</c:v>
                </c:pt>
                <c:pt idx="1171">
                  <c:v>0.76</c:v>
                </c:pt>
                <c:pt idx="1172">
                  <c:v>0.77</c:v>
                </c:pt>
                <c:pt idx="1173">
                  <c:v>0.76</c:v>
                </c:pt>
                <c:pt idx="1174">
                  <c:v>0.76</c:v>
                </c:pt>
                <c:pt idx="1175">
                  <c:v>0.78</c:v>
                </c:pt>
                <c:pt idx="1176">
                  <c:v>0.8</c:v>
                </c:pt>
                <c:pt idx="1177">
                  <c:v>0.8</c:v>
                </c:pt>
                <c:pt idx="1178">
                  <c:v>0.82</c:v>
                </c:pt>
                <c:pt idx="1179">
                  <c:v>0.74</c:v>
                </c:pt>
                <c:pt idx="1180">
                  <c:v>0.77</c:v>
                </c:pt>
                <c:pt idx="1181">
                  <c:v>0.74</c:v>
                </c:pt>
                <c:pt idx="1182">
                  <c:v>0.73</c:v>
                </c:pt>
                <c:pt idx="1183">
                  <c:v>0.74</c:v>
                </c:pt>
                <c:pt idx="1184">
                  <c:v>0.76</c:v>
                </c:pt>
                <c:pt idx="1185">
                  <c:v>0.77</c:v>
                </c:pt>
                <c:pt idx="1186">
                  <c:v>0.77</c:v>
                </c:pt>
                <c:pt idx="1187">
                  <c:v>0.73</c:v>
                </c:pt>
                <c:pt idx="1188">
                  <c:v>0.72</c:v>
                </c:pt>
                <c:pt idx="1189">
                  <c:v>0.74</c:v>
                </c:pt>
                <c:pt idx="1190">
                  <c:v>0.73</c:v>
                </c:pt>
                <c:pt idx="1191">
                  <c:v>0.74</c:v>
                </c:pt>
                <c:pt idx="1192">
                  <c:v>0.73</c:v>
                </c:pt>
                <c:pt idx="1193">
                  <c:v>0.74</c:v>
                </c:pt>
                <c:pt idx="1194">
                  <c:v>0.72</c:v>
                </c:pt>
                <c:pt idx="1195">
                  <c:v>0.71</c:v>
                </c:pt>
                <c:pt idx="1196">
                  <c:v>0.71</c:v>
                </c:pt>
                <c:pt idx="1197">
                  <c:v>0.71</c:v>
                </c:pt>
                <c:pt idx="1198">
                  <c:v>0.72</c:v>
                </c:pt>
                <c:pt idx="1199">
                  <c:v>0.7</c:v>
                </c:pt>
                <c:pt idx="1200">
                  <c:v>0.68</c:v>
                </c:pt>
                <c:pt idx="1201">
                  <c:v>0.7</c:v>
                </c:pt>
                <c:pt idx="1202">
                  <c:v>0.74</c:v>
                </c:pt>
                <c:pt idx="1203">
                  <c:v>0.75</c:v>
                </c:pt>
                <c:pt idx="1204">
                  <c:v>0.75</c:v>
                </c:pt>
                <c:pt idx="1205">
                  <c:v>0.75</c:v>
                </c:pt>
                <c:pt idx="1206">
                  <c:v>0.74</c:v>
                </c:pt>
                <c:pt idx="1207">
                  <c:v>0.74</c:v>
                </c:pt>
                <c:pt idx="1208">
                  <c:v>0.75</c:v>
                </c:pt>
                <c:pt idx="1209">
                  <c:v>0.74</c:v>
                </c:pt>
                <c:pt idx="1210">
                  <c:v>0.75</c:v>
                </c:pt>
                <c:pt idx="1211">
                  <c:v>0.77</c:v>
                </c:pt>
                <c:pt idx="1212">
                  <c:v>0.79</c:v>
                </c:pt>
                <c:pt idx="1213">
                  <c:v>0.79</c:v>
                </c:pt>
                <c:pt idx="1214">
                  <c:v>0.8</c:v>
                </c:pt>
                <c:pt idx="1215">
                  <c:v>0.8</c:v>
                </c:pt>
                <c:pt idx="1216">
                  <c:v>0.81</c:v>
                </c:pt>
                <c:pt idx="1217">
                  <c:v>0.82</c:v>
                </c:pt>
                <c:pt idx="1218">
                  <c:v>0.81</c:v>
                </c:pt>
                <c:pt idx="1219">
                  <c:v>0.8</c:v>
                </c:pt>
                <c:pt idx="1220">
                  <c:v>0.82</c:v>
                </c:pt>
                <c:pt idx="1221">
                  <c:v>0.82</c:v>
                </c:pt>
                <c:pt idx="1222">
                  <c:v>0.84</c:v>
                </c:pt>
                <c:pt idx="1223">
                  <c:v>0.84</c:v>
                </c:pt>
                <c:pt idx="1224">
                  <c:v>0.86</c:v>
                </c:pt>
                <c:pt idx="1225">
                  <c:v>0.85</c:v>
                </c:pt>
                <c:pt idx="1226">
                  <c:v>0.85</c:v>
                </c:pt>
                <c:pt idx="1227">
                  <c:v>0.85</c:v>
                </c:pt>
                <c:pt idx="1228">
                  <c:v>0.86</c:v>
                </c:pt>
                <c:pt idx="1229">
                  <c:v>0.86</c:v>
                </c:pt>
                <c:pt idx="1230">
                  <c:v>0.86</c:v>
                </c:pt>
                <c:pt idx="1231">
                  <c:v>0.86</c:v>
                </c:pt>
                <c:pt idx="1232">
                  <c:v>0.84</c:v>
                </c:pt>
                <c:pt idx="1233">
                  <c:v>0.82</c:v>
                </c:pt>
                <c:pt idx="1234">
                  <c:v>0.82</c:v>
                </c:pt>
                <c:pt idx="1235">
                  <c:v>0.82</c:v>
                </c:pt>
                <c:pt idx="1236">
                  <c:v>0.83</c:v>
                </c:pt>
                <c:pt idx="1237">
                  <c:v>0.84</c:v>
                </c:pt>
                <c:pt idx="1238">
                  <c:v>0.84</c:v>
                </c:pt>
                <c:pt idx="1239">
                  <c:v>0.86</c:v>
                </c:pt>
                <c:pt idx="1240">
                  <c:v>0.86</c:v>
                </c:pt>
                <c:pt idx="1241">
                  <c:v>0.85</c:v>
                </c:pt>
                <c:pt idx="1242">
                  <c:v>0.77</c:v>
                </c:pt>
                <c:pt idx="1243">
                  <c:v>0.75</c:v>
                </c:pt>
                <c:pt idx="1244">
                  <c:v>0.72</c:v>
                </c:pt>
                <c:pt idx="1245">
                  <c:v>0.71</c:v>
                </c:pt>
                <c:pt idx="1246">
                  <c:v>0.7</c:v>
                </c:pt>
                <c:pt idx="1247">
                  <c:v>0.71</c:v>
                </c:pt>
                <c:pt idx="1248">
                  <c:v>0.7</c:v>
                </c:pt>
                <c:pt idx="1249">
                  <c:v>0.72</c:v>
                </c:pt>
                <c:pt idx="1250">
                  <c:v>0.74</c:v>
                </c:pt>
                <c:pt idx="1251">
                  <c:v>0.73</c:v>
                </c:pt>
                <c:pt idx="1252">
                  <c:v>0.73</c:v>
                </c:pt>
                <c:pt idx="1253">
                  <c:v>0.73</c:v>
                </c:pt>
                <c:pt idx="1254">
                  <c:v>0.72</c:v>
                </c:pt>
                <c:pt idx="1255">
                  <c:v>0.74</c:v>
                </c:pt>
                <c:pt idx="1256">
                  <c:v>0.74</c:v>
                </c:pt>
                <c:pt idx="1257">
                  <c:v>0.72</c:v>
                </c:pt>
                <c:pt idx="1258">
                  <c:v>0.72</c:v>
                </c:pt>
                <c:pt idx="1259">
                  <c:v>0.74</c:v>
                </c:pt>
                <c:pt idx="1260">
                  <c:v>0.72</c:v>
                </c:pt>
                <c:pt idx="1261">
                  <c:v>0.73</c:v>
                </c:pt>
                <c:pt idx="1262">
                  <c:v>0.7</c:v>
                </c:pt>
                <c:pt idx="1263">
                  <c:v>0.7</c:v>
                </c:pt>
                <c:pt idx="1264">
                  <c:v>0.69</c:v>
                </c:pt>
                <c:pt idx="1265">
                  <c:v>0.69</c:v>
                </c:pt>
                <c:pt idx="1266">
                  <c:v>0.7</c:v>
                </c:pt>
                <c:pt idx="1267">
                  <c:v>0.7</c:v>
                </c:pt>
                <c:pt idx="1268">
                  <c:v>0.69</c:v>
                </c:pt>
                <c:pt idx="1269">
                  <c:v>0.69</c:v>
                </c:pt>
                <c:pt idx="1270">
                  <c:v>0.7</c:v>
                </c:pt>
                <c:pt idx="1271">
                  <c:v>0.7</c:v>
                </c:pt>
                <c:pt idx="1272">
                  <c:v>0.7</c:v>
                </c:pt>
                <c:pt idx="1273">
                  <c:v>0.69</c:v>
                </c:pt>
                <c:pt idx="1274">
                  <c:v>0.68</c:v>
                </c:pt>
                <c:pt idx="1275">
                  <c:v>0.67</c:v>
                </c:pt>
                <c:pt idx="1276">
                  <c:v>0.67</c:v>
                </c:pt>
                <c:pt idx="1277">
                  <c:v>0.66</c:v>
                </c:pt>
                <c:pt idx="1278">
                  <c:v>0.66</c:v>
                </c:pt>
                <c:pt idx="1279">
                  <c:v>0.66</c:v>
                </c:pt>
                <c:pt idx="1280">
                  <c:v>0.66</c:v>
                </c:pt>
                <c:pt idx="1281">
                  <c:v>0.66</c:v>
                </c:pt>
                <c:pt idx="1282">
                  <c:v>0.67</c:v>
                </c:pt>
                <c:pt idx="1283">
                  <c:v>0.66</c:v>
                </c:pt>
                <c:pt idx="1284">
                  <c:v>0.66</c:v>
                </c:pt>
                <c:pt idx="1285">
                  <c:v>0.64</c:v>
                </c:pt>
                <c:pt idx="1286">
                  <c:v>0.64</c:v>
                </c:pt>
                <c:pt idx="1287">
                  <c:v>0.66</c:v>
                </c:pt>
                <c:pt idx="1288">
                  <c:v>0.66</c:v>
                </c:pt>
                <c:pt idx="1289">
                  <c:v>0.64</c:v>
                </c:pt>
                <c:pt idx="1290">
                  <c:v>0.66</c:v>
                </c:pt>
                <c:pt idx="1291">
                  <c:v>0.65</c:v>
                </c:pt>
                <c:pt idx="1292">
                  <c:v>0.65</c:v>
                </c:pt>
                <c:pt idx="1293">
                  <c:v>0.66</c:v>
                </c:pt>
                <c:pt idx="1294">
                  <c:v>0.67</c:v>
                </c:pt>
                <c:pt idx="1295">
                  <c:v>0.67</c:v>
                </c:pt>
                <c:pt idx="1296">
                  <c:v>0.68</c:v>
                </c:pt>
                <c:pt idx="1297">
                  <c:v>0.68</c:v>
                </c:pt>
                <c:pt idx="1298">
                  <c:v>0.67</c:v>
                </c:pt>
                <c:pt idx="1299">
                  <c:v>0.66</c:v>
                </c:pt>
                <c:pt idx="1300">
                  <c:v>0.65</c:v>
                </c:pt>
                <c:pt idx="1301">
                  <c:v>0.65</c:v>
                </c:pt>
                <c:pt idx="1302">
                  <c:v>0.66</c:v>
                </c:pt>
                <c:pt idx="1303">
                  <c:v>0.67</c:v>
                </c:pt>
                <c:pt idx="1304">
                  <c:v>0.66</c:v>
                </c:pt>
                <c:pt idx="1305">
                  <c:v>0.65</c:v>
                </c:pt>
                <c:pt idx="1306">
                  <c:v>0.64</c:v>
                </c:pt>
                <c:pt idx="1307">
                  <c:v>0.64</c:v>
                </c:pt>
                <c:pt idx="1308">
                  <c:v>0.62</c:v>
                </c:pt>
                <c:pt idx="1309">
                  <c:v>0.62</c:v>
                </c:pt>
                <c:pt idx="1310">
                  <c:v>0.61</c:v>
                </c:pt>
                <c:pt idx="1311">
                  <c:v>0.61</c:v>
                </c:pt>
                <c:pt idx="1312">
                  <c:v>0.61</c:v>
                </c:pt>
                <c:pt idx="1313">
                  <c:v>0.61</c:v>
                </c:pt>
                <c:pt idx="1314">
                  <c:v>0.6</c:v>
                </c:pt>
                <c:pt idx="1315">
                  <c:v>0.61</c:v>
                </c:pt>
                <c:pt idx="1316">
                  <c:v>0.59</c:v>
                </c:pt>
                <c:pt idx="1317">
                  <c:v>0.57999999999999996</c:v>
                </c:pt>
                <c:pt idx="1318">
                  <c:v>0.55000000000000004</c:v>
                </c:pt>
                <c:pt idx="1319">
                  <c:v>0.56000000000000005</c:v>
                </c:pt>
                <c:pt idx="1320">
                  <c:v>0.56999999999999995</c:v>
                </c:pt>
                <c:pt idx="1321">
                  <c:v>0.57999999999999996</c:v>
                </c:pt>
                <c:pt idx="1322">
                  <c:v>0.57999999999999996</c:v>
                </c:pt>
                <c:pt idx="1323">
                  <c:v>0.56999999999999995</c:v>
                </c:pt>
                <c:pt idx="1324">
                  <c:v>0.57999999999999996</c:v>
                </c:pt>
                <c:pt idx="1325">
                  <c:v>0.59</c:v>
                </c:pt>
                <c:pt idx="1326">
                  <c:v>0.59</c:v>
                </c:pt>
                <c:pt idx="1327">
                  <c:v>0.59</c:v>
                </c:pt>
                <c:pt idx="1328">
                  <c:v>0.57999999999999996</c:v>
                </c:pt>
                <c:pt idx="1329">
                  <c:v>0.57999999999999996</c:v>
                </c:pt>
                <c:pt idx="1330">
                  <c:v>0.57999999999999996</c:v>
                </c:pt>
                <c:pt idx="1331">
                  <c:v>0.56999999999999995</c:v>
                </c:pt>
                <c:pt idx="1332">
                  <c:v>0.56999999999999995</c:v>
                </c:pt>
                <c:pt idx="1333">
                  <c:v>0.56999999999999995</c:v>
                </c:pt>
                <c:pt idx="1334">
                  <c:v>0.57999999999999996</c:v>
                </c:pt>
                <c:pt idx="1335">
                  <c:v>0.59</c:v>
                </c:pt>
                <c:pt idx="1336">
                  <c:v>0.59</c:v>
                </c:pt>
                <c:pt idx="1337">
                  <c:v>0.57999999999999996</c:v>
                </c:pt>
                <c:pt idx="1338">
                  <c:v>0.56999999999999995</c:v>
                </c:pt>
                <c:pt idx="1339">
                  <c:v>0.56000000000000005</c:v>
                </c:pt>
                <c:pt idx="1340">
                  <c:v>0.55000000000000004</c:v>
                </c:pt>
                <c:pt idx="1341">
                  <c:v>0.56000000000000005</c:v>
                </c:pt>
                <c:pt idx="1342">
                  <c:v>0.54</c:v>
                </c:pt>
                <c:pt idx="1343">
                  <c:v>0.55000000000000004</c:v>
                </c:pt>
                <c:pt idx="1344">
                  <c:v>0.54</c:v>
                </c:pt>
                <c:pt idx="1345">
                  <c:v>0.54</c:v>
                </c:pt>
                <c:pt idx="1346">
                  <c:v>0.55000000000000004</c:v>
                </c:pt>
                <c:pt idx="1347">
                  <c:v>0.55000000000000004</c:v>
                </c:pt>
                <c:pt idx="1348">
                  <c:v>0.56999999999999995</c:v>
                </c:pt>
                <c:pt idx="1349">
                  <c:v>0.56999999999999995</c:v>
                </c:pt>
                <c:pt idx="1350">
                  <c:v>0.56999999999999995</c:v>
                </c:pt>
                <c:pt idx="1351">
                  <c:v>0.56000000000000005</c:v>
                </c:pt>
                <c:pt idx="1352">
                  <c:v>0.55000000000000004</c:v>
                </c:pt>
                <c:pt idx="1353">
                  <c:v>0.53</c:v>
                </c:pt>
                <c:pt idx="1354">
                  <c:v>0.53</c:v>
                </c:pt>
                <c:pt idx="1355">
                  <c:v>0.51</c:v>
                </c:pt>
                <c:pt idx="1356">
                  <c:v>0.5</c:v>
                </c:pt>
                <c:pt idx="1357">
                  <c:v>0.52</c:v>
                </c:pt>
                <c:pt idx="1358">
                  <c:v>0.52</c:v>
                </c:pt>
                <c:pt idx="1359">
                  <c:v>0.54</c:v>
                </c:pt>
                <c:pt idx="1360">
                  <c:v>0.53</c:v>
                </c:pt>
                <c:pt idx="1361">
                  <c:v>0.53</c:v>
                </c:pt>
                <c:pt idx="1362">
                  <c:v>0.54</c:v>
                </c:pt>
                <c:pt idx="1363">
                  <c:v>0.54</c:v>
                </c:pt>
                <c:pt idx="1364">
                  <c:v>0.51</c:v>
                </c:pt>
                <c:pt idx="1365">
                  <c:v>0.51</c:v>
                </c:pt>
                <c:pt idx="1366">
                  <c:v>0.53</c:v>
                </c:pt>
                <c:pt idx="1367">
                  <c:v>0.55000000000000004</c:v>
                </c:pt>
                <c:pt idx="1368">
                  <c:v>0.54</c:v>
                </c:pt>
                <c:pt idx="1369">
                  <c:v>0.56000000000000005</c:v>
                </c:pt>
                <c:pt idx="1370">
                  <c:v>0.55000000000000004</c:v>
                </c:pt>
                <c:pt idx="1371">
                  <c:v>0.56999999999999995</c:v>
                </c:pt>
                <c:pt idx="1372">
                  <c:v>0.59</c:v>
                </c:pt>
                <c:pt idx="1373">
                  <c:v>0.6</c:v>
                </c:pt>
                <c:pt idx="1374">
                  <c:v>0.62</c:v>
                </c:pt>
                <c:pt idx="1375">
                  <c:v>0.62</c:v>
                </c:pt>
                <c:pt idx="1376">
                  <c:v>0.65</c:v>
                </c:pt>
                <c:pt idx="1377">
                  <c:v>0.66</c:v>
                </c:pt>
                <c:pt idx="1378">
                  <c:v>0.66</c:v>
                </c:pt>
                <c:pt idx="1379">
                  <c:v>0.63</c:v>
                </c:pt>
                <c:pt idx="1380">
                  <c:v>0.63</c:v>
                </c:pt>
                <c:pt idx="1381">
                  <c:v>0.65</c:v>
                </c:pt>
                <c:pt idx="1382">
                  <c:v>0.67</c:v>
                </c:pt>
                <c:pt idx="1383">
                  <c:v>0.68</c:v>
                </c:pt>
                <c:pt idx="1384">
                  <c:v>0.67</c:v>
                </c:pt>
                <c:pt idx="1385">
                  <c:v>0.69</c:v>
                </c:pt>
                <c:pt idx="1386">
                  <c:v>0.73</c:v>
                </c:pt>
                <c:pt idx="1387">
                  <c:v>0.72</c:v>
                </c:pt>
                <c:pt idx="1388">
                  <c:v>0.73</c:v>
                </c:pt>
                <c:pt idx="1389">
                  <c:v>0.71</c:v>
                </c:pt>
                <c:pt idx="1390">
                  <c:v>0.71</c:v>
                </c:pt>
                <c:pt idx="1391">
                  <c:v>0.74</c:v>
                </c:pt>
                <c:pt idx="1392">
                  <c:v>0.73</c:v>
                </c:pt>
                <c:pt idx="1393">
                  <c:v>0.73</c:v>
                </c:pt>
                <c:pt idx="1394">
                  <c:v>0.74</c:v>
                </c:pt>
                <c:pt idx="1395">
                  <c:v>0.73</c:v>
                </c:pt>
                <c:pt idx="1396">
                  <c:v>0.73</c:v>
                </c:pt>
                <c:pt idx="1397">
                  <c:v>0.72</c:v>
                </c:pt>
                <c:pt idx="1398">
                  <c:v>0.74</c:v>
                </c:pt>
                <c:pt idx="1399">
                  <c:v>0.76</c:v>
                </c:pt>
                <c:pt idx="1400">
                  <c:v>0.78</c:v>
                </c:pt>
                <c:pt idx="1401">
                  <c:v>0.8</c:v>
                </c:pt>
                <c:pt idx="1402">
                  <c:v>0.81</c:v>
                </c:pt>
                <c:pt idx="1403">
                  <c:v>0.79</c:v>
                </c:pt>
                <c:pt idx="1404">
                  <c:v>0.77</c:v>
                </c:pt>
                <c:pt idx="1405">
                  <c:v>0.76</c:v>
                </c:pt>
                <c:pt idx="1406">
                  <c:v>0.74</c:v>
                </c:pt>
                <c:pt idx="1407">
                  <c:v>0.73</c:v>
                </c:pt>
                <c:pt idx="1408">
                  <c:v>0.73</c:v>
                </c:pt>
                <c:pt idx="1409">
                  <c:v>0.73</c:v>
                </c:pt>
                <c:pt idx="1410">
                  <c:v>0.74</c:v>
                </c:pt>
                <c:pt idx="1411">
                  <c:v>0.73</c:v>
                </c:pt>
                <c:pt idx="1412">
                  <c:v>0.71</c:v>
                </c:pt>
                <c:pt idx="1413">
                  <c:v>0.72</c:v>
                </c:pt>
                <c:pt idx="1414">
                  <c:v>0.71</c:v>
                </c:pt>
                <c:pt idx="1415">
                  <c:v>0.71</c:v>
                </c:pt>
                <c:pt idx="1416">
                  <c:v>0.72</c:v>
                </c:pt>
                <c:pt idx="1417">
                  <c:v>0.73</c:v>
                </c:pt>
                <c:pt idx="1418">
                  <c:v>0.74</c:v>
                </c:pt>
                <c:pt idx="1419">
                  <c:v>0.75</c:v>
                </c:pt>
                <c:pt idx="1420">
                  <c:v>0.76</c:v>
                </c:pt>
                <c:pt idx="1421">
                  <c:v>0.75</c:v>
                </c:pt>
                <c:pt idx="1422">
                  <c:v>0.73</c:v>
                </c:pt>
                <c:pt idx="1423">
                  <c:v>0.74</c:v>
                </c:pt>
                <c:pt idx="1424">
                  <c:v>0.73</c:v>
                </c:pt>
                <c:pt idx="1425">
                  <c:v>0.74</c:v>
                </c:pt>
                <c:pt idx="1426">
                  <c:v>0.74</c:v>
                </c:pt>
                <c:pt idx="1427">
                  <c:v>0.74</c:v>
                </c:pt>
                <c:pt idx="1428">
                  <c:v>0.72</c:v>
                </c:pt>
                <c:pt idx="1429">
                  <c:v>0.72</c:v>
                </c:pt>
                <c:pt idx="1430">
                  <c:v>0.71</c:v>
                </c:pt>
                <c:pt idx="1431">
                  <c:v>0.71</c:v>
                </c:pt>
                <c:pt idx="1432">
                  <c:v>0.7</c:v>
                </c:pt>
                <c:pt idx="1433">
                  <c:v>0.68</c:v>
                </c:pt>
                <c:pt idx="1434">
                  <c:v>0.67</c:v>
                </c:pt>
                <c:pt idx="1435">
                  <c:v>0.67</c:v>
                </c:pt>
                <c:pt idx="1436">
                  <c:v>0.67</c:v>
                </c:pt>
                <c:pt idx="1437">
                  <c:v>0.69</c:v>
                </c:pt>
                <c:pt idx="1438">
                  <c:v>0.69</c:v>
                </c:pt>
                <c:pt idx="1439">
                  <c:v>0.69</c:v>
                </c:pt>
                <c:pt idx="1440">
                  <c:v>0.68</c:v>
                </c:pt>
                <c:pt idx="1441">
                  <c:v>0.68</c:v>
                </c:pt>
                <c:pt idx="1442">
                  <c:v>0.67</c:v>
                </c:pt>
                <c:pt idx="1443">
                  <c:v>0.66</c:v>
                </c:pt>
                <c:pt idx="1444">
                  <c:v>0.67</c:v>
                </c:pt>
                <c:pt idx="1445">
                  <c:v>0.65</c:v>
                </c:pt>
                <c:pt idx="1446">
                  <c:v>0.65</c:v>
                </c:pt>
                <c:pt idx="1447">
                  <c:v>0.66</c:v>
                </c:pt>
                <c:pt idx="1448">
                  <c:v>0.65</c:v>
                </c:pt>
                <c:pt idx="1449">
                  <c:v>0.64</c:v>
                </c:pt>
                <c:pt idx="1450">
                  <c:v>0.63</c:v>
                </c:pt>
                <c:pt idx="1451">
                  <c:v>0.63</c:v>
                </c:pt>
                <c:pt idx="1452">
                  <c:v>0.62</c:v>
                </c:pt>
                <c:pt idx="1453">
                  <c:v>0.63</c:v>
                </c:pt>
                <c:pt idx="1454">
                  <c:v>0.63</c:v>
                </c:pt>
                <c:pt idx="1455">
                  <c:v>0.62</c:v>
                </c:pt>
                <c:pt idx="1456">
                  <c:v>0.61</c:v>
                </c:pt>
                <c:pt idx="1457">
                  <c:v>0.6</c:v>
                </c:pt>
                <c:pt idx="1458">
                  <c:v>0.61</c:v>
                </c:pt>
                <c:pt idx="1459">
                  <c:v>0.62</c:v>
                </c:pt>
                <c:pt idx="1460">
                  <c:v>0.63</c:v>
                </c:pt>
                <c:pt idx="1461">
                  <c:v>0.63</c:v>
                </c:pt>
                <c:pt idx="1462">
                  <c:v>0.62</c:v>
                </c:pt>
                <c:pt idx="1463">
                  <c:v>0.61</c:v>
                </c:pt>
                <c:pt idx="1464">
                  <c:v>0.61</c:v>
                </c:pt>
                <c:pt idx="1465">
                  <c:v>0.57999999999999996</c:v>
                </c:pt>
                <c:pt idx="1466">
                  <c:v>0.57999999999999996</c:v>
                </c:pt>
                <c:pt idx="1467">
                  <c:v>0.59</c:v>
                </c:pt>
                <c:pt idx="1468">
                  <c:v>0.57999999999999996</c:v>
                </c:pt>
                <c:pt idx="1469">
                  <c:v>0.59</c:v>
                </c:pt>
                <c:pt idx="1470">
                  <c:v>0.59</c:v>
                </c:pt>
                <c:pt idx="1471">
                  <c:v>0.57999999999999996</c:v>
                </c:pt>
                <c:pt idx="1472">
                  <c:v>0.56000000000000005</c:v>
                </c:pt>
                <c:pt idx="1473">
                  <c:v>0.56999999999999995</c:v>
                </c:pt>
                <c:pt idx="1474">
                  <c:v>0.56000000000000005</c:v>
                </c:pt>
                <c:pt idx="1475">
                  <c:v>0.56999999999999995</c:v>
                </c:pt>
                <c:pt idx="1476">
                  <c:v>0.56000000000000005</c:v>
                </c:pt>
                <c:pt idx="1477">
                  <c:v>0.55000000000000004</c:v>
                </c:pt>
                <c:pt idx="1478">
                  <c:v>0.56000000000000005</c:v>
                </c:pt>
                <c:pt idx="1479">
                  <c:v>0.56999999999999995</c:v>
                </c:pt>
                <c:pt idx="1480">
                  <c:v>0.56999999999999995</c:v>
                </c:pt>
                <c:pt idx="1481">
                  <c:v>0.59</c:v>
                </c:pt>
                <c:pt idx="1482">
                  <c:v>0.59</c:v>
                </c:pt>
                <c:pt idx="1483">
                  <c:v>0.57999999999999996</c:v>
                </c:pt>
                <c:pt idx="1484">
                  <c:v>0.57999999999999996</c:v>
                </c:pt>
                <c:pt idx="1485">
                  <c:v>0.59</c:v>
                </c:pt>
                <c:pt idx="1486">
                  <c:v>0.6</c:v>
                </c:pt>
                <c:pt idx="1487">
                  <c:v>0.6</c:v>
                </c:pt>
                <c:pt idx="1488">
                  <c:v>0.57999999999999996</c:v>
                </c:pt>
                <c:pt idx="1489">
                  <c:v>0.57999999999999996</c:v>
                </c:pt>
                <c:pt idx="1490">
                  <c:v>0.59</c:v>
                </c:pt>
                <c:pt idx="1491">
                  <c:v>0.57999999999999996</c:v>
                </c:pt>
                <c:pt idx="1492">
                  <c:v>0.57999999999999996</c:v>
                </c:pt>
                <c:pt idx="1493">
                  <c:v>0.56000000000000005</c:v>
                </c:pt>
                <c:pt idx="1494">
                  <c:v>0.56000000000000005</c:v>
                </c:pt>
                <c:pt idx="1495">
                  <c:v>0.55000000000000004</c:v>
                </c:pt>
                <c:pt idx="1496">
                  <c:v>0.54</c:v>
                </c:pt>
                <c:pt idx="1497">
                  <c:v>0.56000000000000005</c:v>
                </c:pt>
                <c:pt idx="1498">
                  <c:v>0.54</c:v>
                </c:pt>
                <c:pt idx="1499">
                  <c:v>0.55000000000000004</c:v>
                </c:pt>
                <c:pt idx="1500">
                  <c:v>0.54</c:v>
                </c:pt>
                <c:pt idx="1501">
                  <c:v>0.53</c:v>
                </c:pt>
                <c:pt idx="1502">
                  <c:v>0.53</c:v>
                </c:pt>
                <c:pt idx="1503">
                  <c:v>0.53</c:v>
                </c:pt>
                <c:pt idx="1504">
                  <c:v>0.54</c:v>
                </c:pt>
                <c:pt idx="1505">
                  <c:v>0.54</c:v>
                </c:pt>
                <c:pt idx="1506">
                  <c:v>0.54</c:v>
                </c:pt>
                <c:pt idx="1507">
                  <c:v>0.53</c:v>
                </c:pt>
                <c:pt idx="1508">
                  <c:v>0.52</c:v>
                </c:pt>
                <c:pt idx="1509">
                  <c:v>0.51</c:v>
                </c:pt>
                <c:pt idx="1510">
                  <c:v>0.51</c:v>
                </c:pt>
                <c:pt idx="1511">
                  <c:v>0.5</c:v>
                </c:pt>
                <c:pt idx="1512">
                  <c:v>0.51</c:v>
                </c:pt>
                <c:pt idx="1513">
                  <c:v>0.51</c:v>
                </c:pt>
                <c:pt idx="1514">
                  <c:v>0.5</c:v>
                </c:pt>
                <c:pt idx="1515">
                  <c:v>0.5</c:v>
                </c:pt>
                <c:pt idx="1516">
                  <c:v>0.5</c:v>
                </c:pt>
                <c:pt idx="1517">
                  <c:v>0.5</c:v>
                </c:pt>
                <c:pt idx="1518">
                  <c:v>0.51</c:v>
                </c:pt>
                <c:pt idx="1519">
                  <c:v>0.51</c:v>
                </c:pt>
                <c:pt idx="1520">
                  <c:v>0.51</c:v>
                </c:pt>
                <c:pt idx="1521">
                  <c:v>0.5</c:v>
                </c:pt>
                <c:pt idx="1522">
                  <c:v>0.48</c:v>
                </c:pt>
                <c:pt idx="1523">
                  <c:v>0.49</c:v>
                </c:pt>
                <c:pt idx="1524">
                  <c:v>0.49</c:v>
                </c:pt>
                <c:pt idx="1525">
                  <c:v>0.49</c:v>
                </c:pt>
                <c:pt idx="1526">
                  <c:v>0.5</c:v>
                </c:pt>
                <c:pt idx="1527">
                  <c:v>0.5</c:v>
                </c:pt>
                <c:pt idx="1528">
                  <c:v>0.49</c:v>
                </c:pt>
                <c:pt idx="1529">
                  <c:v>0.48</c:v>
                </c:pt>
                <c:pt idx="1530">
                  <c:v>0.48</c:v>
                </c:pt>
                <c:pt idx="1531">
                  <c:v>0.47</c:v>
                </c:pt>
                <c:pt idx="1532">
                  <c:v>0.47</c:v>
                </c:pt>
                <c:pt idx="1533">
                  <c:v>0.47</c:v>
                </c:pt>
                <c:pt idx="1534">
                  <c:v>0.47</c:v>
                </c:pt>
                <c:pt idx="1535">
                  <c:v>0.46</c:v>
                </c:pt>
                <c:pt idx="1536">
                  <c:v>0.46</c:v>
                </c:pt>
                <c:pt idx="1537">
                  <c:v>0.47</c:v>
                </c:pt>
                <c:pt idx="1538">
                  <c:v>0.48</c:v>
                </c:pt>
                <c:pt idx="1539">
                  <c:v>0.49</c:v>
                </c:pt>
                <c:pt idx="1540">
                  <c:v>0.48</c:v>
                </c:pt>
                <c:pt idx="1541">
                  <c:v>0.48</c:v>
                </c:pt>
                <c:pt idx="1542">
                  <c:v>0.48</c:v>
                </c:pt>
                <c:pt idx="1543">
                  <c:v>0.47</c:v>
                </c:pt>
                <c:pt idx="1544">
                  <c:v>0.47</c:v>
                </c:pt>
                <c:pt idx="1545">
                  <c:v>0.47</c:v>
                </c:pt>
                <c:pt idx="1546">
                  <c:v>0.47</c:v>
                </c:pt>
                <c:pt idx="1547">
                  <c:v>0.46</c:v>
                </c:pt>
                <c:pt idx="1548">
                  <c:v>0.45</c:v>
                </c:pt>
                <c:pt idx="1549">
                  <c:v>0.45</c:v>
                </c:pt>
                <c:pt idx="1550">
                  <c:v>0.46</c:v>
                </c:pt>
                <c:pt idx="1551">
                  <c:v>0.46</c:v>
                </c:pt>
                <c:pt idx="1552">
                  <c:v>0.46</c:v>
                </c:pt>
                <c:pt idx="1553">
                  <c:v>0.46</c:v>
                </c:pt>
                <c:pt idx="1554">
                  <c:v>0.46</c:v>
                </c:pt>
                <c:pt idx="1555">
                  <c:v>0.46</c:v>
                </c:pt>
                <c:pt idx="1556">
                  <c:v>0.46</c:v>
                </c:pt>
                <c:pt idx="1557">
                  <c:v>0.46</c:v>
                </c:pt>
                <c:pt idx="1558">
                  <c:v>0.47</c:v>
                </c:pt>
                <c:pt idx="1559">
                  <c:v>0.47</c:v>
                </c:pt>
                <c:pt idx="1560">
                  <c:v>0.47</c:v>
                </c:pt>
                <c:pt idx="1561">
                  <c:v>0.48</c:v>
                </c:pt>
                <c:pt idx="1562">
                  <c:v>0.49</c:v>
                </c:pt>
                <c:pt idx="1563">
                  <c:v>0.48</c:v>
                </c:pt>
                <c:pt idx="1564">
                  <c:v>0.5</c:v>
                </c:pt>
                <c:pt idx="1565">
                  <c:v>0.49</c:v>
                </c:pt>
                <c:pt idx="1566">
                  <c:v>0.48</c:v>
                </c:pt>
                <c:pt idx="1567">
                  <c:v>0.49</c:v>
                </c:pt>
                <c:pt idx="1568">
                  <c:v>0.49</c:v>
                </c:pt>
                <c:pt idx="1569">
                  <c:v>0.48</c:v>
                </c:pt>
                <c:pt idx="1570">
                  <c:v>0.49</c:v>
                </c:pt>
                <c:pt idx="1571">
                  <c:v>0.49</c:v>
                </c:pt>
                <c:pt idx="1572">
                  <c:v>0.48</c:v>
                </c:pt>
                <c:pt idx="1573">
                  <c:v>0.48</c:v>
                </c:pt>
                <c:pt idx="1574">
                  <c:v>0.48</c:v>
                </c:pt>
                <c:pt idx="1575">
                  <c:v>0.49</c:v>
                </c:pt>
                <c:pt idx="1576">
                  <c:v>0.49</c:v>
                </c:pt>
                <c:pt idx="1577">
                  <c:v>0.48</c:v>
                </c:pt>
                <c:pt idx="1578">
                  <c:v>0.49</c:v>
                </c:pt>
                <c:pt idx="1579">
                  <c:v>0.48</c:v>
                </c:pt>
                <c:pt idx="1580">
                  <c:v>0.48</c:v>
                </c:pt>
                <c:pt idx="1581">
                  <c:v>0.48</c:v>
                </c:pt>
                <c:pt idx="1582">
                  <c:v>0.46</c:v>
                </c:pt>
                <c:pt idx="1583">
                  <c:v>0.46</c:v>
                </c:pt>
                <c:pt idx="1584">
                  <c:v>0.44</c:v>
                </c:pt>
                <c:pt idx="1585">
                  <c:v>0.43</c:v>
                </c:pt>
                <c:pt idx="1586">
                  <c:v>0.43</c:v>
                </c:pt>
                <c:pt idx="1587">
                  <c:v>0.42</c:v>
                </c:pt>
                <c:pt idx="1588">
                  <c:v>0.43</c:v>
                </c:pt>
                <c:pt idx="1589">
                  <c:v>0.44</c:v>
                </c:pt>
                <c:pt idx="1590">
                  <c:v>0.44</c:v>
                </c:pt>
                <c:pt idx="1591">
                  <c:v>0.44</c:v>
                </c:pt>
                <c:pt idx="1592">
                  <c:v>0.44</c:v>
                </c:pt>
                <c:pt idx="1593">
                  <c:v>0.44</c:v>
                </c:pt>
                <c:pt idx="1594">
                  <c:v>0.43</c:v>
                </c:pt>
                <c:pt idx="1595">
                  <c:v>0.42</c:v>
                </c:pt>
                <c:pt idx="1596">
                  <c:v>0.43</c:v>
                </c:pt>
                <c:pt idx="1597">
                  <c:v>0.43</c:v>
                </c:pt>
                <c:pt idx="1598">
                  <c:v>0.43</c:v>
                </c:pt>
                <c:pt idx="1599">
                  <c:v>0.43</c:v>
                </c:pt>
                <c:pt idx="1600">
                  <c:v>0.44</c:v>
                </c:pt>
                <c:pt idx="1601">
                  <c:v>0.43</c:v>
                </c:pt>
                <c:pt idx="1602">
                  <c:v>0.42</c:v>
                </c:pt>
                <c:pt idx="1603">
                  <c:v>0.44</c:v>
                </c:pt>
                <c:pt idx="1604">
                  <c:v>0.44</c:v>
                </c:pt>
                <c:pt idx="1605">
                  <c:v>0.43</c:v>
                </c:pt>
                <c:pt idx="1606">
                  <c:v>0.43</c:v>
                </c:pt>
                <c:pt idx="1607">
                  <c:v>0.44</c:v>
                </c:pt>
                <c:pt idx="1608">
                  <c:v>0.45</c:v>
                </c:pt>
                <c:pt idx="1609">
                  <c:v>0.46</c:v>
                </c:pt>
                <c:pt idx="1610">
                  <c:v>0.45</c:v>
                </c:pt>
                <c:pt idx="1611">
                  <c:v>0.46</c:v>
                </c:pt>
                <c:pt idx="1612">
                  <c:v>0.45</c:v>
                </c:pt>
                <c:pt idx="1613">
                  <c:v>0.45</c:v>
                </c:pt>
                <c:pt idx="1615">
                  <c:v>0.45</c:v>
                </c:pt>
                <c:pt idx="1616">
                  <c:v>0.46</c:v>
                </c:pt>
                <c:pt idx="1617">
                  <c:v>0.45</c:v>
                </c:pt>
                <c:pt idx="1618">
                  <c:v>0.45</c:v>
                </c:pt>
                <c:pt idx="1619">
                  <c:v>0.44</c:v>
                </c:pt>
                <c:pt idx="1620">
                  <c:v>0.44</c:v>
                </c:pt>
                <c:pt idx="1621">
                  <c:v>0.44</c:v>
                </c:pt>
                <c:pt idx="1622">
                  <c:v>0.45</c:v>
                </c:pt>
                <c:pt idx="1623">
                  <c:v>0.45</c:v>
                </c:pt>
                <c:pt idx="1624">
                  <c:v>0.45</c:v>
                </c:pt>
                <c:pt idx="1625">
                  <c:v>0.45</c:v>
                </c:pt>
                <c:pt idx="1626">
                  <c:v>0.45</c:v>
                </c:pt>
                <c:pt idx="1627">
                  <c:v>0.45</c:v>
                </c:pt>
                <c:pt idx="1628">
                  <c:v>0.45</c:v>
                </c:pt>
                <c:pt idx="1629">
                  <c:v>0.45</c:v>
                </c:pt>
                <c:pt idx="1630">
                  <c:v>0.46</c:v>
                </c:pt>
                <c:pt idx="1632">
                  <c:v>0.45</c:v>
                </c:pt>
                <c:pt idx="1633">
                  <c:v>0.45</c:v>
                </c:pt>
                <c:pt idx="1634">
                  <c:v>0.45</c:v>
                </c:pt>
                <c:pt idx="1635">
                  <c:v>0.44</c:v>
                </c:pt>
                <c:pt idx="1636">
                  <c:v>0.45</c:v>
                </c:pt>
                <c:pt idx="1637">
                  <c:v>0.45</c:v>
                </c:pt>
                <c:pt idx="1638">
                  <c:v>0.45</c:v>
                </c:pt>
                <c:pt idx="1639">
                  <c:v>0.48</c:v>
                </c:pt>
                <c:pt idx="1640">
                  <c:v>0.5</c:v>
                </c:pt>
                <c:pt idx="1641">
                  <c:v>0.51</c:v>
                </c:pt>
                <c:pt idx="1643">
                  <c:v>0.52</c:v>
                </c:pt>
                <c:pt idx="1644">
                  <c:v>0.52</c:v>
                </c:pt>
                <c:pt idx="1645">
                  <c:v>0.5</c:v>
                </c:pt>
                <c:pt idx="1646">
                  <c:v>0.5</c:v>
                </c:pt>
                <c:pt idx="1647">
                  <c:v>0.5</c:v>
                </c:pt>
                <c:pt idx="1648">
                  <c:v>0.5</c:v>
                </c:pt>
                <c:pt idx="1649">
                  <c:v>0.5</c:v>
                </c:pt>
                <c:pt idx="1650">
                  <c:v>0.5</c:v>
                </c:pt>
                <c:pt idx="1651">
                  <c:v>0.49</c:v>
                </c:pt>
                <c:pt idx="1652">
                  <c:v>0.5</c:v>
                </c:pt>
                <c:pt idx="1653">
                  <c:v>0.5</c:v>
                </c:pt>
                <c:pt idx="1654">
                  <c:v>0.5</c:v>
                </c:pt>
                <c:pt idx="1655">
                  <c:v>0.5</c:v>
                </c:pt>
                <c:pt idx="1656">
                  <c:v>0.49</c:v>
                </c:pt>
                <c:pt idx="1657">
                  <c:v>0.49</c:v>
                </c:pt>
                <c:pt idx="1658">
                  <c:v>0.46</c:v>
                </c:pt>
                <c:pt idx="1659">
                  <c:v>0.46</c:v>
                </c:pt>
                <c:pt idx="1660">
                  <c:v>0.46</c:v>
                </c:pt>
                <c:pt idx="1661">
                  <c:v>0.46</c:v>
                </c:pt>
                <c:pt idx="1662">
                  <c:v>0.45</c:v>
                </c:pt>
                <c:pt idx="1663">
                  <c:v>0.45</c:v>
                </c:pt>
                <c:pt idx="1664">
                  <c:v>0.45</c:v>
                </c:pt>
                <c:pt idx="1665">
                  <c:v>0.44</c:v>
                </c:pt>
                <c:pt idx="1666">
                  <c:v>0.46</c:v>
                </c:pt>
                <c:pt idx="1667">
                  <c:v>0.46</c:v>
                </c:pt>
                <c:pt idx="1668">
                  <c:v>0.47</c:v>
                </c:pt>
                <c:pt idx="1669">
                  <c:v>0.46</c:v>
                </c:pt>
                <c:pt idx="1670">
                  <c:v>0.45</c:v>
                </c:pt>
                <c:pt idx="1671">
                  <c:v>0.45</c:v>
                </c:pt>
                <c:pt idx="1672">
                  <c:v>0.44</c:v>
                </c:pt>
                <c:pt idx="1673">
                  <c:v>0.45</c:v>
                </c:pt>
                <c:pt idx="1674">
                  <c:v>0.45</c:v>
                </c:pt>
                <c:pt idx="1675">
                  <c:v>0.45</c:v>
                </c:pt>
                <c:pt idx="1676">
                  <c:v>0.45</c:v>
                </c:pt>
                <c:pt idx="1677">
                  <c:v>0.45</c:v>
                </c:pt>
                <c:pt idx="1678">
                  <c:v>0.46</c:v>
                </c:pt>
                <c:pt idx="1679">
                  <c:v>0.47</c:v>
                </c:pt>
                <c:pt idx="1680">
                  <c:v>0.46</c:v>
                </c:pt>
                <c:pt idx="1681">
                  <c:v>0.47</c:v>
                </c:pt>
                <c:pt idx="1682">
                  <c:v>0.48</c:v>
                </c:pt>
                <c:pt idx="1683">
                  <c:v>0.48</c:v>
                </c:pt>
                <c:pt idx="1685">
                  <c:v>0.47</c:v>
                </c:pt>
                <c:pt idx="1686">
                  <c:v>0.46</c:v>
                </c:pt>
                <c:pt idx="1687">
                  <c:v>0.47</c:v>
                </c:pt>
                <c:pt idx="1688">
                  <c:v>0.45</c:v>
                </c:pt>
                <c:pt idx="1689">
                  <c:v>0.46</c:v>
                </c:pt>
                <c:pt idx="1690">
                  <c:v>0.45</c:v>
                </c:pt>
                <c:pt idx="1691">
                  <c:v>0.44</c:v>
                </c:pt>
                <c:pt idx="1692">
                  <c:v>0.45</c:v>
                </c:pt>
                <c:pt idx="1693">
                  <c:v>0.44</c:v>
                </c:pt>
                <c:pt idx="1694">
                  <c:v>0.44</c:v>
                </c:pt>
                <c:pt idx="1695">
                  <c:v>0.45</c:v>
                </c:pt>
                <c:pt idx="1696">
                  <c:v>0.45</c:v>
                </c:pt>
                <c:pt idx="1697">
                  <c:v>0.46</c:v>
                </c:pt>
                <c:pt idx="1698">
                  <c:v>0.47</c:v>
                </c:pt>
                <c:pt idx="1699">
                  <c:v>0.47</c:v>
                </c:pt>
                <c:pt idx="1700">
                  <c:v>0.49</c:v>
                </c:pt>
                <c:pt idx="1701">
                  <c:v>0.49</c:v>
                </c:pt>
                <c:pt idx="1702">
                  <c:v>0.47</c:v>
                </c:pt>
                <c:pt idx="1703">
                  <c:v>0.46</c:v>
                </c:pt>
                <c:pt idx="1704">
                  <c:v>0.48</c:v>
                </c:pt>
                <c:pt idx="1705">
                  <c:v>0.47</c:v>
                </c:pt>
                <c:pt idx="1706">
                  <c:v>0.48</c:v>
                </c:pt>
                <c:pt idx="1707">
                  <c:v>0.49</c:v>
                </c:pt>
                <c:pt idx="1708">
                  <c:v>0.48</c:v>
                </c:pt>
                <c:pt idx="1709">
                  <c:v>0.48</c:v>
                </c:pt>
                <c:pt idx="1710">
                  <c:v>0.47</c:v>
                </c:pt>
                <c:pt idx="1711">
                  <c:v>0.47</c:v>
                </c:pt>
                <c:pt idx="1712">
                  <c:v>0.48</c:v>
                </c:pt>
                <c:pt idx="1713">
                  <c:v>0.47</c:v>
                </c:pt>
                <c:pt idx="1714">
                  <c:v>0.46</c:v>
                </c:pt>
                <c:pt idx="1715">
                  <c:v>0.46</c:v>
                </c:pt>
                <c:pt idx="1716">
                  <c:v>0.46</c:v>
                </c:pt>
                <c:pt idx="1717">
                  <c:v>0.47</c:v>
                </c:pt>
                <c:pt idx="1718">
                  <c:v>0.46</c:v>
                </c:pt>
                <c:pt idx="1719">
                  <c:v>0.46</c:v>
                </c:pt>
                <c:pt idx="1720">
                  <c:v>0.48</c:v>
                </c:pt>
                <c:pt idx="1721">
                  <c:v>0.48</c:v>
                </c:pt>
                <c:pt idx="1722">
                  <c:v>0.49</c:v>
                </c:pt>
                <c:pt idx="1723">
                  <c:v>0.49</c:v>
                </c:pt>
                <c:pt idx="1724">
                  <c:v>0.48</c:v>
                </c:pt>
                <c:pt idx="1725">
                  <c:v>0.48</c:v>
                </c:pt>
                <c:pt idx="1726">
                  <c:v>0.49</c:v>
                </c:pt>
                <c:pt idx="1727">
                  <c:v>0.51</c:v>
                </c:pt>
                <c:pt idx="1728">
                  <c:v>0.52</c:v>
                </c:pt>
                <c:pt idx="1729">
                  <c:v>0.51</c:v>
                </c:pt>
                <c:pt idx="1730">
                  <c:v>0.49</c:v>
                </c:pt>
                <c:pt idx="1731">
                  <c:v>0.51</c:v>
                </c:pt>
                <c:pt idx="1732">
                  <c:v>0.53</c:v>
                </c:pt>
                <c:pt idx="1733">
                  <c:v>0.54</c:v>
                </c:pt>
                <c:pt idx="1734">
                  <c:v>0.53</c:v>
                </c:pt>
                <c:pt idx="1735">
                  <c:v>0.51</c:v>
                </c:pt>
                <c:pt idx="1736">
                  <c:v>0.5</c:v>
                </c:pt>
                <c:pt idx="1737">
                  <c:v>0.5</c:v>
                </c:pt>
                <c:pt idx="1738">
                  <c:v>0.5</c:v>
                </c:pt>
                <c:pt idx="1739">
                  <c:v>0.51</c:v>
                </c:pt>
                <c:pt idx="1740">
                  <c:v>0.5</c:v>
                </c:pt>
                <c:pt idx="1741">
                  <c:v>0.48</c:v>
                </c:pt>
                <c:pt idx="1742">
                  <c:v>0.47</c:v>
                </c:pt>
                <c:pt idx="1743">
                  <c:v>0.47</c:v>
                </c:pt>
                <c:pt idx="1744">
                  <c:v>0.46</c:v>
                </c:pt>
                <c:pt idx="1745">
                  <c:v>0.47</c:v>
                </c:pt>
                <c:pt idx="1746">
                  <c:v>0.46</c:v>
                </c:pt>
                <c:pt idx="1748">
                  <c:v>0.46</c:v>
                </c:pt>
                <c:pt idx="1749">
                  <c:v>0.46</c:v>
                </c:pt>
                <c:pt idx="1750">
                  <c:v>0.47</c:v>
                </c:pt>
                <c:pt idx="1751">
                  <c:v>0.46</c:v>
                </c:pt>
                <c:pt idx="1752">
                  <c:v>0.47</c:v>
                </c:pt>
                <c:pt idx="1753">
                  <c:v>0.48</c:v>
                </c:pt>
                <c:pt idx="1754">
                  <c:v>0.48</c:v>
                </c:pt>
                <c:pt idx="1755">
                  <c:v>0.47</c:v>
                </c:pt>
                <c:pt idx="1756">
                  <c:v>0.47</c:v>
                </c:pt>
                <c:pt idx="1757">
                  <c:v>0.47</c:v>
                </c:pt>
                <c:pt idx="1758">
                  <c:v>0.47</c:v>
                </c:pt>
                <c:pt idx="1759">
                  <c:v>0.46</c:v>
                </c:pt>
                <c:pt idx="1760">
                  <c:v>0.45</c:v>
                </c:pt>
                <c:pt idx="1761">
                  <c:v>0.44</c:v>
                </c:pt>
                <c:pt idx="1762">
                  <c:v>0.45</c:v>
                </c:pt>
                <c:pt idx="1763">
                  <c:v>0.44</c:v>
                </c:pt>
                <c:pt idx="1764">
                  <c:v>0.45</c:v>
                </c:pt>
                <c:pt idx="1765">
                  <c:v>0.44</c:v>
                </c:pt>
                <c:pt idx="1766">
                  <c:v>0.44</c:v>
                </c:pt>
                <c:pt idx="1767">
                  <c:v>0.44</c:v>
                </c:pt>
                <c:pt idx="1768">
                  <c:v>0.44</c:v>
                </c:pt>
                <c:pt idx="1769">
                  <c:v>0.44</c:v>
                </c:pt>
                <c:pt idx="1770">
                  <c:v>0.45</c:v>
                </c:pt>
                <c:pt idx="1771">
                  <c:v>0.44</c:v>
                </c:pt>
                <c:pt idx="1772">
                  <c:v>0.44</c:v>
                </c:pt>
                <c:pt idx="1773">
                  <c:v>0.45</c:v>
                </c:pt>
                <c:pt idx="1774">
                  <c:v>0.45</c:v>
                </c:pt>
                <c:pt idx="1775">
                  <c:v>0.46</c:v>
                </c:pt>
                <c:pt idx="1776">
                  <c:v>0.49</c:v>
                </c:pt>
                <c:pt idx="1777">
                  <c:v>0.5</c:v>
                </c:pt>
                <c:pt idx="1778">
                  <c:v>0.5</c:v>
                </c:pt>
                <c:pt idx="1779">
                  <c:v>0.5</c:v>
                </c:pt>
                <c:pt idx="1780">
                  <c:v>0.49</c:v>
                </c:pt>
                <c:pt idx="1781">
                  <c:v>0.49</c:v>
                </c:pt>
                <c:pt idx="1783">
                  <c:v>0.49</c:v>
                </c:pt>
                <c:pt idx="1784">
                  <c:v>0.47</c:v>
                </c:pt>
                <c:pt idx="1785">
                  <c:v>0.48</c:v>
                </c:pt>
                <c:pt idx="1786">
                  <c:v>0.48</c:v>
                </c:pt>
                <c:pt idx="1787">
                  <c:v>0.48</c:v>
                </c:pt>
                <c:pt idx="1788">
                  <c:v>0.48</c:v>
                </c:pt>
                <c:pt idx="1789">
                  <c:v>0.47</c:v>
                </c:pt>
                <c:pt idx="1790">
                  <c:v>0.47</c:v>
                </c:pt>
                <c:pt idx="1791">
                  <c:v>0.49</c:v>
                </c:pt>
                <c:pt idx="1792">
                  <c:v>0.49</c:v>
                </c:pt>
                <c:pt idx="1793">
                  <c:v>0.48</c:v>
                </c:pt>
                <c:pt idx="1794">
                  <c:v>0.48</c:v>
                </c:pt>
                <c:pt idx="1795">
                  <c:v>0.48</c:v>
                </c:pt>
                <c:pt idx="1796">
                  <c:v>0.47</c:v>
                </c:pt>
                <c:pt idx="1797">
                  <c:v>0.47</c:v>
                </c:pt>
                <c:pt idx="1798">
                  <c:v>0.47</c:v>
                </c:pt>
                <c:pt idx="1799">
                  <c:v>0.47</c:v>
                </c:pt>
                <c:pt idx="1800">
                  <c:v>0.49</c:v>
                </c:pt>
                <c:pt idx="1801">
                  <c:v>0.49</c:v>
                </c:pt>
                <c:pt idx="1803">
                  <c:v>0.5</c:v>
                </c:pt>
                <c:pt idx="1804">
                  <c:v>0.49</c:v>
                </c:pt>
                <c:pt idx="1805">
                  <c:v>0.49</c:v>
                </c:pt>
                <c:pt idx="1806">
                  <c:v>0.5</c:v>
                </c:pt>
                <c:pt idx="1807">
                  <c:v>0.49</c:v>
                </c:pt>
                <c:pt idx="1808">
                  <c:v>0.49</c:v>
                </c:pt>
                <c:pt idx="1809">
                  <c:v>0.48</c:v>
                </c:pt>
                <c:pt idx="1810">
                  <c:v>0.47</c:v>
                </c:pt>
                <c:pt idx="1811">
                  <c:v>0.47</c:v>
                </c:pt>
                <c:pt idx="1812">
                  <c:v>0.46</c:v>
                </c:pt>
                <c:pt idx="1813">
                  <c:v>0.45</c:v>
                </c:pt>
                <c:pt idx="1814">
                  <c:v>0.46</c:v>
                </c:pt>
                <c:pt idx="1815">
                  <c:v>0.46</c:v>
                </c:pt>
                <c:pt idx="1816">
                  <c:v>0.46</c:v>
                </c:pt>
                <c:pt idx="1817">
                  <c:v>0.45</c:v>
                </c:pt>
                <c:pt idx="1818">
                  <c:v>0.44</c:v>
                </c:pt>
                <c:pt idx="1819">
                  <c:v>0.44</c:v>
                </c:pt>
                <c:pt idx="1820">
                  <c:v>0.44</c:v>
                </c:pt>
                <c:pt idx="1821">
                  <c:v>0.44</c:v>
                </c:pt>
                <c:pt idx="1822">
                  <c:v>0.45</c:v>
                </c:pt>
                <c:pt idx="1823">
                  <c:v>0.45</c:v>
                </c:pt>
                <c:pt idx="1824">
                  <c:v>0.45</c:v>
                </c:pt>
                <c:pt idx="1825">
                  <c:v>0.45</c:v>
                </c:pt>
                <c:pt idx="1826">
                  <c:v>0.44</c:v>
                </c:pt>
                <c:pt idx="1827">
                  <c:v>0.44</c:v>
                </c:pt>
                <c:pt idx="1828">
                  <c:v>0.45</c:v>
                </c:pt>
                <c:pt idx="1829">
                  <c:v>0.45</c:v>
                </c:pt>
                <c:pt idx="1830">
                  <c:v>0.47</c:v>
                </c:pt>
                <c:pt idx="1831">
                  <c:v>0.48</c:v>
                </c:pt>
                <c:pt idx="1832">
                  <c:v>0.48</c:v>
                </c:pt>
                <c:pt idx="1833">
                  <c:v>0.5</c:v>
                </c:pt>
                <c:pt idx="1834">
                  <c:v>0.51</c:v>
                </c:pt>
                <c:pt idx="1835">
                  <c:v>0.5</c:v>
                </c:pt>
                <c:pt idx="1836">
                  <c:v>0.49</c:v>
                </c:pt>
                <c:pt idx="1837">
                  <c:v>0.49</c:v>
                </c:pt>
                <c:pt idx="1838">
                  <c:v>0.48</c:v>
                </c:pt>
                <c:pt idx="1839">
                  <c:v>0.49</c:v>
                </c:pt>
                <c:pt idx="1840">
                  <c:v>0.49</c:v>
                </c:pt>
                <c:pt idx="1841">
                  <c:v>0.5</c:v>
                </c:pt>
                <c:pt idx="1842">
                  <c:v>0.49</c:v>
                </c:pt>
                <c:pt idx="1843">
                  <c:v>0.5</c:v>
                </c:pt>
                <c:pt idx="1844">
                  <c:v>0.5</c:v>
                </c:pt>
                <c:pt idx="1845">
                  <c:v>0.5</c:v>
                </c:pt>
                <c:pt idx="1846">
                  <c:v>0.5</c:v>
                </c:pt>
                <c:pt idx="1847">
                  <c:v>0.5</c:v>
                </c:pt>
                <c:pt idx="1848">
                  <c:v>0.5</c:v>
                </c:pt>
                <c:pt idx="1849">
                  <c:v>0.52</c:v>
                </c:pt>
                <c:pt idx="1850">
                  <c:v>0.52</c:v>
                </c:pt>
                <c:pt idx="1851">
                  <c:v>0.52</c:v>
                </c:pt>
                <c:pt idx="1852">
                  <c:v>0.51</c:v>
                </c:pt>
                <c:pt idx="1853">
                  <c:v>0.51</c:v>
                </c:pt>
                <c:pt idx="1854">
                  <c:v>0.52</c:v>
                </c:pt>
                <c:pt idx="1855">
                  <c:v>0.52</c:v>
                </c:pt>
                <c:pt idx="1856">
                  <c:v>0.51</c:v>
                </c:pt>
                <c:pt idx="1857">
                  <c:v>0.51</c:v>
                </c:pt>
                <c:pt idx="1858">
                  <c:v>0.5</c:v>
                </c:pt>
                <c:pt idx="1859">
                  <c:v>0.51</c:v>
                </c:pt>
                <c:pt idx="1860">
                  <c:v>0.51</c:v>
                </c:pt>
                <c:pt idx="1861">
                  <c:v>0.53</c:v>
                </c:pt>
                <c:pt idx="1862">
                  <c:v>0.54</c:v>
                </c:pt>
                <c:pt idx="1863">
                  <c:v>0.55000000000000004</c:v>
                </c:pt>
                <c:pt idx="1864">
                  <c:v>0.52</c:v>
                </c:pt>
                <c:pt idx="1865">
                  <c:v>0.52</c:v>
                </c:pt>
                <c:pt idx="1866">
                  <c:v>0.52</c:v>
                </c:pt>
                <c:pt idx="1867">
                  <c:v>0.52</c:v>
                </c:pt>
                <c:pt idx="1868">
                  <c:v>0.53</c:v>
                </c:pt>
                <c:pt idx="1869">
                  <c:v>0.52</c:v>
                </c:pt>
                <c:pt idx="1870">
                  <c:v>0.52</c:v>
                </c:pt>
                <c:pt idx="1872">
                  <c:v>0.53</c:v>
                </c:pt>
                <c:pt idx="1873">
                  <c:v>0.52</c:v>
                </c:pt>
                <c:pt idx="1874">
                  <c:v>0.51</c:v>
                </c:pt>
                <c:pt idx="1875">
                  <c:v>0.5</c:v>
                </c:pt>
                <c:pt idx="1876">
                  <c:v>0.49</c:v>
                </c:pt>
                <c:pt idx="1877">
                  <c:v>0.5</c:v>
                </c:pt>
                <c:pt idx="1878">
                  <c:v>0.5</c:v>
                </c:pt>
                <c:pt idx="1879">
                  <c:v>0.5</c:v>
                </c:pt>
                <c:pt idx="1880">
                  <c:v>0.51</c:v>
                </c:pt>
                <c:pt idx="1881">
                  <c:v>0.5</c:v>
                </c:pt>
                <c:pt idx="1882">
                  <c:v>0.51</c:v>
                </c:pt>
                <c:pt idx="1883">
                  <c:v>0.51</c:v>
                </c:pt>
                <c:pt idx="1884">
                  <c:v>0.51</c:v>
                </c:pt>
                <c:pt idx="1885">
                  <c:v>0.54</c:v>
                </c:pt>
                <c:pt idx="1886">
                  <c:v>0.57999999999999996</c:v>
                </c:pt>
                <c:pt idx="1887">
                  <c:v>0.57999999999999996</c:v>
                </c:pt>
                <c:pt idx="1888">
                  <c:v>0.59</c:v>
                </c:pt>
                <c:pt idx="1890">
                  <c:v>0.59</c:v>
                </c:pt>
                <c:pt idx="1891">
                  <c:v>0.56999999999999995</c:v>
                </c:pt>
                <c:pt idx="1892">
                  <c:v>0.56000000000000005</c:v>
                </c:pt>
                <c:pt idx="1893">
                  <c:v>0.55000000000000004</c:v>
                </c:pt>
                <c:pt idx="1894">
                  <c:v>0.56000000000000005</c:v>
                </c:pt>
                <c:pt idx="1895">
                  <c:v>0.56000000000000005</c:v>
                </c:pt>
                <c:pt idx="1896">
                  <c:v>0.56000000000000005</c:v>
                </c:pt>
                <c:pt idx="1897">
                  <c:v>0.56999999999999995</c:v>
                </c:pt>
                <c:pt idx="1898">
                  <c:v>0.57999999999999996</c:v>
                </c:pt>
                <c:pt idx="1899">
                  <c:v>0.57999999999999996</c:v>
                </c:pt>
                <c:pt idx="1901">
                  <c:v>0.56999999999999995</c:v>
                </c:pt>
                <c:pt idx="1902">
                  <c:v>0.57999999999999996</c:v>
                </c:pt>
                <c:pt idx="1903">
                  <c:v>0.56999999999999995</c:v>
                </c:pt>
                <c:pt idx="1904">
                  <c:v>0.56999999999999995</c:v>
                </c:pt>
                <c:pt idx="1905">
                  <c:v>0.56999999999999995</c:v>
                </c:pt>
                <c:pt idx="1906">
                  <c:v>0.57999999999999996</c:v>
                </c:pt>
                <c:pt idx="1907">
                  <c:v>0.57999999999999996</c:v>
                </c:pt>
                <c:pt idx="1908">
                  <c:v>0.57999999999999996</c:v>
                </c:pt>
                <c:pt idx="1909">
                  <c:v>0.6</c:v>
                </c:pt>
                <c:pt idx="1910">
                  <c:v>0.59</c:v>
                </c:pt>
                <c:pt idx="1911">
                  <c:v>0.6</c:v>
                </c:pt>
                <c:pt idx="1912">
                  <c:v>0.59</c:v>
                </c:pt>
                <c:pt idx="1913">
                  <c:v>0.6</c:v>
                </c:pt>
                <c:pt idx="1914">
                  <c:v>0.6</c:v>
                </c:pt>
                <c:pt idx="1915">
                  <c:v>0.6</c:v>
                </c:pt>
                <c:pt idx="1916">
                  <c:v>0.6</c:v>
                </c:pt>
                <c:pt idx="1917">
                  <c:v>0.61</c:v>
                </c:pt>
                <c:pt idx="1918">
                  <c:v>0.6</c:v>
                </c:pt>
                <c:pt idx="1919">
                  <c:v>0.59</c:v>
                </c:pt>
                <c:pt idx="1920">
                  <c:v>0.57999999999999996</c:v>
                </c:pt>
                <c:pt idx="1921">
                  <c:v>0.57999999999999996</c:v>
                </c:pt>
                <c:pt idx="1922">
                  <c:v>0.56999999999999995</c:v>
                </c:pt>
                <c:pt idx="1923">
                  <c:v>0.56999999999999995</c:v>
                </c:pt>
                <c:pt idx="1924">
                  <c:v>0.56999999999999995</c:v>
                </c:pt>
                <c:pt idx="1925">
                  <c:v>0.56000000000000005</c:v>
                </c:pt>
                <c:pt idx="1926">
                  <c:v>0.56000000000000005</c:v>
                </c:pt>
                <c:pt idx="1927">
                  <c:v>0.56000000000000005</c:v>
                </c:pt>
                <c:pt idx="1928">
                  <c:v>0.56999999999999995</c:v>
                </c:pt>
                <c:pt idx="1929">
                  <c:v>0.55000000000000004</c:v>
                </c:pt>
                <c:pt idx="1930">
                  <c:v>0.56000000000000005</c:v>
                </c:pt>
                <c:pt idx="1931">
                  <c:v>0.56999999999999995</c:v>
                </c:pt>
                <c:pt idx="1932">
                  <c:v>0.54</c:v>
                </c:pt>
                <c:pt idx="1933">
                  <c:v>0.53</c:v>
                </c:pt>
                <c:pt idx="1934">
                  <c:v>0.56000000000000005</c:v>
                </c:pt>
                <c:pt idx="1935">
                  <c:v>0.56999999999999995</c:v>
                </c:pt>
                <c:pt idx="1936">
                  <c:v>0.56999999999999995</c:v>
                </c:pt>
                <c:pt idx="1937">
                  <c:v>0.55000000000000004</c:v>
                </c:pt>
                <c:pt idx="1938">
                  <c:v>0.54</c:v>
                </c:pt>
                <c:pt idx="1939">
                  <c:v>0.54</c:v>
                </c:pt>
                <c:pt idx="1940">
                  <c:v>0.53</c:v>
                </c:pt>
                <c:pt idx="1942">
                  <c:v>0.54</c:v>
                </c:pt>
                <c:pt idx="1943">
                  <c:v>0.53</c:v>
                </c:pt>
                <c:pt idx="1944">
                  <c:v>0.53</c:v>
                </c:pt>
                <c:pt idx="1945">
                  <c:v>0.52</c:v>
                </c:pt>
                <c:pt idx="1946">
                  <c:v>0.52</c:v>
                </c:pt>
                <c:pt idx="1947">
                  <c:v>0.51</c:v>
                </c:pt>
                <c:pt idx="1948">
                  <c:v>0.51</c:v>
                </c:pt>
                <c:pt idx="1949">
                  <c:v>0.52</c:v>
                </c:pt>
                <c:pt idx="1950">
                  <c:v>0.52</c:v>
                </c:pt>
                <c:pt idx="1951">
                  <c:v>0.53</c:v>
                </c:pt>
                <c:pt idx="1952">
                  <c:v>0.53</c:v>
                </c:pt>
                <c:pt idx="1953">
                  <c:v>0.51</c:v>
                </c:pt>
                <c:pt idx="1954">
                  <c:v>0.51</c:v>
                </c:pt>
                <c:pt idx="1955">
                  <c:v>0.51</c:v>
                </c:pt>
                <c:pt idx="1956">
                  <c:v>0.5</c:v>
                </c:pt>
                <c:pt idx="1957">
                  <c:v>0.5</c:v>
                </c:pt>
                <c:pt idx="1958">
                  <c:v>0.5</c:v>
                </c:pt>
                <c:pt idx="1959">
                  <c:v>0.5</c:v>
                </c:pt>
                <c:pt idx="1960">
                  <c:v>0.5</c:v>
                </c:pt>
                <c:pt idx="1961">
                  <c:v>0.49</c:v>
                </c:pt>
                <c:pt idx="1962">
                  <c:v>0.49</c:v>
                </c:pt>
                <c:pt idx="1963">
                  <c:v>0.51</c:v>
                </c:pt>
                <c:pt idx="1964">
                  <c:v>0.5</c:v>
                </c:pt>
                <c:pt idx="1965">
                  <c:v>0.5</c:v>
                </c:pt>
                <c:pt idx="1966">
                  <c:v>0.5</c:v>
                </c:pt>
                <c:pt idx="1967">
                  <c:v>0.51</c:v>
                </c:pt>
                <c:pt idx="1968">
                  <c:v>0.51</c:v>
                </c:pt>
                <c:pt idx="1969">
                  <c:v>0.51</c:v>
                </c:pt>
                <c:pt idx="1970">
                  <c:v>0.5</c:v>
                </c:pt>
                <c:pt idx="1971">
                  <c:v>0.51</c:v>
                </c:pt>
                <c:pt idx="1972">
                  <c:v>0.51</c:v>
                </c:pt>
                <c:pt idx="1973">
                  <c:v>0.51</c:v>
                </c:pt>
                <c:pt idx="1974">
                  <c:v>0.51</c:v>
                </c:pt>
                <c:pt idx="1975">
                  <c:v>0.51</c:v>
                </c:pt>
                <c:pt idx="1976">
                  <c:v>0.51</c:v>
                </c:pt>
                <c:pt idx="1977">
                  <c:v>0.51</c:v>
                </c:pt>
                <c:pt idx="1978">
                  <c:v>0.5</c:v>
                </c:pt>
                <c:pt idx="1979">
                  <c:v>0.51</c:v>
                </c:pt>
                <c:pt idx="1980">
                  <c:v>0.5</c:v>
                </c:pt>
                <c:pt idx="1981">
                  <c:v>0.51</c:v>
                </c:pt>
                <c:pt idx="1982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374-4153-B055-1F987AE4F470}"/>
            </c:ext>
          </c:extLst>
        </c:ser>
        <c:ser>
          <c:idx val="6"/>
          <c:order val="6"/>
          <c:tx>
            <c:strRef>
              <c:f>data!$H$1</c:f>
              <c:strCache>
                <c:ptCount val="1"/>
                <c:pt idx="0">
                  <c:v>Canola oil (CA)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data!$A$2:$A$1984</c:f>
              <c:numCache>
                <c:formatCode>m/d/yyyy</c:formatCode>
                <c:ptCount val="1983"/>
                <c:pt idx="0">
                  <c:v>43102</c:v>
                </c:pt>
                <c:pt idx="1">
                  <c:v>43103</c:v>
                </c:pt>
                <c:pt idx="2">
                  <c:v>43104</c:v>
                </c:pt>
                <c:pt idx="3">
                  <c:v>43105</c:v>
                </c:pt>
                <c:pt idx="4">
                  <c:v>43108</c:v>
                </c:pt>
                <c:pt idx="5">
                  <c:v>43109</c:v>
                </c:pt>
                <c:pt idx="6">
                  <c:v>43110</c:v>
                </c:pt>
                <c:pt idx="7">
                  <c:v>43111</c:v>
                </c:pt>
                <c:pt idx="8">
                  <c:v>43112</c:v>
                </c:pt>
                <c:pt idx="9">
                  <c:v>43116</c:v>
                </c:pt>
                <c:pt idx="10">
                  <c:v>43117</c:v>
                </c:pt>
                <c:pt idx="11">
                  <c:v>43118</c:v>
                </c:pt>
                <c:pt idx="12">
                  <c:v>43119</c:v>
                </c:pt>
                <c:pt idx="13">
                  <c:v>43122</c:v>
                </c:pt>
                <c:pt idx="14">
                  <c:v>43123</c:v>
                </c:pt>
                <c:pt idx="15">
                  <c:v>43124</c:v>
                </c:pt>
                <c:pt idx="16">
                  <c:v>43125</c:v>
                </c:pt>
                <c:pt idx="17">
                  <c:v>43126</c:v>
                </c:pt>
                <c:pt idx="18">
                  <c:v>43129</c:v>
                </c:pt>
                <c:pt idx="19">
                  <c:v>43130</c:v>
                </c:pt>
                <c:pt idx="20">
                  <c:v>43131</c:v>
                </c:pt>
                <c:pt idx="21">
                  <c:v>43132</c:v>
                </c:pt>
                <c:pt idx="22">
                  <c:v>43133</c:v>
                </c:pt>
                <c:pt idx="23">
                  <c:v>43136</c:v>
                </c:pt>
                <c:pt idx="24">
                  <c:v>43137</c:v>
                </c:pt>
                <c:pt idx="25">
                  <c:v>43138</c:v>
                </c:pt>
                <c:pt idx="26">
                  <c:v>43139</c:v>
                </c:pt>
                <c:pt idx="27">
                  <c:v>43140</c:v>
                </c:pt>
                <c:pt idx="28">
                  <c:v>43143</c:v>
                </c:pt>
                <c:pt idx="29">
                  <c:v>43144</c:v>
                </c:pt>
                <c:pt idx="30">
                  <c:v>43145</c:v>
                </c:pt>
                <c:pt idx="31">
                  <c:v>43146</c:v>
                </c:pt>
                <c:pt idx="32">
                  <c:v>43147</c:v>
                </c:pt>
                <c:pt idx="33">
                  <c:v>43151</c:v>
                </c:pt>
                <c:pt idx="34">
                  <c:v>43152</c:v>
                </c:pt>
                <c:pt idx="35">
                  <c:v>43153</c:v>
                </c:pt>
                <c:pt idx="36">
                  <c:v>43154</c:v>
                </c:pt>
                <c:pt idx="37">
                  <c:v>43157</c:v>
                </c:pt>
                <c:pt idx="38">
                  <c:v>43158</c:v>
                </c:pt>
                <c:pt idx="39">
                  <c:v>43159</c:v>
                </c:pt>
                <c:pt idx="40">
                  <c:v>43160</c:v>
                </c:pt>
                <c:pt idx="41">
                  <c:v>43161</c:v>
                </c:pt>
                <c:pt idx="42">
                  <c:v>43164</c:v>
                </c:pt>
                <c:pt idx="43">
                  <c:v>43165</c:v>
                </c:pt>
                <c:pt idx="44">
                  <c:v>43166</c:v>
                </c:pt>
                <c:pt idx="45">
                  <c:v>43167</c:v>
                </c:pt>
                <c:pt idx="46">
                  <c:v>43168</c:v>
                </c:pt>
                <c:pt idx="47">
                  <c:v>43171</c:v>
                </c:pt>
                <c:pt idx="48">
                  <c:v>43172</c:v>
                </c:pt>
                <c:pt idx="49">
                  <c:v>43173</c:v>
                </c:pt>
                <c:pt idx="50">
                  <c:v>43174</c:v>
                </c:pt>
                <c:pt idx="51">
                  <c:v>43175</c:v>
                </c:pt>
                <c:pt idx="52">
                  <c:v>43178</c:v>
                </c:pt>
                <c:pt idx="53">
                  <c:v>43179</c:v>
                </c:pt>
                <c:pt idx="54">
                  <c:v>43180</c:v>
                </c:pt>
                <c:pt idx="55">
                  <c:v>43181</c:v>
                </c:pt>
                <c:pt idx="56">
                  <c:v>43182</c:v>
                </c:pt>
                <c:pt idx="57">
                  <c:v>43185</c:v>
                </c:pt>
                <c:pt idx="58">
                  <c:v>43186</c:v>
                </c:pt>
                <c:pt idx="59">
                  <c:v>43187</c:v>
                </c:pt>
                <c:pt idx="60">
                  <c:v>43188</c:v>
                </c:pt>
                <c:pt idx="61">
                  <c:v>43192</c:v>
                </c:pt>
                <c:pt idx="62">
                  <c:v>43193</c:v>
                </c:pt>
                <c:pt idx="63">
                  <c:v>43194</c:v>
                </c:pt>
                <c:pt idx="64">
                  <c:v>43195</c:v>
                </c:pt>
                <c:pt idx="65">
                  <c:v>43196</c:v>
                </c:pt>
                <c:pt idx="66">
                  <c:v>43199</c:v>
                </c:pt>
                <c:pt idx="67">
                  <c:v>43200</c:v>
                </c:pt>
                <c:pt idx="68">
                  <c:v>43201</c:v>
                </c:pt>
                <c:pt idx="69">
                  <c:v>43202</c:v>
                </c:pt>
                <c:pt idx="70">
                  <c:v>43203</c:v>
                </c:pt>
                <c:pt idx="71">
                  <c:v>43206</c:v>
                </c:pt>
                <c:pt idx="72">
                  <c:v>43207</c:v>
                </c:pt>
                <c:pt idx="73">
                  <c:v>43208</c:v>
                </c:pt>
                <c:pt idx="74">
                  <c:v>43209</c:v>
                </c:pt>
                <c:pt idx="75">
                  <c:v>43210</c:v>
                </c:pt>
                <c:pt idx="76">
                  <c:v>43213</c:v>
                </c:pt>
                <c:pt idx="77">
                  <c:v>43214</c:v>
                </c:pt>
                <c:pt idx="78">
                  <c:v>43215</c:v>
                </c:pt>
                <c:pt idx="79">
                  <c:v>43216</c:v>
                </c:pt>
                <c:pt idx="80">
                  <c:v>43217</c:v>
                </c:pt>
                <c:pt idx="81">
                  <c:v>43220</c:v>
                </c:pt>
                <c:pt idx="82">
                  <c:v>43221</c:v>
                </c:pt>
                <c:pt idx="83">
                  <c:v>43222</c:v>
                </c:pt>
                <c:pt idx="84">
                  <c:v>43223</c:v>
                </c:pt>
                <c:pt idx="85">
                  <c:v>43224</c:v>
                </c:pt>
                <c:pt idx="86">
                  <c:v>43227</c:v>
                </c:pt>
                <c:pt idx="87">
                  <c:v>43228</c:v>
                </c:pt>
                <c:pt idx="88">
                  <c:v>43229</c:v>
                </c:pt>
                <c:pt idx="89">
                  <c:v>43230</c:v>
                </c:pt>
                <c:pt idx="90">
                  <c:v>43231</c:v>
                </c:pt>
                <c:pt idx="91">
                  <c:v>43234</c:v>
                </c:pt>
                <c:pt idx="92">
                  <c:v>43235</c:v>
                </c:pt>
                <c:pt idx="93">
                  <c:v>43236</c:v>
                </c:pt>
                <c:pt idx="94">
                  <c:v>43237</c:v>
                </c:pt>
                <c:pt idx="95">
                  <c:v>43238</c:v>
                </c:pt>
                <c:pt idx="96">
                  <c:v>43241</c:v>
                </c:pt>
                <c:pt idx="97">
                  <c:v>43242</c:v>
                </c:pt>
                <c:pt idx="98">
                  <c:v>43243</c:v>
                </c:pt>
                <c:pt idx="99">
                  <c:v>43244</c:v>
                </c:pt>
                <c:pt idx="100">
                  <c:v>43245</c:v>
                </c:pt>
                <c:pt idx="101">
                  <c:v>43249</c:v>
                </c:pt>
                <c:pt idx="102">
                  <c:v>43250</c:v>
                </c:pt>
                <c:pt idx="103">
                  <c:v>43251</c:v>
                </c:pt>
                <c:pt idx="104">
                  <c:v>43252</c:v>
                </c:pt>
                <c:pt idx="105">
                  <c:v>43255</c:v>
                </c:pt>
                <c:pt idx="106">
                  <c:v>43256</c:v>
                </c:pt>
                <c:pt idx="107">
                  <c:v>43257</c:v>
                </c:pt>
                <c:pt idx="108">
                  <c:v>43258</c:v>
                </c:pt>
                <c:pt idx="109">
                  <c:v>43259</c:v>
                </c:pt>
                <c:pt idx="110">
                  <c:v>43262</c:v>
                </c:pt>
                <c:pt idx="111">
                  <c:v>43263</c:v>
                </c:pt>
                <c:pt idx="112">
                  <c:v>43264</c:v>
                </c:pt>
                <c:pt idx="113">
                  <c:v>43265</c:v>
                </c:pt>
                <c:pt idx="114">
                  <c:v>43266</c:v>
                </c:pt>
                <c:pt idx="115">
                  <c:v>43269</c:v>
                </c:pt>
                <c:pt idx="116">
                  <c:v>43270</c:v>
                </c:pt>
                <c:pt idx="117">
                  <c:v>43271</c:v>
                </c:pt>
                <c:pt idx="118">
                  <c:v>43272</c:v>
                </c:pt>
                <c:pt idx="119">
                  <c:v>43273</c:v>
                </c:pt>
                <c:pt idx="120">
                  <c:v>43276</c:v>
                </c:pt>
                <c:pt idx="121">
                  <c:v>43277</c:v>
                </c:pt>
                <c:pt idx="122">
                  <c:v>43278</c:v>
                </c:pt>
                <c:pt idx="123">
                  <c:v>43279</c:v>
                </c:pt>
                <c:pt idx="124">
                  <c:v>43280</c:v>
                </c:pt>
                <c:pt idx="125">
                  <c:v>43283</c:v>
                </c:pt>
                <c:pt idx="126">
                  <c:v>43284</c:v>
                </c:pt>
                <c:pt idx="127">
                  <c:v>43285</c:v>
                </c:pt>
                <c:pt idx="128">
                  <c:v>43286</c:v>
                </c:pt>
                <c:pt idx="129">
                  <c:v>43287</c:v>
                </c:pt>
                <c:pt idx="130">
                  <c:v>43290</c:v>
                </c:pt>
                <c:pt idx="131">
                  <c:v>43291</c:v>
                </c:pt>
                <c:pt idx="132">
                  <c:v>43292</c:v>
                </c:pt>
                <c:pt idx="133">
                  <c:v>43293</c:v>
                </c:pt>
                <c:pt idx="134">
                  <c:v>43294</c:v>
                </c:pt>
                <c:pt idx="135">
                  <c:v>43297</c:v>
                </c:pt>
                <c:pt idx="136">
                  <c:v>43298</c:v>
                </c:pt>
                <c:pt idx="137">
                  <c:v>43299</c:v>
                </c:pt>
                <c:pt idx="138">
                  <c:v>43300</c:v>
                </c:pt>
                <c:pt idx="139">
                  <c:v>43301</c:v>
                </c:pt>
                <c:pt idx="140">
                  <c:v>43304</c:v>
                </c:pt>
                <c:pt idx="141">
                  <c:v>43305</c:v>
                </c:pt>
                <c:pt idx="142">
                  <c:v>43306</c:v>
                </c:pt>
                <c:pt idx="143">
                  <c:v>43307</c:v>
                </c:pt>
                <c:pt idx="144">
                  <c:v>43308</c:v>
                </c:pt>
                <c:pt idx="145">
                  <c:v>43311</c:v>
                </c:pt>
                <c:pt idx="146">
                  <c:v>43312</c:v>
                </c:pt>
                <c:pt idx="147">
                  <c:v>43313</c:v>
                </c:pt>
                <c:pt idx="148">
                  <c:v>43314</c:v>
                </c:pt>
                <c:pt idx="149">
                  <c:v>43315</c:v>
                </c:pt>
                <c:pt idx="150">
                  <c:v>43318</c:v>
                </c:pt>
                <c:pt idx="151">
                  <c:v>43319</c:v>
                </c:pt>
                <c:pt idx="152">
                  <c:v>43320</c:v>
                </c:pt>
                <c:pt idx="153">
                  <c:v>43321</c:v>
                </c:pt>
                <c:pt idx="154">
                  <c:v>43322</c:v>
                </c:pt>
                <c:pt idx="155">
                  <c:v>43325</c:v>
                </c:pt>
                <c:pt idx="156">
                  <c:v>43326</c:v>
                </c:pt>
                <c:pt idx="157">
                  <c:v>43327</c:v>
                </c:pt>
                <c:pt idx="158">
                  <c:v>43328</c:v>
                </c:pt>
                <c:pt idx="159">
                  <c:v>43329</c:v>
                </c:pt>
                <c:pt idx="160">
                  <c:v>43332</c:v>
                </c:pt>
                <c:pt idx="161">
                  <c:v>43333</c:v>
                </c:pt>
                <c:pt idx="162">
                  <c:v>43334</c:v>
                </c:pt>
                <c:pt idx="163">
                  <c:v>43335</c:v>
                </c:pt>
                <c:pt idx="164">
                  <c:v>43336</c:v>
                </c:pt>
                <c:pt idx="165">
                  <c:v>43339</c:v>
                </c:pt>
                <c:pt idx="166">
                  <c:v>43340</c:v>
                </c:pt>
                <c:pt idx="167">
                  <c:v>43341</c:v>
                </c:pt>
                <c:pt idx="168">
                  <c:v>43342</c:v>
                </c:pt>
                <c:pt idx="169">
                  <c:v>43343</c:v>
                </c:pt>
                <c:pt idx="170">
                  <c:v>43347</c:v>
                </c:pt>
                <c:pt idx="171">
                  <c:v>43348</c:v>
                </c:pt>
                <c:pt idx="172">
                  <c:v>43349</c:v>
                </c:pt>
                <c:pt idx="173">
                  <c:v>43350</c:v>
                </c:pt>
                <c:pt idx="174">
                  <c:v>43353</c:v>
                </c:pt>
                <c:pt idx="175">
                  <c:v>43354</c:v>
                </c:pt>
                <c:pt idx="176">
                  <c:v>43355</c:v>
                </c:pt>
                <c:pt idx="177">
                  <c:v>43356</c:v>
                </c:pt>
                <c:pt idx="178">
                  <c:v>43357</c:v>
                </c:pt>
                <c:pt idx="179">
                  <c:v>43360</c:v>
                </c:pt>
                <c:pt idx="180">
                  <c:v>43361</c:v>
                </c:pt>
                <c:pt idx="181">
                  <c:v>43362</c:v>
                </c:pt>
                <c:pt idx="182">
                  <c:v>43363</c:v>
                </c:pt>
                <c:pt idx="183">
                  <c:v>43364</c:v>
                </c:pt>
                <c:pt idx="184">
                  <c:v>43367</c:v>
                </c:pt>
                <c:pt idx="185">
                  <c:v>43368</c:v>
                </c:pt>
                <c:pt idx="186">
                  <c:v>43369</c:v>
                </c:pt>
                <c:pt idx="187">
                  <c:v>43370</c:v>
                </c:pt>
                <c:pt idx="188">
                  <c:v>43371</c:v>
                </c:pt>
                <c:pt idx="189">
                  <c:v>43374</c:v>
                </c:pt>
                <c:pt idx="190">
                  <c:v>43375</c:v>
                </c:pt>
                <c:pt idx="191">
                  <c:v>43376</c:v>
                </c:pt>
                <c:pt idx="192">
                  <c:v>43377</c:v>
                </c:pt>
                <c:pt idx="193">
                  <c:v>43378</c:v>
                </c:pt>
                <c:pt idx="194">
                  <c:v>43381</c:v>
                </c:pt>
                <c:pt idx="195">
                  <c:v>43382</c:v>
                </c:pt>
                <c:pt idx="196">
                  <c:v>43383</c:v>
                </c:pt>
                <c:pt idx="197">
                  <c:v>43384</c:v>
                </c:pt>
                <c:pt idx="198">
                  <c:v>43385</c:v>
                </c:pt>
                <c:pt idx="199">
                  <c:v>43388</c:v>
                </c:pt>
                <c:pt idx="200">
                  <c:v>43389</c:v>
                </c:pt>
                <c:pt idx="201">
                  <c:v>43390</c:v>
                </c:pt>
                <c:pt idx="202">
                  <c:v>43391</c:v>
                </c:pt>
                <c:pt idx="203">
                  <c:v>43392</c:v>
                </c:pt>
                <c:pt idx="204">
                  <c:v>43395</c:v>
                </c:pt>
                <c:pt idx="205">
                  <c:v>43396</c:v>
                </c:pt>
                <c:pt idx="206">
                  <c:v>43397</c:v>
                </c:pt>
                <c:pt idx="207">
                  <c:v>43398</c:v>
                </c:pt>
                <c:pt idx="208">
                  <c:v>43399</c:v>
                </c:pt>
                <c:pt idx="209">
                  <c:v>43402</c:v>
                </c:pt>
                <c:pt idx="210">
                  <c:v>43403</c:v>
                </c:pt>
                <c:pt idx="211">
                  <c:v>43404</c:v>
                </c:pt>
                <c:pt idx="212">
                  <c:v>43405</c:v>
                </c:pt>
                <c:pt idx="213">
                  <c:v>43406</c:v>
                </c:pt>
                <c:pt idx="214">
                  <c:v>43409</c:v>
                </c:pt>
                <c:pt idx="215">
                  <c:v>43410</c:v>
                </c:pt>
                <c:pt idx="216">
                  <c:v>43411</c:v>
                </c:pt>
                <c:pt idx="217">
                  <c:v>43412</c:v>
                </c:pt>
                <c:pt idx="218">
                  <c:v>43413</c:v>
                </c:pt>
                <c:pt idx="219">
                  <c:v>43416</c:v>
                </c:pt>
                <c:pt idx="220">
                  <c:v>43417</c:v>
                </c:pt>
                <c:pt idx="221">
                  <c:v>43418</c:v>
                </c:pt>
                <c:pt idx="222">
                  <c:v>43419</c:v>
                </c:pt>
                <c:pt idx="223">
                  <c:v>43420</c:v>
                </c:pt>
                <c:pt idx="224">
                  <c:v>43423</c:v>
                </c:pt>
                <c:pt idx="225">
                  <c:v>43424</c:v>
                </c:pt>
                <c:pt idx="226">
                  <c:v>43425</c:v>
                </c:pt>
                <c:pt idx="227">
                  <c:v>43427</c:v>
                </c:pt>
                <c:pt idx="228">
                  <c:v>43430</c:v>
                </c:pt>
                <c:pt idx="229">
                  <c:v>43431</c:v>
                </c:pt>
                <c:pt idx="230">
                  <c:v>43432</c:v>
                </c:pt>
                <c:pt idx="231">
                  <c:v>43433</c:v>
                </c:pt>
                <c:pt idx="232">
                  <c:v>43434</c:v>
                </c:pt>
                <c:pt idx="233">
                  <c:v>43437</c:v>
                </c:pt>
                <c:pt idx="234">
                  <c:v>43438</c:v>
                </c:pt>
                <c:pt idx="235">
                  <c:v>43439</c:v>
                </c:pt>
                <c:pt idx="236">
                  <c:v>43440</c:v>
                </c:pt>
                <c:pt idx="237">
                  <c:v>43441</c:v>
                </c:pt>
                <c:pt idx="238">
                  <c:v>43444</c:v>
                </c:pt>
                <c:pt idx="239">
                  <c:v>43445</c:v>
                </c:pt>
                <c:pt idx="240">
                  <c:v>43446</c:v>
                </c:pt>
                <c:pt idx="241">
                  <c:v>43447</c:v>
                </c:pt>
                <c:pt idx="242">
                  <c:v>43448</c:v>
                </c:pt>
                <c:pt idx="243">
                  <c:v>43451</c:v>
                </c:pt>
                <c:pt idx="244">
                  <c:v>43452</c:v>
                </c:pt>
                <c:pt idx="245">
                  <c:v>43453</c:v>
                </c:pt>
                <c:pt idx="246">
                  <c:v>43454</c:v>
                </c:pt>
                <c:pt idx="247">
                  <c:v>43455</c:v>
                </c:pt>
                <c:pt idx="248">
                  <c:v>43458</c:v>
                </c:pt>
                <c:pt idx="249">
                  <c:v>43460</c:v>
                </c:pt>
                <c:pt idx="250">
                  <c:v>43461</c:v>
                </c:pt>
                <c:pt idx="251">
                  <c:v>43462</c:v>
                </c:pt>
                <c:pt idx="252">
                  <c:v>43465</c:v>
                </c:pt>
                <c:pt idx="253">
                  <c:v>43467</c:v>
                </c:pt>
                <c:pt idx="254">
                  <c:v>43468</c:v>
                </c:pt>
                <c:pt idx="255">
                  <c:v>43469</c:v>
                </c:pt>
                <c:pt idx="256">
                  <c:v>43472</c:v>
                </c:pt>
                <c:pt idx="257">
                  <c:v>43473</c:v>
                </c:pt>
                <c:pt idx="258">
                  <c:v>43474</c:v>
                </c:pt>
                <c:pt idx="259">
                  <c:v>43475</c:v>
                </c:pt>
                <c:pt idx="260">
                  <c:v>43476</c:v>
                </c:pt>
                <c:pt idx="261">
                  <c:v>43479</c:v>
                </c:pt>
                <c:pt idx="262">
                  <c:v>43480</c:v>
                </c:pt>
                <c:pt idx="263">
                  <c:v>43481</c:v>
                </c:pt>
                <c:pt idx="264">
                  <c:v>43482</c:v>
                </c:pt>
                <c:pt idx="265">
                  <c:v>43483</c:v>
                </c:pt>
                <c:pt idx="266">
                  <c:v>43487</c:v>
                </c:pt>
                <c:pt idx="267">
                  <c:v>43488</c:v>
                </c:pt>
                <c:pt idx="268">
                  <c:v>43489</c:v>
                </c:pt>
                <c:pt idx="269">
                  <c:v>43490</c:v>
                </c:pt>
                <c:pt idx="270">
                  <c:v>43493</c:v>
                </c:pt>
                <c:pt idx="271">
                  <c:v>43494</c:v>
                </c:pt>
                <c:pt idx="272">
                  <c:v>43495</c:v>
                </c:pt>
                <c:pt idx="273">
                  <c:v>43496</c:v>
                </c:pt>
                <c:pt idx="274">
                  <c:v>43497</c:v>
                </c:pt>
                <c:pt idx="275">
                  <c:v>43500</c:v>
                </c:pt>
                <c:pt idx="276">
                  <c:v>43501</c:v>
                </c:pt>
                <c:pt idx="277">
                  <c:v>43502</c:v>
                </c:pt>
                <c:pt idx="278">
                  <c:v>43503</c:v>
                </c:pt>
                <c:pt idx="279">
                  <c:v>43504</c:v>
                </c:pt>
                <c:pt idx="280">
                  <c:v>43507</c:v>
                </c:pt>
                <c:pt idx="281">
                  <c:v>43508</c:v>
                </c:pt>
                <c:pt idx="282">
                  <c:v>43509</c:v>
                </c:pt>
                <c:pt idx="283">
                  <c:v>43510</c:v>
                </c:pt>
                <c:pt idx="284">
                  <c:v>43511</c:v>
                </c:pt>
                <c:pt idx="285">
                  <c:v>43515</c:v>
                </c:pt>
                <c:pt idx="286">
                  <c:v>43516</c:v>
                </c:pt>
                <c:pt idx="287">
                  <c:v>43517</c:v>
                </c:pt>
                <c:pt idx="288">
                  <c:v>43518</c:v>
                </c:pt>
                <c:pt idx="289">
                  <c:v>43521</c:v>
                </c:pt>
                <c:pt idx="290">
                  <c:v>43522</c:v>
                </c:pt>
                <c:pt idx="291">
                  <c:v>43523</c:v>
                </c:pt>
                <c:pt idx="292">
                  <c:v>43524</c:v>
                </c:pt>
                <c:pt idx="293">
                  <c:v>43525</c:v>
                </c:pt>
                <c:pt idx="294">
                  <c:v>43528</c:v>
                </c:pt>
                <c:pt idx="295">
                  <c:v>43529</c:v>
                </c:pt>
                <c:pt idx="296">
                  <c:v>43530</c:v>
                </c:pt>
                <c:pt idx="297">
                  <c:v>43531</c:v>
                </c:pt>
                <c:pt idx="298">
                  <c:v>43532</c:v>
                </c:pt>
                <c:pt idx="299">
                  <c:v>43535</c:v>
                </c:pt>
                <c:pt idx="300">
                  <c:v>43536</c:v>
                </c:pt>
                <c:pt idx="301">
                  <c:v>43537</c:v>
                </c:pt>
                <c:pt idx="302">
                  <c:v>43538</c:v>
                </c:pt>
                <c:pt idx="303">
                  <c:v>43539</c:v>
                </c:pt>
                <c:pt idx="304">
                  <c:v>43542</c:v>
                </c:pt>
                <c:pt idx="305">
                  <c:v>43543</c:v>
                </c:pt>
                <c:pt idx="306">
                  <c:v>43544</c:v>
                </c:pt>
                <c:pt idx="307">
                  <c:v>43545</c:v>
                </c:pt>
                <c:pt idx="308">
                  <c:v>43546</c:v>
                </c:pt>
                <c:pt idx="309">
                  <c:v>43549</c:v>
                </c:pt>
                <c:pt idx="310">
                  <c:v>43550</c:v>
                </c:pt>
                <c:pt idx="311">
                  <c:v>43551</c:v>
                </c:pt>
                <c:pt idx="312">
                  <c:v>43552</c:v>
                </c:pt>
                <c:pt idx="313">
                  <c:v>43553</c:v>
                </c:pt>
                <c:pt idx="314">
                  <c:v>43556</c:v>
                </c:pt>
                <c:pt idx="315">
                  <c:v>43557</c:v>
                </c:pt>
                <c:pt idx="316">
                  <c:v>43558</c:v>
                </c:pt>
                <c:pt idx="317">
                  <c:v>43559</c:v>
                </c:pt>
                <c:pt idx="318">
                  <c:v>43560</c:v>
                </c:pt>
                <c:pt idx="319">
                  <c:v>43563</c:v>
                </c:pt>
                <c:pt idx="320">
                  <c:v>43564</c:v>
                </c:pt>
                <c:pt idx="321">
                  <c:v>43565</c:v>
                </c:pt>
                <c:pt idx="322">
                  <c:v>43566</c:v>
                </c:pt>
                <c:pt idx="323">
                  <c:v>43567</c:v>
                </c:pt>
                <c:pt idx="324">
                  <c:v>43570</c:v>
                </c:pt>
                <c:pt idx="325">
                  <c:v>43571</c:v>
                </c:pt>
                <c:pt idx="326">
                  <c:v>43572</c:v>
                </c:pt>
                <c:pt idx="327">
                  <c:v>43573</c:v>
                </c:pt>
                <c:pt idx="328">
                  <c:v>43577</c:v>
                </c:pt>
                <c:pt idx="329">
                  <c:v>43578</c:v>
                </c:pt>
                <c:pt idx="330">
                  <c:v>43579</c:v>
                </c:pt>
                <c:pt idx="331">
                  <c:v>43580</c:v>
                </c:pt>
                <c:pt idx="332">
                  <c:v>43581</c:v>
                </c:pt>
                <c:pt idx="333">
                  <c:v>43584</c:v>
                </c:pt>
                <c:pt idx="334">
                  <c:v>43585</c:v>
                </c:pt>
                <c:pt idx="335">
                  <c:v>43586</c:v>
                </c:pt>
                <c:pt idx="336">
                  <c:v>43587</c:v>
                </c:pt>
                <c:pt idx="337">
                  <c:v>43588</c:v>
                </c:pt>
                <c:pt idx="338">
                  <c:v>43591</c:v>
                </c:pt>
                <c:pt idx="339">
                  <c:v>43592</c:v>
                </c:pt>
                <c:pt idx="340">
                  <c:v>43593</c:v>
                </c:pt>
                <c:pt idx="341">
                  <c:v>43594</c:v>
                </c:pt>
                <c:pt idx="342">
                  <c:v>43595</c:v>
                </c:pt>
                <c:pt idx="343">
                  <c:v>43598</c:v>
                </c:pt>
                <c:pt idx="344">
                  <c:v>43599</c:v>
                </c:pt>
                <c:pt idx="345">
                  <c:v>43600</c:v>
                </c:pt>
                <c:pt idx="346">
                  <c:v>43601</c:v>
                </c:pt>
                <c:pt idx="347">
                  <c:v>43602</c:v>
                </c:pt>
                <c:pt idx="348">
                  <c:v>43605</c:v>
                </c:pt>
                <c:pt idx="349">
                  <c:v>43606</c:v>
                </c:pt>
                <c:pt idx="350">
                  <c:v>43607</c:v>
                </c:pt>
                <c:pt idx="351">
                  <c:v>43608</c:v>
                </c:pt>
                <c:pt idx="352">
                  <c:v>43609</c:v>
                </c:pt>
                <c:pt idx="353">
                  <c:v>43613</c:v>
                </c:pt>
                <c:pt idx="354">
                  <c:v>43614</c:v>
                </c:pt>
                <c:pt idx="355">
                  <c:v>43615</c:v>
                </c:pt>
                <c:pt idx="356">
                  <c:v>43616</c:v>
                </c:pt>
                <c:pt idx="357">
                  <c:v>43619</c:v>
                </c:pt>
                <c:pt idx="358">
                  <c:v>43620</c:v>
                </c:pt>
                <c:pt idx="359">
                  <c:v>43621</c:v>
                </c:pt>
                <c:pt idx="360">
                  <c:v>43622</c:v>
                </c:pt>
                <c:pt idx="361">
                  <c:v>43623</c:v>
                </c:pt>
                <c:pt idx="362">
                  <c:v>43626</c:v>
                </c:pt>
                <c:pt idx="363">
                  <c:v>43627</c:v>
                </c:pt>
                <c:pt idx="364">
                  <c:v>43628</c:v>
                </c:pt>
                <c:pt idx="365">
                  <c:v>43629</c:v>
                </c:pt>
                <c:pt idx="366">
                  <c:v>43630</c:v>
                </c:pt>
                <c:pt idx="367">
                  <c:v>43633</c:v>
                </c:pt>
                <c:pt idx="368">
                  <c:v>43634</c:v>
                </c:pt>
                <c:pt idx="369">
                  <c:v>43635</c:v>
                </c:pt>
                <c:pt idx="370">
                  <c:v>43636</c:v>
                </c:pt>
                <c:pt idx="371">
                  <c:v>43637</c:v>
                </c:pt>
                <c:pt idx="372">
                  <c:v>43640</c:v>
                </c:pt>
                <c:pt idx="373">
                  <c:v>43641</c:v>
                </c:pt>
                <c:pt idx="374">
                  <c:v>43642</c:v>
                </c:pt>
                <c:pt idx="375">
                  <c:v>43643</c:v>
                </c:pt>
                <c:pt idx="376">
                  <c:v>43644</c:v>
                </c:pt>
                <c:pt idx="377">
                  <c:v>43647</c:v>
                </c:pt>
                <c:pt idx="378">
                  <c:v>43648</c:v>
                </c:pt>
                <c:pt idx="379">
                  <c:v>43649</c:v>
                </c:pt>
                <c:pt idx="380">
                  <c:v>43651</c:v>
                </c:pt>
                <c:pt idx="381">
                  <c:v>43654</c:v>
                </c:pt>
                <c:pt idx="382">
                  <c:v>43655</c:v>
                </c:pt>
                <c:pt idx="383">
                  <c:v>43656</c:v>
                </c:pt>
                <c:pt idx="384">
                  <c:v>43657</c:v>
                </c:pt>
                <c:pt idx="385">
                  <c:v>43658</c:v>
                </c:pt>
                <c:pt idx="386">
                  <c:v>43661</c:v>
                </c:pt>
                <c:pt idx="387">
                  <c:v>43662</c:v>
                </c:pt>
                <c:pt idx="388">
                  <c:v>43663</c:v>
                </c:pt>
                <c:pt idx="389">
                  <c:v>43664</c:v>
                </c:pt>
                <c:pt idx="390">
                  <c:v>43665</c:v>
                </c:pt>
                <c:pt idx="391">
                  <c:v>43668</c:v>
                </c:pt>
                <c:pt idx="392">
                  <c:v>43669</c:v>
                </c:pt>
                <c:pt idx="393">
                  <c:v>43670</c:v>
                </c:pt>
                <c:pt idx="394">
                  <c:v>43671</c:v>
                </c:pt>
                <c:pt idx="395">
                  <c:v>43672</c:v>
                </c:pt>
                <c:pt idx="396">
                  <c:v>43675</c:v>
                </c:pt>
                <c:pt idx="397">
                  <c:v>43676</c:v>
                </c:pt>
                <c:pt idx="398">
                  <c:v>43677</c:v>
                </c:pt>
                <c:pt idx="399">
                  <c:v>43678</c:v>
                </c:pt>
                <c:pt idx="400">
                  <c:v>43679</c:v>
                </c:pt>
                <c:pt idx="401">
                  <c:v>43682</c:v>
                </c:pt>
                <c:pt idx="402">
                  <c:v>43683</c:v>
                </c:pt>
                <c:pt idx="403">
                  <c:v>43684</c:v>
                </c:pt>
                <c:pt idx="404">
                  <c:v>43685</c:v>
                </c:pt>
                <c:pt idx="405">
                  <c:v>43686</c:v>
                </c:pt>
                <c:pt idx="406">
                  <c:v>43689</c:v>
                </c:pt>
                <c:pt idx="407">
                  <c:v>43690</c:v>
                </c:pt>
                <c:pt idx="408">
                  <c:v>43691</c:v>
                </c:pt>
                <c:pt idx="409">
                  <c:v>43692</c:v>
                </c:pt>
                <c:pt idx="410">
                  <c:v>43693</c:v>
                </c:pt>
                <c:pt idx="411">
                  <c:v>43696</c:v>
                </c:pt>
                <c:pt idx="412">
                  <c:v>43697</c:v>
                </c:pt>
                <c:pt idx="413">
                  <c:v>43698</c:v>
                </c:pt>
                <c:pt idx="414">
                  <c:v>43699</c:v>
                </c:pt>
                <c:pt idx="415">
                  <c:v>43700</c:v>
                </c:pt>
                <c:pt idx="416">
                  <c:v>43703</c:v>
                </c:pt>
                <c:pt idx="417">
                  <c:v>43704</c:v>
                </c:pt>
                <c:pt idx="418">
                  <c:v>43705</c:v>
                </c:pt>
                <c:pt idx="419">
                  <c:v>43706</c:v>
                </c:pt>
                <c:pt idx="420">
                  <c:v>43707</c:v>
                </c:pt>
                <c:pt idx="421">
                  <c:v>43711</c:v>
                </c:pt>
                <c:pt idx="422">
                  <c:v>43712</c:v>
                </c:pt>
                <c:pt idx="423">
                  <c:v>43713</c:v>
                </c:pt>
                <c:pt idx="424">
                  <c:v>43714</c:v>
                </c:pt>
                <c:pt idx="425">
                  <c:v>43717</c:v>
                </c:pt>
                <c:pt idx="426">
                  <c:v>43718</c:v>
                </c:pt>
                <c:pt idx="427">
                  <c:v>43719</c:v>
                </c:pt>
                <c:pt idx="428">
                  <c:v>43720</c:v>
                </c:pt>
                <c:pt idx="429">
                  <c:v>43721</c:v>
                </c:pt>
                <c:pt idx="430">
                  <c:v>43724</c:v>
                </c:pt>
                <c:pt idx="431">
                  <c:v>43725</c:v>
                </c:pt>
                <c:pt idx="432">
                  <c:v>43726</c:v>
                </c:pt>
                <c:pt idx="433">
                  <c:v>43727</c:v>
                </c:pt>
                <c:pt idx="434">
                  <c:v>43728</c:v>
                </c:pt>
                <c:pt idx="435">
                  <c:v>43731</c:v>
                </c:pt>
                <c:pt idx="436">
                  <c:v>43732</c:v>
                </c:pt>
                <c:pt idx="437">
                  <c:v>43733</c:v>
                </c:pt>
                <c:pt idx="438">
                  <c:v>43734</c:v>
                </c:pt>
                <c:pt idx="439">
                  <c:v>43735</c:v>
                </c:pt>
                <c:pt idx="440">
                  <c:v>43738</c:v>
                </c:pt>
                <c:pt idx="441">
                  <c:v>43739</c:v>
                </c:pt>
                <c:pt idx="442">
                  <c:v>43740</c:v>
                </c:pt>
                <c:pt idx="443">
                  <c:v>43741</c:v>
                </c:pt>
                <c:pt idx="444">
                  <c:v>43742</c:v>
                </c:pt>
                <c:pt idx="445">
                  <c:v>43745</c:v>
                </c:pt>
                <c:pt idx="446">
                  <c:v>43746</c:v>
                </c:pt>
                <c:pt idx="447">
                  <c:v>43747</c:v>
                </c:pt>
                <c:pt idx="448">
                  <c:v>43748</c:v>
                </c:pt>
                <c:pt idx="449">
                  <c:v>43749</c:v>
                </c:pt>
                <c:pt idx="450">
                  <c:v>43752</c:v>
                </c:pt>
                <c:pt idx="451">
                  <c:v>43753</c:v>
                </c:pt>
                <c:pt idx="452">
                  <c:v>43754</c:v>
                </c:pt>
                <c:pt idx="453">
                  <c:v>43755</c:v>
                </c:pt>
                <c:pt idx="454">
                  <c:v>43756</c:v>
                </c:pt>
                <c:pt idx="455">
                  <c:v>43759</c:v>
                </c:pt>
                <c:pt idx="456">
                  <c:v>43760</c:v>
                </c:pt>
                <c:pt idx="457">
                  <c:v>43761</c:v>
                </c:pt>
                <c:pt idx="458">
                  <c:v>43762</c:v>
                </c:pt>
                <c:pt idx="459">
                  <c:v>43763</c:v>
                </c:pt>
                <c:pt idx="460">
                  <c:v>43766</c:v>
                </c:pt>
                <c:pt idx="461">
                  <c:v>43767</c:v>
                </c:pt>
                <c:pt idx="462">
                  <c:v>43768</c:v>
                </c:pt>
                <c:pt idx="463">
                  <c:v>43769</c:v>
                </c:pt>
                <c:pt idx="464">
                  <c:v>43770</c:v>
                </c:pt>
                <c:pt idx="465">
                  <c:v>43773</c:v>
                </c:pt>
                <c:pt idx="466">
                  <c:v>43774</c:v>
                </c:pt>
                <c:pt idx="467">
                  <c:v>43775</c:v>
                </c:pt>
                <c:pt idx="468">
                  <c:v>43776</c:v>
                </c:pt>
                <c:pt idx="469">
                  <c:v>43777</c:v>
                </c:pt>
                <c:pt idx="470">
                  <c:v>43780</c:v>
                </c:pt>
                <c:pt idx="471">
                  <c:v>43781</c:v>
                </c:pt>
                <c:pt idx="472">
                  <c:v>43782</c:v>
                </c:pt>
                <c:pt idx="473">
                  <c:v>43783</c:v>
                </c:pt>
                <c:pt idx="474">
                  <c:v>43784</c:v>
                </c:pt>
                <c:pt idx="475">
                  <c:v>43787</c:v>
                </c:pt>
                <c:pt idx="476">
                  <c:v>43788</c:v>
                </c:pt>
                <c:pt idx="477">
                  <c:v>43789</c:v>
                </c:pt>
                <c:pt idx="478">
                  <c:v>43790</c:v>
                </c:pt>
                <c:pt idx="479">
                  <c:v>43791</c:v>
                </c:pt>
                <c:pt idx="480">
                  <c:v>43794</c:v>
                </c:pt>
                <c:pt idx="481">
                  <c:v>43795</c:v>
                </c:pt>
                <c:pt idx="482">
                  <c:v>43796</c:v>
                </c:pt>
                <c:pt idx="483">
                  <c:v>43798</c:v>
                </c:pt>
                <c:pt idx="484">
                  <c:v>43801</c:v>
                </c:pt>
                <c:pt idx="485">
                  <c:v>43802</c:v>
                </c:pt>
                <c:pt idx="486">
                  <c:v>43803</c:v>
                </c:pt>
                <c:pt idx="487">
                  <c:v>43804</c:v>
                </c:pt>
                <c:pt idx="488">
                  <c:v>43805</c:v>
                </c:pt>
                <c:pt idx="489">
                  <c:v>43808</c:v>
                </c:pt>
                <c:pt idx="490">
                  <c:v>43809</c:v>
                </c:pt>
                <c:pt idx="491">
                  <c:v>43810</c:v>
                </c:pt>
                <c:pt idx="492">
                  <c:v>43811</c:v>
                </c:pt>
                <c:pt idx="493">
                  <c:v>43812</c:v>
                </c:pt>
                <c:pt idx="494">
                  <c:v>43815</c:v>
                </c:pt>
                <c:pt idx="495">
                  <c:v>43816</c:v>
                </c:pt>
                <c:pt idx="496">
                  <c:v>43817</c:v>
                </c:pt>
                <c:pt idx="497">
                  <c:v>43818</c:v>
                </c:pt>
                <c:pt idx="498">
                  <c:v>43819</c:v>
                </c:pt>
                <c:pt idx="499">
                  <c:v>43822</c:v>
                </c:pt>
                <c:pt idx="500">
                  <c:v>43823</c:v>
                </c:pt>
                <c:pt idx="501">
                  <c:v>43825</c:v>
                </c:pt>
                <c:pt idx="502">
                  <c:v>43826</c:v>
                </c:pt>
                <c:pt idx="503">
                  <c:v>43829</c:v>
                </c:pt>
                <c:pt idx="504">
                  <c:v>43830</c:v>
                </c:pt>
                <c:pt idx="505">
                  <c:v>43832</c:v>
                </c:pt>
                <c:pt idx="506">
                  <c:v>43833</c:v>
                </c:pt>
                <c:pt idx="507">
                  <c:v>43836</c:v>
                </c:pt>
                <c:pt idx="508">
                  <c:v>43837</c:v>
                </c:pt>
                <c:pt idx="509">
                  <c:v>43838</c:v>
                </c:pt>
                <c:pt idx="510">
                  <c:v>43839</c:v>
                </c:pt>
                <c:pt idx="511">
                  <c:v>43840</c:v>
                </c:pt>
                <c:pt idx="512">
                  <c:v>43843</c:v>
                </c:pt>
                <c:pt idx="513">
                  <c:v>43844</c:v>
                </c:pt>
                <c:pt idx="514">
                  <c:v>43845</c:v>
                </c:pt>
                <c:pt idx="515">
                  <c:v>43846</c:v>
                </c:pt>
                <c:pt idx="516">
                  <c:v>43847</c:v>
                </c:pt>
                <c:pt idx="517">
                  <c:v>43851</c:v>
                </c:pt>
                <c:pt idx="518">
                  <c:v>43852</c:v>
                </c:pt>
                <c:pt idx="519">
                  <c:v>43853</c:v>
                </c:pt>
                <c:pt idx="520">
                  <c:v>43854</c:v>
                </c:pt>
                <c:pt idx="521">
                  <c:v>43857</c:v>
                </c:pt>
                <c:pt idx="522">
                  <c:v>43858</c:v>
                </c:pt>
                <c:pt idx="523">
                  <c:v>43859</c:v>
                </c:pt>
                <c:pt idx="524">
                  <c:v>43860</c:v>
                </c:pt>
                <c:pt idx="525">
                  <c:v>43861</c:v>
                </c:pt>
                <c:pt idx="526">
                  <c:v>43864</c:v>
                </c:pt>
                <c:pt idx="527">
                  <c:v>43865</c:v>
                </c:pt>
                <c:pt idx="528">
                  <c:v>43866</c:v>
                </c:pt>
                <c:pt idx="529">
                  <c:v>43867</c:v>
                </c:pt>
                <c:pt idx="530">
                  <c:v>43868</c:v>
                </c:pt>
                <c:pt idx="531">
                  <c:v>43871</c:v>
                </c:pt>
                <c:pt idx="532">
                  <c:v>43872</c:v>
                </c:pt>
                <c:pt idx="533">
                  <c:v>43873</c:v>
                </c:pt>
                <c:pt idx="534">
                  <c:v>43874</c:v>
                </c:pt>
                <c:pt idx="535">
                  <c:v>43875</c:v>
                </c:pt>
                <c:pt idx="536">
                  <c:v>43879</c:v>
                </c:pt>
                <c:pt idx="537">
                  <c:v>43880</c:v>
                </c:pt>
                <c:pt idx="538">
                  <c:v>43881</c:v>
                </c:pt>
                <c:pt idx="539">
                  <c:v>43882</c:v>
                </c:pt>
                <c:pt idx="540">
                  <c:v>43885</c:v>
                </c:pt>
                <c:pt idx="541">
                  <c:v>43886</c:v>
                </c:pt>
                <c:pt idx="542">
                  <c:v>43887</c:v>
                </c:pt>
                <c:pt idx="543">
                  <c:v>43888</c:v>
                </c:pt>
                <c:pt idx="544">
                  <c:v>43889</c:v>
                </c:pt>
                <c:pt idx="545">
                  <c:v>43892</c:v>
                </c:pt>
                <c:pt idx="546">
                  <c:v>43893</c:v>
                </c:pt>
                <c:pt idx="547">
                  <c:v>43894</c:v>
                </c:pt>
                <c:pt idx="548">
                  <c:v>43895</c:v>
                </c:pt>
                <c:pt idx="549">
                  <c:v>43896</c:v>
                </c:pt>
                <c:pt idx="550">
                  <c:v>43899</c:v>
                </c:pt>
                <c:pt idx="551">
                  <c:v>43900</c:v>
                </c:pt>
                <c:pt idx="552">
                  <c:v>43901</c:v>
                </c:pt>
                <c:pt idx="553">
                  <c:v>43902</c:v>
                </c:pt>
                <c:pt idx="554">
                  <c:v>43903</c:v>
                </c:pt>
                <c:pt idx="555">
                  <c:v>43906</c:v>
                </c:pt>
                <c:pt idx="556">
                  <c:v>43907</c:v>
                </c:pt>
                <c:pt idx="557">
                  <c:v>43908</c:v>
                </c:pt>
                <c:pt idx="558">
                  <c:v>43909</c:v>
                </c:pt>
                <c:pt idx="559">
                  <c:v>43910</c:v>
                </c:pt>
                <c:pt idx="560">
                  <c:v>43913</c:v>
                </c:pt>
                <c:pt idx="561">
                  <c:v>43914</c:v>
                </c:pt>
                <c:pt idx="562">
                  <c:v>43915</c:v>
                </c:pt>
                <c:pt idx="563">
                  <c:v>43916</c:v>
                </c:pt>
                <c:pt idx="564">
                  <c:v>43917</c:v>
                </c:pt>
                <c:pt idx="565">
                  <c:v>43920</c:v>
                </c:pt>
                <c:pt idx="566">
                  <c:v>43921</c:v>
                </c:pt>
                <c:pt idx="567">
                  <c:v>43922</c:v>
                </c:pt>
                <c:pt idx="568">
                  <c:v>43923</c:v>
                </c:pt>
                <c:pt idx="569">
                  <c:v>43924</c:v>
                </c:pt>
                <c:pt idx="570">
                  <c:v>43927</c:v>
                </c:pt>
                <c:pt idx="571">
                  <c:v>43928</c:v>
                </c:pt>
                <c:pt idx="572">
                  <c:v>43929</c:v>
                </c:pt>
                <c:pt idx="573">
                  <c:v>43930</c:v>
                </c:pt>
                <c:pt idx="574">
                  <c:v>43934</c:v>
                </c:pt>
                <c:pt idx="575">
                  <c:v>43935</c:v>
                </c:pt>
                <c:pt idx="576">
                  <c:v>43936</c:v>
                </c:pt>
                <c:pt idx="577">
                  <c:v>43937</c:v>
                </c:pt>
                <c:pt idx="578">
                  <c:v>43938</c:v>
                </c:pt>
                <c:pt idx="579">
                  <c:v>43941</c:v>
                </c:pt>
                <c:pt idx="580">
                  <c:v>43942</c:v>
                </c:pt>
                <c:pt idx="581">
                  <c:v>43943</c:v>
                </c:pt>
                <c:pt idx="582">
                  <c:v>43944</c:v>
                </c:pt>
                <c:pt idx="583">
                  <c:v>43945</c:v>
                </c:pt>
                <c:pt idx="584">
                  <c:v>43948</c:v>
                </c:pt>
                <c:pt idx="585">
                  <c:v>43949</c:v>
                </c:pt>
                <c:pt idx="586">
                  <c:v>43950</c:v>
                </c:pt>
                <c:pt idx="587">
                  <c:v>43951</c:v>
                </c:pt>
                <c:pt idx="588">
                  <c:v>43952</c:v>
                </c:pt>
                <c:pt idx="589">
                  <c:v>43955</c:v>
                </c:pt>
                <c:pt idx="590">
                  <c:v>43956</c:v>
                </c:pt>
                <c:pt idx="591">
                  <c:v>43957</c:v>
                </c:pt>
                <c:pt idx="592">
                  <c:v>43958</c:v>
                </c:pt>
                <c:pt idx="593">
                  <c:v>43959</c:v>
                </c:pt>
                <c:pt idx="594">
                  <c:v>43962</c:v>
                </c:pt>
                <c:pt idx="595">
                  <c:v>43963</c:v>
                </c:pt>
                <c:pt idx="596">
                  <c:v>43964</c:v>
                </c:pt>
                <c:pt idx="597">
                  <c:v>43965</c:v>
                </c:pt>
                <c:pt idx="598">
                  <c:v>43966</c:v>
                </c:pt>
                <c:pt idx="599">
                  <c:v>43969</c:v>
                </c:pt>
                <c:pt idx="600">
                  <c:v>43970</c:v>
                </c:pt>
                <c:pt idx="601">
                  <c:v>43971</c:v>
                </c:pt>
                <c:pt idx="602">
                  <c:v>43972</c:v>
                </c:pt>
                <c:pt idx="603">
                  <c:v>43973</c:v>
                </c:pt>
                <c:pt idx="604">
                  <c:v>43977</c:v>
                </c:pt>
                <c:pt idx="605">
                  <c:v>43978</c:v>
                </c:pt>
                <c:pt idx="606">
                  <c:v>43979</c:v>
                </c:pt>
                <c:pt idx="607">
                  <c:v>43980</c:v>
                </c:pt>
                <c:pt idx="608">
                  <c:v>43983</c:v>
                </c:pt>
                <c:pt idx="609">
                  <c:v>43984</c:v>
                </c:pt>
                <c:pt idx="610">
                  <c:v>43985</c:v>
                </c:pt>
                <c:pt idx="611">
                  <c:v>43986</c:v>
                </c:pt>
                <c:pt idx="612">
                  <c:v>43987</c:v>
                </c:pt>
                <c:pt idx="613">
                  <c:v>43990</c:v>
                </c:pt>
                <c:pt idx="614">
                  <c:v>43991</c:v>
                </c:pt>
                <c:pt idx="615">
                  <c:v>43992</c:v>
                </c:pt>
                <c:pt idx="616">
                  <c:v>43993</c:v>
                </c:pt>
                <c:pt idx="617">
                  <c:v>43994</c:v>
                </c:pt>
                <c:pt idx="618">
                  <c:v>43997</c:v>
                </c:pt>
                <c:pt idx="619">
                  <c:v>43998</c:v>
                </c:pt>
                <c:pt idx="620">
                  <c:v>43999</c:v>
                </c:pt>
                <c:pt idx="621">
                  <c:v>44000</c:v>
                </c:pt>
                <c:pt idx="622">
                  <c:v>44001</c:v>
                </c:pt>
                <c:pt idx="623">
                  <c:v>44004</c:v>
                </c:pt>
                <c:pt idx="624">
                  <c:v>44005</c:v>
                </c:pt>
                <c:pt idx="625">
                  <c:v>44006</c:v>
                </c:pt>
                <c:pt idx="626">
                  <c:v>44007</c:v>
                </c:pt>
                <c:pt idx="627">
                  <c:v>44008</c:v>
                </c:pt>
                <c:pt idx="628">
                  <c:v>44011</c:v>
                </c:pt>
                <c:pt idx="629">
                  <c:v>44012</c:v>
                </c:pt>
                <c:pt idx="630">
                  <c:v>44013</c:v>
                </c:pt>
                <c:pt idx="631">
                  <c:v>44014</c:v>
                </c:pt>
                <c:pt idx="632">
                  <c:v>44015</c:v>
                </c:pt>
                <c:pt idx="633">
                  <c:v>44018</c:v>
                </c:pt>
                <c:pt idx="634">
                  <c:v>44019</c:v>
                </c:pt>
                <c:pt idx="635">
                  <c:v>44020</c:v>
                </c:pt>
                <c:pt idx="636">
                  <c:v>44021</c:v>
                </c:pt>
                <c:pt idx="637">
                  <c:v>44022</c:v>
                </c:pt>
                <c:pt idx="638">
                  <c:v>44025</c:v>
                </c:pt>
                <c:pt idx="639">
                  <c:v>44026</c:v>
                </c:pt>
                <c:pt idx="640">
                  <c:v>44027</c:v>
                </c:pt>
                <c:pt idx="641">
                  <c:v>44028</c:v>
                </c:pt>
                <c:pt idx="642">
                  <c:v>44029</c:v>
                </c:pt>
                <c:pt idx="643">
                  <c:v>44032</c:v>
                </c:pt>
                <c:pt idx="644">
                  <c:v>44033</c:v>
                </c:pt>
                <c:pt idx="645">
                  <c:v>44034</c:v>
                </c:pt>
                <c:pt idx="646">
                  <c:v>44035</c:v>
                </c:pt>
                <c:pt idx="647">
                  <c:v>44036</c:v>
                </c:pt>
                <c:pt idx="648">
                  <c:v>44039</c:v>
                </c:pt>
                <c:pt idx="649">
                  <c:v>44040</c:v>
                </c:pt>
                <c:pt idx="650">
                  <c:v>44041</c:v>
                </c:pt>
                <c:pt idx="651">
                  <c:v>44042</c:v>
                </c:pt>
                <c:pt idx="652">
                  <c:v>44043</c:v>
                </c:pt>
                <c:pt idx="653">
                  <c:v>44046</c:v>
                </c:pt>
                <c:pt idx="654">
                  <c:v>44047</c:v>
                </c:pt>
                <c:pt idx="655">
                  <c:v>44048</c:v>
                </c:pt>
                <c:pt idx="656">
                  <c:v>44049</c:v>
                </c:pt>
                <c:pt idx="657">
                  <c:v>44050</c:v>
                </c:pt>
                <c:pt idx="658">
                  <c:v>44053</c:v>
                </c:pt>
                <c:pt idx="659">
                  <c:v>44054</c:v>
                </c:pt>
                <c:pt idx="660">
                  <c:v>44055</c:v>
                </c:pt>
                <c:pt idx="661">
                  <c:v>44056</c:v>
                </c:pt>
                <c:pt idx="662">
                  <c:v>44057</c:v>
                </c:pt>
                <c:pt idx="663">
                  <c:v>44060</c:v>
                </c:pt>
                <c:pt idx="664">
                  <c:v>44061</c:v>
                </c:pt>
                <c:pt idx="665">
                  <c:v>44062</c:v>
                </c:pt>
                <c:pt idx="666">
                  <c:v>44063</c:v>
                </c:pt>
                <c:pt idx="667">
                  <c:v>44064</c:v>
                </c:pt>
                <c:pt idx="668">
                  <c:v>44067</c:v>
                </c:pt>
                <c:pt idx="669">
                  <c:v>44068</c:v>
                </c:pt>
                <c:pt idx="670">
                  <c:v>44069</c:v>
                </c:pt>
                <c:pt idx="671">
                  <c:v>44070</c:v>
                </c:pt>
                <c:pt idx="672">
                  <c:v>44071</c:v>
                </c:pt>
                <c:pt idx="673">
                  <c:v>44074</c:v>
                </c:pt>
                <c:pt idx="674">
                  <c:v>44075</c:v>
                </c:pt>
                <c:pt idx="675">
                  <c:v>44076</c:v>
                </c:pt>
                <c:pt idx="676">
                  <c:v>44077</c:v>
                </c:pt>
                <c:pt idx="677">
                  <c:v>44078</c:v>
                </c:pt>
                <c:pt idx="678">
                  <c:v>44082</c:v>
                </c:pt>
                <c:pt idx="679">
                  <c:v>44083</c:v>
                </c:pt>
                <c:pt idx="680">
                  <c:v>44084</c:v>
                </c:pt>
                <c:pt idx="681">
                  <c:v>44085</c:v>
                </c:pt>
                <c:pt idx="682">
                  <c:v>44088</c:v>
                </c:pt>
                <c:pt idx="683">
                  <c:v>44089</c:v>
                </c:pt>
                <c:pt idx="684">
                  <c:v>44090</c:v>
                </c:pt>
                <c:pt idx="685">
                  <c:v>44091</c:v>
                </c:pt>
                <c:pt idx="686">
                  <c:v>44092</c:v>
                </c:pt>
                <c:pt idx="687">
                  <c:v>44095</c:v>
                </c:pt>
                <c:pt idx="688">
                  <c:v>44096</c:v>
                </c:pt>
                <c:pt idx="689">
                  <c:v>44097</c:v>
                </c:pt>
                <c:pt idx="690">
                  <c:v>44098</c:v>
                </c:pt>
                <c:pt idx="691">
                  <c:v>44099</c:v>
                </c:pt>
                <c:pt idx="692">
                  <c:v>44102</c:v>
                </c:pt>
                <c:pt idx="693">
                  <c:v>44103</c:v>
                </c:pt>
                <c:pt idx="694">
                  <c:v>44104</c:v>
                </c:pt>
                <c:pt idx="695">
                  <c:v>44105</c:v>
                </c:pt>
                <c:pt idx="696">
                  <c:v>44106</c:v>
                </c:pt>
                <c:pt idx="697">
                  <c:v>44109</c:v>
                </c:pt>
                <c:pt idx="698">
                  <c:v>44110</c:v>
                </c:pt>
                <c:pt idx="699">
                  <c:v>44111</c:v>
                </c:pt>
                <c:pt idx="700">
                  <c:v>44112</c:v>
                </c:pt>
                <c:pt idx="701">
                  <c:v>44113</c:v>
                </c:pt>
                <c:pt idx="702">
                  <c:v>44116</c:v>
                </c:pt>
                <c:pt idx="703">
                  <c:v>44117</c:v>
                </c:pt>
                <c:pt idx="704">
                  <c:v>44118</c:v>
                </c:pt>
                <c:pt idx="705">
                  <c:v>44119</c:v>
                </c:pt>
                <c:pt idx="706">
                  <c:v>44120</c:v>
                </c:pt>
                <c:pt idx="707">
                  <c:v>44123</c:v>
                </c:pt>
                <c:pt idx="708">
                  <c:v>44124</c:v>
                </c:pt>
                <c:pt idx="709">
                  <c:v>44125</c:v>
                </c:pt>
                <c:pt idx="710">
                  <c:v>44126</c:v>
                </c:pt>
                <c:pt idx="711">
                  <c:v>44127</c:v>
                </c:pt>
                <c:pt idx="712">
                  <c:v>44130</c:v>
                </c:pt>
                <c:pt idx="713">
                  <c:v>44131</c:v>
                </c:pt>
                <c:pt idx="714">
                  <c:v>44132</c:v>
                </c:pt>
                <c:pt idx="715">
                  <c:v>44133</c:v>
                </c:pt>
                <c:pt idx="716">
                  <c:v>44134</c:v>
                </c:pt>
                <c:pt idx="717">
                  <c:v>44137</c:v>
                </c:pt>
                <c:pt idx="718">
                  <c:v>44138</c:v>
                </c:pt>
                <c:pt idx="719">
                  <c:v>44139</c:v>
                </c:pt>
                <c:pt idx="720">
                  <c:v>44140</c:v>
                </c:pt>
                <c:pt idx="721">
                  <c:v>44141</c:v>
                </c:pt>
                <c:pt idx="722">
                  <c:v>44144</c:v>
                </c:pt>
                <c:pt idx="723">
                  <c:v>44145</c:v>
                </c:pt>
                <c:pt idx="724">
                  <c:v>44146</c:v>
                </c:pt>
                <c:pt idx="725">
                  <c:v>44147</c:v>
                </c:pt>
                <c:pt idx="726">
                  <c:v>44148</c:v>
                </c:pt>
                <c:pt idx="727">
                  <c:v>44151</c:v>
                </c:pt>
                <c:pt idx="728">
                  <c:v>44152</c:v>
                </c:pt>
                <c:pt idx="729">
                  <c:v>44153</c:v>
                </c:pt>
                <c:pt idx="730">
                  <c:v>44154</c:v>
                </c:pt>
                <c:pt idx="731">
                  <c:v>44155</c:v>
                </c:pt>
                <c:pt idx="732">
                  <c:v>44158</c:v>
                </c:pt>
                <c:pt idx="733">
                  <c:v>44159</c:v>
                </c:pt>
                <c:pt idx="734">
                  <c:v>44160</c:v>
                </c:pt>
                <c:pt idx="735">
                  <c:v>44161</c:v>
                </c:pt>
                <c:pt idx="736">
                  <c:v>44162</c:v>
                </c:pt>
                <c:pt idx="737">
                  <c:v>44165</c:v>
                </c:pt>
                <c:pt idx="738">
                  <c:v>44166</c:v>
                </c:pt>
                <c:pt idx="739">
                  <c:v>44167</c:v>
                </c:pt>
                <c:pt idx="740">
                  <c:v>44168</c:v>
                </c:pt>
                <c:pt idx="741">
                  <c:v>44169</c:v>
                </c:pt>
                <c:pt idx="742">
                  <c:v>44172</c:v>
                </c:pt>
                <c:pt idx="743">
                  <c:v>44173</c:v>
                </c:pt>
                <c:pt idx="744">
                  <c:v>44174</c:v>
                </c:pt>
                <c:pt idx="745">
                  <c:v>44175</c:v>
                </c:pt>
                <c:pt idx="746">
                  <c:v>44176</c:v>
                </c:pt>
                <c:pt idx="747">
                  <c:v>44179</c:v>
                </c:pt>
                <c:pt idx="748">
                  <c:v>44180</c:v>
                </c:pt>
                <c:pt idx="749">
                  <c:v>44181</c:v>
                </c:pt>
                <c:pt idx="750">
                  <c:v>44182</c:v>
                </c:pt>
                <c:pt idx="751">
                  <c:v>44183</c:v>
                </c:pt>
                <c:pt idx="752">
                  <c:v>44186</c:v>
                </c:pt>
                <c:pt idx="753">
                  <c:v>44187</c:v>
                </c:pt>
                <c:pt idx="754">
                  <c:v>44188</c:v>
                </c:pt>
                <c:pt idx="755">
                  <c:v>44189</c:v>
                </c:pt>
                <c:pt idx="756">
                  <c:v>44190</c:v>
                </c:pt>
                <c:pt idx="757">
                  <c:v>44193</c:v>
                </c:pt>
                <c:pt idx="758">
                  <c:v>44194</c:v>
                </c:pt>
                <c:pt idx="759">
                  <c:v>44195</c:v>
                </c:pt>
                <c:pt idx="760">
                  <c:v>44196</c:v>
                </c:pt>
                <c:pt idx="761">
                  <c:v>44200</c:v>
                </c:pt>
                <c:pt idx="762">
                  <c:v>44201</c:v>
                </c:pt>
                <c:pt idx="763">
                  <c:v>44202</c:v>
                </c:pt>
                <c:pt idx="764">
                  <c:v>44203</c:v>
                </c:pt>
                <c:pt idx="765">
                  <c:v>44204</c:v>
                </c:pt>
                <c:pt idx="766">
                  <c:v>44207</c:v>
                </c:pt>
                <c:pt idx="767">
                  <c:v>44208</c:v>
                </c:pt>
                <c:pt idx="768">
                  <c:v>44209</c:v>
                </c:pt>
                <c:pt idx="769">
                  <c:v>44210</c:v>
                </c:pt>
                <c:pt idx="770">
                  <c:v>44211</c:v>
                </c:pt>
                <c:pt idx="771">
                  <c:v>44215</c:v>
                </c:pt>
                <c:pt idx="772">
                  <c:v>44216</c:v>
                </c:pt>
                <c:pt idx="773">
                  <c:v>44217</c:v>
                </c:pt>
                <c:pt idx="774">
                  <c:v>44218</c:v>
                </c:pt>
                <c:pt idx="775">
                  <c:v>44221</c:v>
                </c:pt>
                <c:pt idx="776">
                  <c:v>44222</c:v>
                </c:pt>
                <c:pt idx="777">
                  <c:v>44223</c:v>
                </c:pt>
                <c:pt idx="778">
                  <c:v>44224</c:v>
                </c:pt>
                <c:pt idx="779">
                  <c:v>44225</c:v>
                </c:pt>
                <c:pt idx="780">
                  <c:v>44228</c:v>
                </c:pt>
                <c:pt idx="781">
                  <c:v>44229</c:v>
                </c:pt>
                <c:pt idx="782">
                  <c:v>44230</c:v>
                </c:pt>
                <c:pt idx="783">
                  <c:v>44231</c:v>
                </c:pt>
                <c:pt idx="784">
                  <c:v>44232</c:v>
                </c:pt>
                <c:pt idx="785">
                  <c:v>44235</c:v>
                </c:pt>
                <c:pt idx="786">
                  <c:v>44236</c:v>
                </c:pt>
                <c:pt idx="787">
                  <c:v>44237</c:v>
                </c:pt>
                <c:pt idx="788">
                  <c:v>44238</c:v>
                </c:pt>
                <c:pt idx="789">
                  <c:v>44239</c:v>
                </c:pt>
                <c:pt idx="790">
                  <c:v>44243</c:v>
                </c:pt>
                <c:pt idx="791">
                  <c:v>44244</c:v>
                </c:pt>
                <c:pt idx="792">
                  <c:v>44245</c:v>
                </c:pt>
                <c:pt idx="793">
                  <c:v>44246</c:v>
                </c:pt>
                <c:pt idx="794">
                  <c:v>44249</c:v>
                </c:pt>
                <c:pt idx="795">
                  <c:v>44250</c:v>
                </c:pt>
                <c:pt idx="796">
                  <c:v>44251</c:v>
                </c:pt>
                <c:pt idx="797">
                  <c:v>44252</c:v>
                </c:pt>
                <c:pt idx="798">
                  <c:v>44253</c:v>
                </c:pt>
                <c:pt idx="799">
                  <c:v>44256</c:v>
                </c:pt>
                <c:pt idx="800">
                  <c:v>44257</c:v>
                </c:pt>
                <c:pt idx="801">
                  <c:v>44258</c:v>
                </c:pt>
                <c:pt idx="802">
                  <c:v>44259</c:v>
                </c:pt>
                <c:pt idx="803">
                  <c:v>44260</c:v>
                </c:pt>
                <c:pt idx="804">
                  <c:v>44263</c:v>
                </c:pt>
                <c:pt idx="805">
                  <c:v>44264</c:v>
                </c:pt>
                <c:pt idx="806">
                  <c:v>44265</c:v>
                </c:pt>
                <c:pt idx="807">
                  <c:v>44266</c:v>
                </c:pt>
                <c:pt idx="808">
                  <c:v>44267</c:v>
                </c:pt>
                <c:pt idx="809">
                  <c:v>44270</c:v>
                </c:pt>
                <c:pt idx="810">
                  <c:v>44271</c:v>
                </c:pt>
                <c:pt idx="811">
                  <c:v>44272</c:v>
                </c:pt>
                <c:pt idx="812">
                  <c:v>44273</c:v>
                </c:pt>
                <c:pt idx="813">
                  <c:v>44274</c:v>
                </c:pt>
                <c:pt idx="814">
                  <c:v>44277</c:v>
                </c:pt>
                <c:pt idx="815">
                  <c:v>44278</c:v>
                </c:pt>
                <c:pt idx="816">
                  <c:v>44279</c:v>
                </c:pt>
                <c:pt idx="817">
                  <c:v>44280</c:v>
                </c:pt>
                <c:pt idx="818">
                  <c:v>44281</c:v>
                </c:pt>
                <c:pt idx="819">
                  <c:v>44284</c:v>
                </c:pt>
                <c:pt idx="820">
                  <c:v>44285</c:v>
                </c:pt>
                <c:pt idx="821">
                  <c:v>44286</c:v>
                </c:pt>
                <c:pt idx="822">
                  <c:v>44287</c:v>
                </c:pt>
                <c:pt idx="823">
                  <c:v>44291</c:v>
                </c:pt>
                <c:pt idx="824">
                  <c:v>44292</c:v>
                </c:pt>
                <c:pt idx="825">
                  <c:v>44293</c:v>
                </c:pt>
                <c:pt idx="826">
                  <c:v>44294</c:v>
                </c:pt>
                <c:pt idx="827">
                  <c:v>44295</c:v>
                </c:pt>
                <c:pt idx="828">
                  <c:v>44298</c:v>
                </c:pt>
                <c:pt idx="829">
                  <c:v>44299</c:v>
                </c:pt>
                <c:pt idx="830">
                  <c:v>44300</c:v>
                </c:pt>
                <c:pt idx="831">
                  <c:v>44301</c:v>
                </c:pt>
                <c:pt idx="832">
                  <c:v>44302</c:v>
                </c:pt>
                <c:pt idx="833">
                  <c:v>44305</c:v>
                </c:pt>
                <c:pt idx="834">
                  <c:v>44306</c:v>
                </c:pt>
                <c:pt idx="835">
                  <c:v>44307</c:v>
                </c:pt>
                <c:pt idx="836">
                  <c:v>44308</c:v>
                </c:pt>
                <c:pt idx="837">
                  <c:v>44309</c:v>
                </c:pt>
                <c:pt idx="838">
                  <c:v>44312</c:v>
                </c:pt>
                <c:pt idx="839">
                  <c:v>44313</c:v>
                </c:pt>
                <c:pt idx="840">
                  <c:v>44314</c:v>
                </c:pt>
                <c:pt idx="841">
                  <c:v>44315</c:v>
                </c:pt>
                <c:pt idx="842">
                  <c:v>44316</c:v>
                </c:pt>
                <c:pt idx="843">
                  <c:v>44319</c:v>
                </c:pt>
                <c:pt idx="844">
                  <c:v>44320</c:v>
                </c:pt>
                <c:pt idx="845">
                  <c:v>44321</c:v>
                </c:pt>
                <c:pt idx="846">
                  <c:v>44322</c:v>
                </c:pt>
                <c:pt idx="847">
                  <c:v>44323</c:v>
                </c:pt>
                <c:pt idx="848">
                  <c:v>44326</c:v>
                </c:pt>
                <c:pt idx="849">
                  <c:v>44327</c:v>
                </c:pt>
                <c:pt idx="850">
                  <c:v>44328</c:v>
                </c:pt>
                <c:pt idx="851">
                  <c:v>44329</c:v>
                </c:pt>
                <c:pt idx="852">
                  <c:v>44330</c:v>
                </c:pt>
                <c:pt idx="853">
                  <c:v>44333</c:v>
                </c:pt>
                <c:pt idx="854">
                  <c:v>44334</c:v>
                </c:pt>
                <c:pt idx="855">
                  <c:v>44335</c:v>
                </c:pt>
                <c:pt idx="856">
                  <c:v>44336</c:v>
                </c:pt>
                <c:pt idx="857">
                  <c:v>44337</c:v>
                </c:pt>
                <c:pt idx="858">
                  <c:v>44340</c:v>
                </c:pt>
                <c:pt idx="859">
                  <c:v>44341</c:v>
                </c:pt>
                <c:pt idx="860">
                  <c:v>44342</c:v>
                </c:pt>
                <c:pt idx="861">
                  <c:v>44343</c:v>
                </c:pt>
                <c:pt idx="862">
                  <c:v>44344</c:v>
                </c:pt>
                <c:pt idx="863">
                  <c:v>44348</c:v>
                </c:pt>
                <c:pt idx="864">
                  <c:v>44349</c:v>
                </c:pt>
                <c:pt idx="865">
                  <c:v>44350</c:v>
                </c:pt>
                <c:pt idx="866">
                  <c:v>44351</c:v>
                </c:pt>
                <c:pt idx="867">
                  <c:v>44354</c:v>
                </c:pt>
                <c:pt idx="868">
                  <c:v>44355</c:v>
                </c:pt>
                <c:pt idx="869">
                  <c:v>44356</c:v>
                </c:pt>
                <c:pt idx="870">
                  <c:v>44357</c:v>
                </c:pt>
                <c:pt idx="871">
                  <c:v>44358</c:v>
                </c:pt>
                <c:pt idx="872">
                  <c:v>44361</c:v>
                </c:pt>
                <c:pt idx="873">
                  <c:v>44362</c:v>
                </c:pt>
                <c:pt idx="874">
                  <c:v>44363</c:v>
                </c:pt>
                <c:pt idx="875">
                  <c:v>44364</c:v>
                </c:pt>
                <c:pt idx="876">
                  <c:v>44365</c:v>
                </c:pt>
                <c:pt idx="877">
                  <c:v>44368</c:v>
                </c:pt>
                <c:pt idx="878">
                  <c:v>44369</c:v>
                </c:pt>
                <c:pt idx="879">
                  <c:v>44370</c:v>
                </c:pt>
                <c:pt idx="880">
                  <c:v>44371</c:v>
                </c:pt>
                <c:pt idx="881">
                  <c:v>44372</c:v>
                </c:pt>
                <c:pt idx="882">
                  <c:v>44375</c:v>
                </c:pt>
                <c:pt idx="883">
                  <c:v>44376</c:v>
                </c:pt>
                <c:pt idx="884">
                  <c:v>44377</c:v>
                </c:pt>
                <c:pt idx="885">
                  <c:v>44378</c:v>
                </c:pt>
                <c:pt idx="886">
                  <c:v>44379</c:v>
                </c:pt>
                <c:pt idx="887">
                  <c:v>44383</c:v>
                </c:pt>
                <c:pt idx="888">
                  <c:v>44384</c:v>
                </c:pt>
                <c:pt idx="889">
                  <c:v>44385</c:v>
                </c:pt>
                <c:pt idx="890">
                  <c:v>44386</c:v>
                </c:pt>
                <c:pt idx="891">
                  <c:v>44389</c:v>
                </c:pt>
                <c:pt idx="892">
                  <c:v>44390</c:v>
                </c:pt>
                <c:pt idx="893">
                  <c:v>44391</c:v>
                </c:pt>
                <c:pt idx="894">
                  <c:v>44392</c:v>
                </c:pt>
                <c:pt idx="895">
                  <c:v>44393</c:v>
                </c:pt>
                <c:pt idx="896">
                  <c:v>44396</c:v>
                </c:pt>
                <c:pt idx="897">
                  <c:v>44397</c:v>
                </c:pt>
                <c:pt idx="898">
                  <c:v>44398</c:v>
                </c:pt>
                <c:pt idx="899">
                  <c:v>44399</c:v>
                </c:pt>
                <c:pt idx="900">
                  <c:v>44400</c:v>
                </c:pt>
                <c:pt idx="901">
                  <c:v>44403</c:v>
                </c:pt>
                <c:pt idx="902">
                  <c:v>44404</c:v>
                </c:pt>
                <c:pt idx="903">
                  <c:v>44405</c:v>
                </c:pt>
                <c:pt idx="904">
                  <c:v>44406</c:v>
                </c:pt>
                <c:pt idx="905">
                  <c:v>44407</c:v>
                </c:pt>
                <c:pt idx="906">
                  <c:v>44410</c:v>
                </c:pt>
                <c:pt idx="907">
                  <c:v>44411</c:v>
                </c:pt>
                <c:pt idx="908">
                  <c:v>44412</c:v>
                </c:pt>
                <c:pt idx="909">
                  <c:v>44413</c:v>
                </c:pt>
                <c:pt idx="910">
                  <c:v>44414</c:v>
                </c:pt>
                <c:pt idx="911">
                  <c:v>44417</c:v>
                </c:pt>
                <c:pt idx="912">
                  <c:v>44418</c:v>
                </c:pt>
                <c:pt idx="913">
                  <c:v>44419</c:v>
                </c:pt>
                <c:pt idx="914">
                  <c:v>44420</c:v>
                </c:pt>
                <c:pt idx="915">
                  <c:v>44421</c:v>
                </c:pt>
                <c:pt idx="916">
                  <c:v>44424</c:v>
                </c:pt>
                <c:pt idx="917">
                  <c:v>44425</c:v>
                </c:pt>
                <c:pt idx="918">
                  <c:v>44426</c:v>
                </c:pt>
                <c:pt idx="919">
                  <c:v>44427</c:v>
                </c:pt>
                <c:pt idx="920">
                  <c:v>44428</c:v>
                </c:pt>
                <c:pt idx="921">
                  <c:v>44431</c:v>
                </c:pt>
                <c:pt idx="922">
                  <c:v>44432</c:v>
                </c:pt>
                <c:pt idx="923">
                  <c:v>44433</c:v>
                </c:pt>
                <c:pt idx="924">
                  <c:v>44434</c:v>
                </c:pt>
                <c:pt idx="925">
                  <c:v>44435</c:v>
                </c:pt>
                <c:pt idx="926">
                  <c:v>44438</c:v>
                </c:pt>
                <c:pt idx="927">
                  <c:v>44439</c:v>
                </c:pt>
                <c:pt idx="928">
                  <c:v>44440</c:v>
                </c:pt>
                <c:pt idx="929">
                  <c:v>44441</c:v>
                </c:pt>
                <c:pt idx="930">
                  <c:v>44442</c:v>
                </c:pt>
                <c:pt idx="931">
                  <c:v>44446</c:v>
                </c:pt>
                <c:pt idx="932">
                  <c:v>44447</c:v>
                </c:pt>
                <c:pt idx="933">
                  <c:v>44448</c:v>
                </c:pt>
                <c:pt idx="934">
                  <c:v>44449</c:v>
                </c:pt>
                <c:pt idx="935">
                  <c:v>44452</c:v>
                </c:pt>
                <c:pt idx="936">
                  <c:v>44453</c:v>
                </c:pt>
                <c:pt idx="937">
                  <c:v>44454</c:v>
                </c:pt>
                <c:pt idx="938">
                  <c:v>44455</c:v>
                </c:pt>
                <c:pt idx="939">
                  <c:v>44456</c:v>
                </c:pt>
                <c:pt idx="940">
                  <c:v>44459</c:v>
                </c:pt>
                <c:pt idx="941">
                  <c:v>44460</c:v>
                </c:pt>
                <c:pt idx="942">
                  <c:v>44461</c:v>
                </c:pt>
                <c:pt idx="943">
                  <c:v>44462</c:v>
                </c:pt>
                <c:pt idx="944">
                  <c:v>44463</c:v>
                </c:pt>
                <c:pt idx="945">
                  <c:v>44466</c:v>
                </c:pt>
                <c:pt idx="946">
                  <c:v>44467</c:v>
                </c:pt>
                <c:pt idx="947">
                  <c:v>44468</c:v>
                </c:pt>
                <c:pt idx="948">
                  <c:v>44469</c:v>
                </c:pt>
                <c:pt idx="949">
                  <c:v>44470</c:v>
                </c:pt>
                <c:pt idx="950">
                  <c:v>44473</c:v>
                </c:pt>
                <c:pt idx="951">
                  <c:v>44474</c:v>
                </c:pt>
                <c:pt idx="952">
                  <c:v>44475</c:v>
                </c:pt>
                <c:pt idx="953">
                  <c:v>44476</c:v>
                </c:pt>
                <c:pt idx="954">
                  <c:v>44477</c:v>
                </c:pt>
                <c:pt idx="955">
                  <c:v>44480</c:v>
                </c:pt>
                <c:pt idx="956">
                  <c:v>44481</c:v>
                </c:pt>
                <c:pt idx="957">
                  <c:v>44482</c:v>
                </c:pt>
                <c:pt idx="958">
                  <c:v>44483</c:v>
                </c:pt>
                <c:pt idx="959">
                  <c:v>44484</c:v>
                </c:pt>
                <c:pt idx="960">
                  <c:v>44487</c:v>
                </c:pt>
                <c:pt idx="961">
                  <c:v>44488</c:v>
                </c:pt>
                <c:pt idx="962">
                  <c:v>44489</c:v>
                </c:pt>
                <c:pt idx="963">
                  <c:v>44490</c:v>
                </c:pt>
                <c:pt idx="964">
                  <c:v>44491</c:v>
                </c:pt>
                <c:pt idx="965">
                  <c:v>44494</c:v>
                </c:pt>
                <c:pt idx="966">
                  <c:v>44495</c:v>
                </c:pt>
                <c:pt idx="967">
                  <c:v>44496</c:v>
                </c:pt>
                <c:pt idx="968">
                  <c:v>44497</c:v>
                </c:pt>
                <c:pt idx="969">
                  <c:v>44498</c:v>
                </c:pt>
                <c:pt idx="970">
                  <c:v>44501</c:v>
                </c:pt>
                <c:pt idx="971">
                  <c:v>44502</c:v>
                </c:pt>
                <c:pt idx="972">
                  <c:v>44503</c:v>
                </c:pt>
                <c:pt idx="973">
                  <c:v>44504</c:v>
                </c:pt>
                <c:pt idx="974">
                  <c:v>44505</c:v>
                </c:pt>
                <c:pt idx="975">
                  <c:v>44508</c:v>
                </c:pt>
                <c:pt idx="976">
                  <c:v>44509</c:v>
                </c:pt>
                <c:pt idx="977">
                  <c:v>44510</c:v>
                </c:pt>
                <c:pt idx="978">
                  <c:v>44511</c:v>
                </c:pt>
                <c:pt idx="979">
                  <c:v>44512</c:v>
                </c:pt>
                <c:pt idx="980">
                  <c:v>44515</c:v>
                </c:pt>
                <c:pt idx="981">
                  <c:v>44516</c:v>
                </c:pt>
                <c:pt idx="982">
                  <c:v>44517</c:v>
                </c:pt>
                <c:pt idx="983">
                  <c:v>44518</c:v>
                </c:pt>
                <c:pt idx="984">
                  <c:v>44519</c:v>
                </c:pt>
                <c:pt idx="985">
                  <c:v>44522</c:v>
                </c:pt>
                <c:pt idx="986">
                  <c:v>44523</c:v>
                </c:pt>
                <c:pt idx="987">
                  <c:v>44524</c:v>
                </c:pt>
                <c:pt idx="988">
                  <c:v>44526</c:v>
                </c:pt>
                <c:pt idx="989">
                  <c:v>44529</c:v>
                </c:pt>
                <c:pt idx="990">
                  <c:v>44530</c:v>
                </c:pt>
                <c:pt idx="991">
                  <c:v>44531</c:v>
                </c:pt>
                <c:pt idx="992">
                  <c:v>44532</c:v>
                </c:pt>
                <c:pt idx="993">
                  <c:v>44533</c:v>
                </c:pt>
                <c:pt idx="994">
                  <c:v>44536</c:v>
                </c:pt>
                <c:pt idx="995">
                  <c:v>44537</c:v>
                </c:pt>
                <c:pt idx="996">
                  <c:v>44538</c:v>
                </c:pt>
                <c:pt idx="997">
                  <c:v>44539</c:v>
                </c:pt>
                <c:pt idx="998">
                  <c:v>44540</c:v>
                </c:pt>
                <c:pt idx="999">
                  <c:v>44543</c:v>
                </c:pt>
                <c:pt idx="1000">
                  <c:v>44544</c:v>
                </c:pt>
                <c:pt idx="1001">
                  <c:v>44545</c:v>
                </c:pt>
                <c:pt idx="1002">
                  <c:v>44546</c:v>
                </c:pt>
                <c:pt idx="1003">
                  <c:v>44547</c:v>
                </c:pt>
                <c:pt idx="1004">
                  <c:v>44550</c:v>
                </c:pt>
                <c:pt idx="1005">
                  <c:v>44551</c:v>
                </c:pt>
                <c:pt idx="1006">
                  <c:v>44552</c:v>
                </c:pt>
                <c:pt idx="1007">
                  <c:v>44553</c:v>
                </c:pt>
                <c:pt idx="1008">
                  <c:v>44557</c:v>
                </c:pt>
                <c:pt idx="1009">
                  <c:v>44558</c:v>
                </c:pt>
                <c:pt idx="1010">
                  <c:v>44559</c:v>
                </c:pt>
                <c:pt idx="1011">
                  <c:v>44560</c:v>
                </c:pt>
                <c:pt idx="1012">
                  <c:v>44564</c:v>
                </c:pt>
                <c:pt idx="1013">
                  <c:v>44565</c:v>
                </c:pt>
                <c:pt idx="1014">
                  <c:v>44566</c:v>
                </c:pt>
                <c:pt idx="1015">
                  <c:v>44567</c:v>
                </c:pt>
                <c:pt idx="1016">
                  <c:v>44568</c:v>
                </c:pt>
                <c:pt idx="1017">
                  <c:v>44571</c:v>
                </c:pt>
                <c:pt idx="1018">
                  <c:v>44572</c:v>
                </c:pt>
                <c:pt idx="1019">
                  <c:v>44573</c:v>
                </c:pt>
                <c:pt idx="1020">
                  <c:v>44574</c:v>
                </c:pt>
                <c:pt idx="1021">
                  <c:v>44575</c:v>
                </c:pt>
                <c:pt idx="1022">
                  <c:v>44579</c:v>
                </c:pt>
                <c:pt idx="1023">
                  <c:v>44580</c:v>
                </c:pt>
                <c:pt idx="1024">
                  <c:v>44581</c:v>
                </c:pt>
                <c:pt idx="1025">
                  <c:v>44582</c:v>
                </c:pt>
                <c:pt idx="1026">
                  <c:v>44585</c:v>
                </c:pt>
                <c:pt idx="1027">
                  <c:v>44586</c:v>
                </c:pt>
                <c:pt idx="1028">
                  <c:v>44587</c:v>
                </c:pt>
                <c:pt idx="1029">
                  <c:v>44588</c:v>
                </c:pt>
                <c:pt idx="1030">
                  <c:v>44589</c:v>
                </c:pt>
                <c:pt idx="1031">
                  <c:v>44592</c:v>
                </c:pt>
                <c:pt idx="1032">
                  <c:v>44593</c:v>
                </c:pt>
                <c:pt idx="1033">
                  <c:v>44594</c:v>
                </c:pt>
                <c:pt idx="1034">
                  <c:v>44595</c:v>
                </c:pt>
                <c:pt idx="1035">
                  <c:v>44596</c:v>
                </c:pt>
                <c:pt idx="1036">
                  <c:v>44599</c:v>
                </c:pt>
                <c:pt idx="1037">
                  <c:v>44600</c:v>
                </c:pt>
                <c:pt idx="1038">
                  <c:v>44601</c:v>
                </c:pt>
                <c:pt idx="1039">
                  <c:v>44602</c:v>
                </c:pt>
                <c:pt idx="1040">
                  <c:v>44603</c:v>
                </c:pt>
                <c:pt idx="1041">
                  <c:v>44606</c:v>
                </c:pt>
                <c:pt idx="1042">
                  <c:v>44607</c:v>
                </c:pt>
                <c:pt idx="1043">
                  <c:v>44608</c:v>
                </c:pt>
                <c:pt idx="1044">
                  <c:v>44609</c:v>
                </c:pt>
                <c:pt idx="1045">
                  <c:v>44610</c:v>
                </c:pt>
                <c:pt idx="1046">
                  <c:v>44614</c:v>
                </c:pt>
                <c:pt idx="1047">
                  <c:v>44615</c:v>
                </c:pt>
                <c:pt idx="1048">
                  <c:v>44616</c:v>
                </c:pt>
                <c:pt idx="1049">
                  <c:v>44617</c:v>
                </c:pt>
                <c:pt idx="1050">
                  <c:v>44620</c:v>
                </c:pt>
                <c:pt idx="1051">
                  <c:v>44621</c:v>
                </c:pt>
                <c:pt idx="1052">
                  <c:v>44622</c:v>
                </c:pt>
                <c:pt idx="1053">
                  <c:v>44623</c:v>
                </c:pt>
                <c:pt idx="1054">
                  <c:v>44624</c:v>
                </c:pt>
                <c:pt idx="1055">
                  <c:v>44627</c:v>
                </c:pt>
                <c:pt idx="1056">
                  <c:v>44628</c:v>
                </c:pt>
                <c:pt idx="1057">
                  <c:v>44629</c:v>
                </c:pt>
                <c:pt idx="1058">
                  <c:v>44630</c:v>
                </c:pt>
                <c:pt idx="1059">
                  <c:v>44631</c:v>
                </c:pt>
                <c:pt idx="1060">
                  <c:v>44634</c:v>
                </c:pt>
                <c:pt idx="1061">
                  <c:v>44635</c:v>
                </c:pt>
                <c:pt idx="1062">
                  <c:v>44636</c:v>
                </c:pt>
                <c:pt idx="1063">
                  <c:v>44637</c:v>
                </c:pt>
                <c:pt idx="1064">
                  <c:v>44638</c:v>
                </c:pt>
                <c:pt idx="1065">
                  <c:v>44641</c:v>
                </c:pt>
                <c:pt idx="1066">
                  <c:v>44642</c:v>
                </c:pt>
                <c:pt idx="1067">
                  <c:v>44643</c:v>
                </c:pt>
                <c:pt idx="1068">
                  <c:v>44644</c:v>
                </c:pt>
                <c:pt idx="1069">
                  <c:v>44645</c:v>
                </c:pt>
                <c:pt idx="1070">
                  <c:v>44648</c:v>
                </c:pt>
                <c:pt idx="1071">
                  <c:v>44649</c:v>
                </c:pt>
                <c:pt idx="1072">
                  <c:v>44650</c:v>
                </c:pt>
                <c:pt idx="1073">
                  <c:v>44651</c:v>
                </c:pt>
                <c:pt idx="1074">
                  <c:v>44652</c:v>
                </c:pt>
                <c:pt idx="1075">
                  <c:v>44655</c:v>
                </c:pt>
                <c:pt idx="1076">
                  <c:v>44656</c:v>
                </c:pt>
                <c:pt idx="1077">
                  <c:v>44657</c:v>
                </c:pt>
                <c:pt idx="1078">
                  <c:v>44658</c:v>
                </c:pt>
                <c:pt idx="1079">
                  <c:v>44659</c:v>
                </c:pt>
                <c:pt idx="1080">
                  <c:v>44662</c:v>
                </c:pt>
                <c:pt idx="1081">
                  <c:v>44663</c:v>
                </c:pt>
                <c:pt idx="1082">
                  <c:v>44664</c:v>
                </c:pt>
                <c:pt idx="1083">
                  <c:v>44665</c:v>
                </c:pt>
                <c:pt idx="1084">
                  <c:v>44669</c:v>
                </c:pt>
                <c:pt idx="1085">
                  <c:v>44670</c:v>
                </c:pt>
                <c:pt idx="1086">
                  <c:v>44671</c:v>
                </c:pt>
                <c:pt idx="1087">
                  <c:v>44672</c:v>
                </c:pt>
                <c:pt idx="1088">
                  <c:v>44673</c:v>
                </c:pt>
                <c:pt idx="1089">
                  <c:v>44676</c:v>
                </c:pt>
                <c:pt idx="1090">
                  <c:v>44677</c:v>
                </c:pt>
                <c:pt idx="1091">
                  <c:v>44678</c:v>
                </c:pt>
                <c:pt idx="1092">
                  <c:v>44679</c:v>
                </c:pt>
                <c:pt idx="1093">
                  <c:v>44680</c:v>
                </c:pt>
                <c:pt idx="1094">
                  <c:v>44683</c:v>
                </c:pt>
                <c:pt idx="1095">
                  <c:v>44684</c:v>
                </c:pt>
                <c:pt idx="1096">
                  <c:v>44685</c:v>
                </c:pt>
                <c:pt idx="1097">
                  <c:v>44686</c:v>
                </c:pt>
                <c:pt idx="1098">
                  <c:v>44687</c:v>
                </c:pt>
                <c:pt idx="1099">
                  <c:v>44690</c:v>
                </c:pt>
                <c:pt idx="1100">
                  <c:v>44691</c:v>
                </c:pt>
                <c:pt idx="1101">
                  <c:v>44692</c:v>
                </c:pt>
                <c:pt idx="1102">
                  <c:v>44693</c:v>
                </c:pt>
                <c:pt idx="1103">
                  <c:v>44694</c:v>
                </c:pt>
                <c:pt idx="1104">
                  <c:v>44697</c:v>
                </c:pt>
                <c:pt idx="1105">
                  <c:v>44698</c:v>
                </c:pt>
                <c:pt idx="1106">
                  <c:v>44699</c:v>
                </c:pt>
                <c:pt idx="1107">
                  <c:v>44700</c:v>
                </c:pt>
                <c:pt idx="1108">
                  <c:v>44701</c:v>
                </c:pt>
                <c:pt idx="1109">
                  <c:v>44704</c:v>
                </c:pt>
                <c:pt idx="1110">
                  <c:v>44705</c:v>
                </c:pt>
                <c:pt idx="1111">
                  <c:v>44706</c:v>
                </c:pt>
                <c:pt idx="1112">
                  <c:v>44707</c:v>
                </c:pt>
                <c:pt idx="1113">
                  <c:v>44708</c:v>
                </c:pt>
                <c:pt idx="1114">
                  <c:v>44712</c:v>
                </c:pt>
                <c:pt idx="1115">
                  <c:v>44713</c:v>
                </c:pt>
                <c:pt idx="1116">
                  <c:v>44714</c:v>
                </c:pt>
                <c:pt idx="1117">
                  <c:v>44715</c:v>
                </c:pt>
                <c:pt idx="1118">
                  <c:v>44718</c:v>
                </c:pt>
                <c:pt idx="1119">
                  <c:v>44719</c:v>
                </c:pt>
                <c:pt idx="1120">
                  <c:v>44720</c:v>
                </c:pt>
                <c:pt idx="1121">
                  <c:v>44721</c:v>
                </c:pt>
                <c:pt idx="1122">
                  <c:v>44722</c:v>
                </c:pt>
                <c:pt idx="1123">
                  <c:v>44725</c:v>
                </c:pt>
                <c:pt idx="1124">
                  <c:v>44726</c:v>
                </c:pt>
                <c:pt idx="1125">
                  <c:v>44727</c:v>
                </c:pt>
                <c:pt idx="1126">
                  <c:v>44728</c:v>
                </c:pt>
                <c:pt idx="1127">
                  <c:v>44729</c:v>
                </c:pt>
                <c:pt idx="1128">
                  <c:v>44733</c:v>
                </c:pt>
                <c:pt idx="1129">
                  <c:v>44734</c:v>
                </c:pt>
                <c:pt idx="1130">
                  <c:v>44735</c:v>
                </c:pt>
                <c:pt idx="1131">
                  <c:v>44736</c:v>
                </c:pt>
                <c:pt idx="1132">
                  <c:v>44739</c:v>
                </c:pt>
                <c:pt idx="1133">
                  <c:v>44740</c:v>
                </c:pt>
                <c:pt idx="1134">
                  <c:v>44741</c:v>
                </c:pt>
                <c:pt idx="1135">
                  <c:v>44742</c:v>
                </c:pt>
                <c:pt idx="1136">
                  <c:v>44743</c:v>
                </c:pt>
                <c:pt idx="1137">
                  <c:v>44747</c:v>
                </c:pt>
                <c:pt idx="1138">
                  <c:v>44748</c:v>
                </c:pt>
                <c:pt idx="1139">
                  <c:v>44749</c:v>
                </c:pt>
                <c:pt idx="1140">
                  <c:v>44750</c:v>
                </c:pt>
                <c:pt idx="1141">
                  <c:v>44753</c:v>
                </c:pt>
                <c:pt idx="1142">
                  <c:v>44754</c:v>
                </c:pt>
                <c:pt idx="1143">
                  <c:v>44755</c:v>
                </c:pt>
                <c:pt idx="1144">
                  <c:v>44756</c:v>
                </c:pt>
                <c:pt idx="1145">
                  <c:v>44757</c:v>
                </c:pt>
                <c:pt idx="1146">
                  <c:v>44760</c:v>
                </c:pt>
                <c:pt idx="1147">
                  <c:v>44761</c:v>
                </c:pt>
                <c:pt idx="1148">
                  <c:v>44762</c:v>
                </c:pt>
                <c:pt idx="1149">
                  <c:v>44763</c:v>
                </c:pt>
                <c:pt idx="1150">
                  <c:v>44764</c:v>
                </c:pt>
                <c:pt idx="1151">
                  <c:v>44767</c:v>
                </c:pt>
                <c:pt idx="1152">
                  <c:v>44768</c:v>
                </c:pt>
                <c:pt idx="1153">
                  <c:v>44769</c:v>
                </c:pt>
                <c:pt idx="1154">
                  <c:v>44770</c:v>
                </c:pt>
                <c:pt idx="1155">
                  <c:v>44771</c:v>
                </c:pt>
                <c:pt idx="1156">
                  <c:v>44774</c:v>
                </c:pt>
                <c:pt idx="1157">
                  <c:v>44775</c:v>
                </c:pt>
                <c:pt idx="1158">
                  <c:v>44776</c:v>
                </c:pt>
                <c:pt idx="1159">
                  <c:v>44777</c:v>
                </c:pt>
                <c:pt idx="1160">
                  <c:v>44778</c:v>
                </c:pt>
                <c:pt idx="1161">
                  <c:v>44781</c:v>
                </c:pt>
                <c:pt idx="1162">
                  <c:v>44782</c:v>
                </c:pt>
                <c:pt idx="1163">
                  <c:v>44783</c:v>
                </c:pt>
                <c:pt idx="1164">
                  <c:v>44784</c:v>
                </c:pt>
                <c:pt idx="1165">
                  <c:v>44785</c:v>
                </c:pt>
                <c:pt idx="1166">
                  <c:v>44788</c:v>
                </c:pt>
                <c:pt idx="1167">
                  <c:v>44789</c:v>
                </c:pt>
                <c:pt idx="1168">
                  <c:v>44790</c:v>
                </c:pt>
                <c:pt idx="1169">
                  <c:v>44791</c:v>
                </c:pt>
                <c:pt idx="1170">
                  <c:v>44792</c:v>
                </c:pt>
                <c:pt idx="1171">
                  <c:v>44795</c:v>
                </c:pt>
                <c:pt idx="1172">
                  <c:v>44796</c:v>
                </c:pt>
                <c:pt idx="1173">
                  <c:v>44797</c:v>
                </c:pt>
                <c:pt idx="1174">
                  <c:v>44798</c:v>
                </c:pt>
                <c:pt idx="1175">
                  <c:v>44799</c:v>
                </c:pt>
                <c:pt idx="1176">
                  <c:v>44802</c:v>
                </c:pt>
                <c:pt idx="1177">
                  <c:v>44803</c:v>
                </c:pt>
                <c:pt idx="1178">
                  <c:v>44804</c:v>
                </c:pt>
                <c:pt idx="1179">
                  <c:v>44805</c:v>
                </c:pt>
                <c:pt idx="1180">
                  <c:v>44806</c:v>
                </c:pt>
                <c:pt idx="1181">
                  <c:v>44810</c:v>
                </c:pt>
                <c:pt idx="1182">
                  <c:v>44811</c:v>
                </c:pt>
                <c:pt idx="1183">
                  <c:v>44812</c:v>
                </c:pt>
                <c:pt idx="1184">
                  <c:v>44813</c:v>
                </c:pt>
                <c:pt idx="1185">
                  <c:v>44816</c:v>
                </c:pt>
                <c:pt idx="1186">
                  <c:v>44817</c:v>
                </c:pt>
                <c:pt idx="1187">
                  <c:v>44818</c:v>
                </c:pt>
                <c:pt idx="1188">
                  <c:v>44819</c:v>
                </c:pt>
                <c:pt idx="1189">
                  <c:v>44820</c:v>
                </c:pt>
                <c:pt idx="1190">
                  <c:v>44823</c:v>
                </c:pt>
                <c:pt idx="1191">
                  <c:v>44824</c:v>
                </c:pt>
                <c:pt idx="1192">
                  <c:v>44825</c:v>
                </c:pt>
                <c:pt idx="1193">
                  <c:v>44826</c:v>
                </c:pt>
                <c:pt idx="1194">
                  <c:v>44827</c:v>
                </c:pt>
                <c:pt idx="1195">
                  <c:v>44830</c:v>
                </c:pt>
                <c:pt idx="1196">
                  <c:v>44831</c:v>
                </c:pt>
                <c:pt idx="1197">
                  <c:v>44832</c:v>
                </c:pt>
                <c:pt idx="1198">
                  <c:v>44833</c:v>
                </c:pt>
                <c:pt idx="1199">
                  <c:v>44834</c:v>
                </c:pt>
                <c:pt idx="1200">
                  <c:v>44837</c:v>
                </c:pt>
                <c:pt idx="1201">
                  <c:v>44838</c:v>
                </c:pt>
                <c:pt idx="1202">
                  <c:v>44839</c:v>
                </c:pt>
                <c:pt idx="1203">
                  <c:v>44840</c:v>
                </c:pt>
                <c:pt idx="1204">
                  <c:v>44841</c:v>
                </c:pt>
                <c:pt idx="1205">
                  <c:v>44844</c:v>
                </c:pt>
                <c:pt idx="1206">
                  <c:v>44845</c:v>
                </c:pt>
                <c:pt idx="1207">
                  <c:v>44846</c:v>
                </c:pt>
                <c:pt idx="1208">
                  <c:v>44847</c:v>
                </c:pt>
                <c:pt idx="1209">
                  <c:v>44848</c:v>
                </c:pt>
                <c:pt idx="1210">
                  <c:v>44851</c:v>
                </c:pt>
                <c:pt idx="1211">
                  <c:v>44852</c:v>
                </c:pt>
                <c:pt idx="1212">
                  <c:v>44853</c:v>
                </c:pt>
                <c:pt idx="1213">
                  <c:v>44854</c:v>
                </c:pt>
                <c:pt idx="1214">
                  <c:v>44855</c:v>
                </c:pt>
                <c:pt idx="1215">
                  <c:v>44858</c:v>
                </c:pt>
                <c:pt idx="1216">
                  <c:v>44859</c:v>
                </c:pt>
                <c:pt idx="1217">
                  <c:v>44860</c:v>
                </c:pt>
                <c:pt idx="1218">
                  <c:v>44861</c:v>
                </c:pt>
                <c:pt idx="1219">
                  <c:v>44862</c:v>
                </c:pt>
                <c:pt idx="1220">
                  <c:v>44865</c:v>
                </c:pt>
                <c:pt idx="1221">
                  <c:v>44866</c:v>
                </c:pt>
                <c:pt idx="1222">
                  <c:v>44867</c:v>
                </c:pt>
                <c:pt idx="1223">
                  <c:v>44868</c:v>
                </c:pt>
                <c:pt idx="1224">
                  <c:v>44869</c:v>
                </c:pt>
                <c:pt idx="1225">
                  <c:v>44872</c:v>
                </c:pt>
                <c:pt idx="1226">
                  <c:v>44873</c:v>
                </c:pt>
                <c:pt idx="1227">
                  <c:v>44874</c:v>
                </c:pt>
                <c:pt idx="1228">
                  <c:v>44875</c:v>
                </c:pt>
                <c:pt idx="1229">
                  <c:v>44876</c:v>
                </c:pt>
                <c:pt idx="1230">
                  <c:v>44879</c:v>
                </c:pt>
                <c:pt idx="1231">
                  <c:v>44880</c:v>
                </c:pt>
                <c:pt idx="1232">
                  <c:v>44881</c:v>
                </c:pt>
                <c:pt idx="1233">
                  <c:v>44882</c:v>
                </c:pt>
                <c:pt idx="1234">
                  <c:v>44883</c:v>
                </c:pt>
                <c:pt idx="1235">
                  <c:v>44886</c:v>
                </c:pt>
                <c:pt idx="1236">
                  <c:v>44887</c:v>
                </c:pt>
                <c:pt idx="1237">
                  <c:v>44888</c:v>
                </c:pt>
                <c:pt idx="1238">
                  <c:v>44890</c:v>
                </c:pt>
                <c:pt idx="1239">
                  <c:v>44893</c:v>
                </c:pt>
                <c:pt idx="1240">
                  <c:v>44894</c:v>
                </c:pt>
                <c:pt idx="1241">
                  <c:v>44895</c:v>
                </c:pt>
                <c:pt idx="1242">
                  <c:v>44896</c:v>
                </c:pt>
                <c:pt idx="1243">
                  <c:v>44897</c:v>
                </c:pt>
                <c:pt idx="1244">
                  <c:v>44900</c:v>
                </c:pt>
                <c:pt idx="1245">
                  <c:v>44901</c:v>
                </c:pt>
                <c:pt idx="1246">
                  <c:v>44902</c:v>
                </c:pt>
                <c:pt idx="1247">
                  <c:v>44903</c:v>
                </c:pt>
                <c:pt idx="1248">
                  <c:v>44904</c:v>
                </c:pt>
                <c:pt idx="1249">
                  <c:v>44907</c:v>
                </c:pt>
                <c:pt idx="1250">
                  <c:v>44908</c:v>
                </c:pt>
                <c:pt idx="1251">
                  <c:v>44909</c:v>
                </c:pt>
                <c:pt idx="1252">
                  <c:v>44910</c:v>
                </c:pt>
                <c:pt idx="1253">
                  <c:v>44911</c:v>
                </c:pt>
                <c:pt idx="1254">
                  <c:v>44914</c:v>
                </c:pt>
                <c:pt idx="1255">
                  <c:v>44915</c:v>
                </c:pt>
                <c:pt idx="1256">
                  <c:v>44916</c:v>
                </c:pt>
                <c:pt idx="1257">
                  <c:v>44917</c:v>
                </c:pt>
                <c:pt idx="1258">
                  <c:v>44918</c:v>
                </c:pt>
                <c:pt idx="1259">
                  <c:v>44922</c:v>
                </c:pt>
                <c:pt idx="1260">
                  <c:v>44923</c:v>
                </c:pt>
                <c:pt idx="1261">
                  <c:v>44924</c:v>
                </c:pt>
                <c:pt idx="1262">
                  <c:v>44925</c:v>
                </c:pt>
                <c:pt idx="1263">
                  <c:v>44929</c:v>
                </c:pt>
                <c:pt idx="1264">
                  <c:v>44930</c:v>
                </c:pt>
                <c:pt idx="1265">
                  <c:v>44931</c:v>
                </c:pt>
                <c:pt idx="1266">
                  <c:v>44932</c:v>
                </c:pt>
                <c:pt idx="1267">
                  <c:v>44935</c:v>
                </c:pt>
                <c:pt idx="1268">
                  <c:v>44936</c:v>
                </c:pt>
                <c:pt idx="1269">
                  <c:v>44937</c:v>
                </c:pt>
                <c:pt idx="1270">
                  <c:v>44938</c:v>
                </c:pt>
                <c:pt idx="1271">
                  <c:v>44939</c:v>
                </c:pt>
                <c:pt idx="1272">
                  <c:v>44943</c:v>
                </c:pt>
                <c:pt idx="1273">
                  <c:v>44944</c:v>
                </c:pt>
                <c:pt idx="1274">
                  <c:v>44945</c:v>
                </c:pt>
                <c:pt idx="1275">
                  <c:v>44946</c:v>
                </c:pt>
                <c:pt idx="1276">
                  <c:v>44949</c:v>
                </c:pt>
                <c:pt idx="1277">
                  <c:v>44950</c:v>
                </c:pt>
                <c:pt idx="1278">
                  <c:v>44951</c:v>
                </c:pt>
                <c:pt idx="1279">
                  <c:v>44952</c:v>
                </c:pt>
                <c:pt idx="1280">
                  <c:v>44953</c:v>
                </c:pt>
                <c:pt idx="1281">
                  <c:v>44956</c:v>
                </c:pt>
                <c:pt idx="1282">
                  <c:v>44957</c:v>
                </c:pt>
                <c:pt idx="1283">
                  <c:v>44958</c:v>
                </c:pt>
                <c:pt idx="1284">
                  <c:v>44959</c:v>
                </c:pt>
                <c:pt idx="1285">
                  <c:v>44960</c:v>
                </c:pt>
                <c:pt idx="1286">
                  <c:v>44963</c:v>
                </c:pt>
                <c:pt idx="1287">
                  <c:v>44964</c:v>
                </c:pt>
                <c:pt idx="1288">
                  <c:v>44965</c:v>
                </c:pt>
                <c:pt idx="1289">
                  <c:v>44966</c:v>
                </c:pt>
                <c:pt idx="1290">
                  <c:v>44967</c:v>
                </c:pt>
                <c:pt idx="1291">
                  <c:v>44970</c:v>
                </c:pt>
                <c:pt idx="1292">
                  <c:v>44971</c:v>
                </c:pt>
                <c:pt idx="1293">
                  <c:v>44972</c:v>
                </c:pt>
                <c:pt idx="1294">
                  <c:v>44973</c:v>
                </c:pt>
                <c:pt idx="1295">
                  <c:v>44974</c:v>
                </c:pt>
                <c:pt idx="1296">
                  <c:v>44978</c:v>
                </c:pt>
                <c:pt idx="1297">
                  <c:v>44979</c:v>
                </c:pt>
                <c:pt idx="1298">
                  <c:v>44980</c:v>
                </c:pt>
                <c:pt idx="1299">
                  <c:v>44981</c:v>
                </c:pt>
                <c:pt idx="1300">
                  <c:v>44984</c:v>
                </c:pt>
                <c:pt idx="1301">
                  <c:v>44985</c:v>
                </c:pt>
                <c:pt idx="1302">
                  <c:v>44986</c:v>
                </c:pt>
                <c:pt idx="1303">
                  <c:v>44987</c:v>
                </c:pt>
                <c:pt idx="1304">
                  <c:v>44988</c:v>
                </c:pt>
                <c:pt idx="1305">
                  <c:v>44991</c:v>
                </c:pt>
                <c:pt idx="1306">
                  <c:v>44992</c:v>
                </c:pt>
                <c:pt idx="1307">
                  <c:v>44993</c:v>
                </c:pt>
                <c:pt idx="1308">
                  <c:v>44994</c:v>
                </c:pt>
                <c:pt idx="1309">
                  <c:v>44995</c:v>
                </c:pt>
                <c:pt idx="1310">
                  <c:v>44998</c:v>
                </c:pt>
                <c:pt idx="1311">
                  <c:v>44999</c:v>
                </c:pt>
                <c:pt idx="1312">
                  <c:v>45000</c:v>
                </c:pt>
                <c:pt idx="1313">
                  <c:v>45001</c:v>
                </c:pt>
                <c:pt idx="1314">
                  <c:v>45002</c:v>
                </c:pt>
                <c:pt idx="1315">
                  <c:v>45005</c:v>
                </c:pt>
                <c:pt idx="1316">
                  <c:v>45006</c:v>
                </c:pt>
                <c:pt idx="1317">
                  <c:v>45007</c:v>
                </c:pt>
                <c:pt idx="1318">
                  <c:v>45008</c:v>
                </c:pt>
                <c:pt idx="1319">
                  <c:v>45009</c:v>
                </c:pt>
                <c:pt idx="1320">
                  <c:v>45012</c:v>
                </c:pt>
                <c:pt idx="1321">
                  <c:v>45013</c:v>
                </c:pt>
                <c:pt idx="1322">
                  <c:v>45014</c:v>
                </c:pt>
                <c:pt idx="1323">
                  <c:v>45015</c:v>
                </c:pt>
                <c:pt idx="1324">
                  <c:v>45016</c:v>
                </c:pt>
                <c:pt idx="1325">
                  <c:v>45019</c:v>
                </c:pt>
                <c:pt idx="1326">
                  <c:v>45020</c:v>
                </c:pt>
                <c:pt idx="1327">
                  <c:v>45021</c:v>
                </c:pt>
                <c:pt idx="1328">
                  <c:v>45022</c:v>
                </c:pt>
                <c:pt idx="1329">
                  <c:v>45026</c:v>
                </c:pt>
                <c:pt idx="1330">
                  <c:v>45027</c:v>
                </c:pt>
                <c:pt idx="1331">
                  <c:v>45028</c:v>
                </c:pt>
                <c:pt idx="1332">
                  <c:v>45029</c:v>
                </c:pt>
                <c:pt idx="1333">
                  <c:v>45030</c:v>
                </c:pt>
                <c:pt idx="1334">
                  <c:v>45033</c:v>
                </c:pt>
                <c:pt idx="1335">
                  <c:v>45034</c:v>
                </c:pt>
                <c:pt idx="1336">
                  <c:v>45035</c:v>
                </c:pt>
                <c:pt idx="1337">
                  <c:v>45036</c:v>
                </c:pt>
                <c:pt idx="1338">
                  <c:v>45037</c:v>
                </c:pt>
                <c:pt idx="1339">
                  <c:v>45040</c:v>
                </c:pt>
                <c:pt idx="1340">
                  <c:v>45041</c:v>
                </c:pt>
                <c:pt idx="1341">
                  <c:v>45042</c:v>
                </c:pt>
                <c:pt idx="1342">
                  <c:v>45043</c:v>
                </c:pt>
                <c:pt idx="1343">
                  <c:v>45044</c:v>
                </c:pt>
                <c:pt idx="1344">
                  <c:v>45047</c:v>
                </c:pt>
                <c:pt idx="1345">
                  <c:v>45048</c:v>
                </c:pt>
                <c:pt idx="1346">
                  <c:v>45049</c:v>
                </c:pt>
                <c:pt idx="1347">
                  <c:v>45050</c:v>
                </c:pt>
                <c:pt idx="1348">
                  <c:v>45051</c:v>
                </c:pt>
                <c:pt idx="1349">
                  <c:v>45054</c:v>
                </c:pt>
                <c:pt idx="1350">
                  <c:v>45055</c:v>
                </c:pt>
                <c:pt idx="1351">
                  <c:v>45056</c:v>
                </c:pt>
                <c:pt idx="1352">
                  <c:v>45057</c:v>
                </c:pt>
                <c:pt idx="1353">
                  <c:v>45058</c:v>
                </c:pt>
                <c:pt idx="1354">
                  <c:v>45061</c:v>
                </c:pt>
                <c:pt idx="1355">
                  <c:v>45062</c:v>
                </c:pt>
                <c:pt idx="1356">
                  <c:v>45063</c:v>
                </c:pt>
                <c:pt idx="1357">
                  <c:v>45064</c:v>
                </c:pt>
                <c:pt idx="1358">
                  <c:v>45065</c:v>
                </c:pt>
                <c:pt idx="1359">
                  <c:v>45068</c:v>
                </c:pt>
                <c:pt idx="1360">
                  <c:v>45069</c:v>
                </c:pt>
                <c:pt idx="1361">
                  <c:v>45070</c:v>
                </c:pt>
                <c:pt idx="1362">
                  <c:v>45071</c:v>
                </c:pt>
                <c:pt idx="1363">
                  <c:v>45072</c:v>
                </c:pt>
                <c:pt idx="1364">
                  <c:v>45076</c:v>
                </c:pt>
                <c:pt idx="1365">
                  <c:v>45077</c:v>
                </c:pt>
                <c:pt idx="1366">
                  <c:v>45078</c:v>
                </c:pt>
                <c:pt idx="1367">
                  <c:v>45079</c:v>
                </c:pt>
                <c:pt idx="1368">
                  <c:v>45082</c:v>
                </c:pt>
                <c:pt idx="1369">
                  <c:v>45083</c:v>
                </c:pt>
                <c:pt idx="1370">
                  <c:v>45084</c:v>
                </c:pt>
                <c:pt idx="1371">
                  <c:v>45085</c:v>
                </c:pt>
                <c:pt idx="1372">
                  <c:v>45086</c:v>
                </c:pt>
                <c:pt idx="1373">
                  <c:v>45089</c:v>
                </c:pt>
                <c:pt idx="1374">
                  <c:v>45090</c:v>
                </c:pt>
                <c:pt idx="1375">
                  <c:v>45091</c:v>
                </c:pt>
                <c:pt idx="1376">
                  <c:v>45092</c:v>
                </c:pt>
                <c:pt idx="1377">
                  <c:v>45093</c:v>
                </c:pt>
                <c:pt idx="1378">
                  <c:v>45097</c:v>
                </c:pt>
                <c:pt idx="1379">
                  <c:v>45098</c:v>
                </c:pt>
                <c:pt idx="1380">
                  <c:v>45099</c:v>
                </c:pt>
                <c:pt idx="1381">
                  <c:v>45100</c:v>
                </c:pt>
                <c:pt idx="1382">
                  <c:v>45103</c:v>
                </c:pt>
                <c:pt idx="1383">
                  <c:v>45104</c:v>
                </c:pt>
                <c:pt idx="1384">
                  <c:v>45105</c:v>
                </c:pt>
                <c:pt idx="1385">
                  <c:v>45106</c:v>
                </c:pt>
                <c:pt idx="1386">
                  <c:v>45107</c:v>
                </c:pt>
                <c:pt idx="1387">
                  <c:v>45110</c:v>
                </c:pt>
                <c:pt idx="1388">
                  <c:v>45112</c:v>
                </c:pt>
                <c:pt idx="1389">
                  <c:v>45113</c:v>
                </c:pt>
                <c:pt idx="1390">
                  <c:v>45114</c:v>
                </c:pt>
                <c:pt idx="1391">
                  <c:v>45117</c:v>
                </c:pt>
                <c:pt idx="1392">
                  <c:v>45118</c:v>
                </c:pt>
                <c:pt idx="1393">
                  <c:v>45119</c:v>
                </c:pt>
                <c:pt idx="1394">
                  <c:v>45120</c:v>
                </c:pt>
                <c:pt idx="1395">
                  <c:v>45121</c:v>
                </c:pt>
                <c:pt idx="1396">
                  <c:v>45124</c:v>
                </c:pt>
                <c:pt idx="1397">
                  <c:v>45125</c:v>
                </c:pt>
                <c:pt idx="1398">
                  <c:v>45126</c:v>
                </c:pt>
                <c:pt idx="1399">
                  <c:v>45127</c:v>
                </c:pt>
                <c:pt idx="1400">
                  <c:v>45128</c:v>
                </c:pt>
                <c:pt idx="1401">
                  <c:v>45131</c:v>
                </c:pt>
                <c:pt idx="1402">
                  <c:v>45132</c:v>
                </c:pt>
                <c:pt idx="1403">
                  <c:v>45133</c:v>
                </c:pt>
                <c:pt idx="1404">
                  <c:v>45134</c:v>
                </c:pt>
                <c:pt idx="1405">
                  <c:v>45135</c:v>
                </c:pt>
                <c:pt idx="1406">
                  <c:v>45138</c:v>
                </c:pt>
                <c:pt idx="1407">
                  <c:v>45139</c:v>
                </c:pt>
                <c:pt idx="1408">
                  <c:v>45140</c:v>
                </c:pt>
                <c:pt idx="1409">
                  <c:v>45141</c:v>
                </c:pt>
                <c:pt idx="1410">
                  <c:v>45142</c:v>
                </c:pt>
                <c:pt idx="1411">
                  <c:v>45145</c:v>
                </c:pt>
                <c:pt idx="1412">
                  <c:v>45146</c:v>
                </c:pt>
                <c:pt idx="1413">
                  <c:v>45147</c:v>
                </c:pt>
                <c:pt idx="1414">
                  <c:v>45148</c:v>
                </c:pt>
                <c:pt idx="1415">
                  <c:v>45149</c:v>
                </c:pt>
                <c:pt idx="1416">
                  <c:v>45152</c:v>
                </c:pt>
                <c:pt idx="1417">
                  <c:v>45153</c:v>
                </c:pt>
                <c:pt idx="1418">
                  <c:v>45154</c:v>
                </c:pt>
                <c:pt idx="1419">
                  <c:v>45155</c:v>
                </c:pt>
                <c:pt idx="1420">
                  <c:v>45156</c:v>
                </c:pt>
                <c:pt idx="1421">
                  <c:v>45159</c:v>
                </c:pt>
                <c:pt idx="1422">
                  <c:v>45160</c:v>
                </c:pt>
                <c:pt idx="1423">
                  <c:v>45161</c:v>
                </c:pt>
                <c:pt idx="1424">
                  <c:v>45162</c:v>
                </c:pt>
                <c:pt idx="1425">
                  <c:v>45163</c:v>
                </c:pt>
                <c:pt idx="1426">
                  <c:v>45166</c:v>
                </c:pt>
                <c:pt idx="1427">
                  <c:v>45167</c:v>
                </c:pt>
                <c:pt idx="1428">
                  <c:v>45168</c:v>
                </c:pt>
                <c:pt idx="1429">
                  <c:v>45169</c:v>
                </c:pt>
                <c:pt idx="1430">
                  <c:v>45170</c:v>
                </c:pt>
                <c:pt idx="1431">
                  <c:v>45174</c:v>
                </c:pt>
                <c:pt idx="1432">
                  <c:v>45175</c:v>
                </c:pt>
                <c:pt idx="1433">
                  <c:v>45176</c:v>
                </c:pt>
                <c:pt idx="1434">
                  <c:v>45177</c:v>
                </c:pt>
                <c:pt idx="1435">
                  <c:v>45180</c:v>
                </c:pt>
                <c:pt idx="1436">
                  <c:v>45181</c:v>
                </c:pt>
                <c:pt idx="1437">
                  <c:v>45182</c:v>
                </c:pt>
                <c:pt idx="1438">
                  <c:v>45183</c:v>
                </c:pt>
                <c:pt idx="1439">
                  <c:v>45184</c:v>
                </c:pt>
                <c:pt idx="1440">
                  <c:v>45187</c:v>
                </c:pt>
                <c:pt idx="1441">
                  <c:v>45188</c:v>
                </c:pt>
                <c:pt idx="1442">
                  <c:v>45189</c:v>
                </c:pt>
                <c:pt idx="1443">
                  <c:v>45190</c:v>
                </c:pt>
                <c:pt idx="1444">
                  <c:v>45191</c:v>
                </c:pt>
                <c:pt idx="1445">
                  <c:v>45194</c:v>
                </c:pt>
                <c:pt idx="1446">
                  <c:v>45195</c:v>
                </c:pt>
                <c:pt idx="1447">
                  <c:v>45196</c:v>
                </c:pt>
                <c:pt idx="1448">
                  <c:v>45197</c:v>
                </c:pt>
                <c:pt idx="1449">
                  <c:v>45198</c:v>
                </c:pt>
                <c:pt idx="1450">
                  <c:v>45201</c:v>
                </c:pt>
                <c:pt idx="1451">
                  <c:v>45202</c:v>
                </c:pt>
                <c:pt idx="1452">
                  <c:v>45203</c:v>
                </c:pt>
                <c:pt idx="1453">
                  <c:v>45204</c:v>
                </c:pt>
                <c:pt idx="1454">
                  <c:v>45205</c:v>
                </c:pt>
                <c:pt idx="1455">
                  <c:v>45208</c:v>
                </c:pt>
                <c:pt idx="1456">
                  <c:v>45209</c:v>
                </c:pt>
                <c:pt idx="1457">
                  <c:v>45210</c:v>
                </c:pt>
                <c:pt idx="1458">
                  <c:v>45211</c:v>
                </c:pt>
                <c:pt idx="1459">
                  <c:v>45212</c:v>
                </c:pt>
                <c:pt idx="1460">
                  <c:v>45215</c:v>
                </c:pt>
                <c:pt idx="1461">
                  <c:v>45216</c:v>
                </c:pt>
                <c:pt idx="1462">
                  <c:v>45217</c:v>
                </c:pt>
                <c:pt idx="1463">
                  <c:v>45218</c:v>
                </c:pt>
                <c:pt idx="1464">
                  <c:v>45219</c:v>
                </c:pt>
                <c:pt idx="1465">
                  <c:v>45222</c:v>
                </c:pt>
                <c:pt idx="1466">
                  <c:v>45223</c:v>
                </c:pt>
                <c:pt idx="1467">
                  <c:v>45224</c:v>
                </c:pt>
                <c:pt idx="1468">
                  <c:v>45225</c:v>
                </c:pt>
                <c:pt idx="1469">
                  <c:v>45226</c:v>
                </c:pt>
                <c:pt idx="1470">
                  <c:v>45229</c:v>
                </c:pt>
                <c:pt idx="1471">
                  <c:v>45230</c:v>
                </c:pt>
                <c:pt idx="1472">
                  <c:v>45231</c:v>
                </c:pt>
                <c:pt idx="1473">
                  <c:v>45232</c:v>
                </c:pt>
                <c:pt idx="1474">
                  <c:v>45233</c:v>
                </c:pt>
                <c:pt idx="1475">
                  <c:v>45236</c:v>
                </c:pt>
                <c:pt idx="1476">
                  <c:v>45237</c:v>
                </c:pt>
                <c:pt idx="1477">
                  <c:v>45238</c:v>
                </c:pt>
                <c:pt idx="1478">
                  <c:v>45239</c:v>
                </c:pt>
                <c:pt idx="1479">
                  <c:v>45240</c:v>
                </c:pt>
                <c:pt idx="1480">
                  <c:v>45243</c:v>
                </c:pt>
                <c:pt idx="1481">
                  <c:v>45244</c:v>
                </c:pt>
                <c:pt idx="1482">
                  <c:v>45245</c:v>
                </c:pt>
                <c:pt idx="1483">
                  <c:v>45246</c:v>
                </c:pt>
                <c:pt idx="1484">
                  <c:v>45247</c:v>
                </c:pt>
                <c:pt idx="1485">
                  <c:v>45250</c:v>
                </c:pt>
                <c:pt idx="1486">
                  <c:v>45251</c:v>
                </c:pt>
                <c:pt idx="1487">
                  <c:v>45252</c:v>
                </c:pt>
                <c:pt idx="1488">
                  <c:v>45254</c:v>
                </c:pt>
                <c:pt idx="1489">
                  <c:v>45257</c:v>
                </c:pt>
                <c:pt idx="1490">
                  <c:v>45258</c:v>
                </c:pt>
                <c:pt idx="1491">
                  <c:v>45259</c:v>
                </c:pt>
                <c:pt idx="1492">
                  <c:v>45260</c:v>
                </c:pt>
                <c:pt idx="1493">
                  <c:v>45261</c:v>
                </c:pt>
                <c:pt idx="1494">
                  <c:v>45264</c:v>
                </c:pt>
                <c:pt idx="1495">
                  <c:v>45265</c:v>
                </c:pt>
                <c:pt idx="1496">
                  <c:v>45266</c:v>
                </c:pt>
                <c:pt idx="1497">
                  <c:v>45267</c:v>
                </c:pt>
                <c:pt idx="1498">
                  <c:v>45268</c:v>
                </c:pt>
                <c:pt idx="1499">
                  <c:v>45271</c:v>
                </c:pt>
                <c:pt idx="1500">
                  <c:v>45272</c:v>
                </c:pt>
                <c:pt idx="1501">
                  <c:v>45273</c:v>
                </c:pt>
                <c:pt idx="1502">
                  <c:v>45274</c:v>
                </c:pt>
                <c:pt idx="1503">
                  <c:v>45275</c:v>
                </c:pt>
                <c:pt idx="1504">
                  <c:v>45278</c:v>
                </c:pt>
                <c:pt idx="1505">
                  <c:v>45279</c:v>
                </c:pt>
                <c:pt idx="1506">
                  <c:v>45280</c:v>
                </c:pt>
                <c:pt idx="1507">
                  <c:v>45281</c:v>
                </c:pt>
                <c:pt idx="1508">
                  <c:v>45282</c:v>
                </c:pt>
                <c:pt idx="1509">
                  <c:v>45286</c:v>
                </c:pt>
                <c:pt idx="1510">
                  <c:v>45287</c:v>
                </c:pt>
                <c:pt idx="1511">
                  <c:v>45288</c:v>
                </c:pt>
                <c:pt idx="1512">
                  <c:v>45289</c:v>
                </c:pt>
                <c:pt idx="1513">
                  <c:v>45293</c:v>
                </c:pt>
                <c:pt idx="1514">
                  <c:v>45294</c:v>
                </c:pt>
                <c:pt idx="1515">
                  <c:v>45295</c:v>
                </c:pt>
                <c:pt idx="1516">
                  <c:v>45296</c:v>
                </c:pt>
                <c:pt idx="1517">
                  <c:v>45299</c:v>
                </c:pt>
                <c:pt idx="1518">
                  <c:v>45300</c:v>
                </c:pt>
                <c:pt idx="1519">
                  <c:v>45301</c:v>
                </c:pt>
                <c:pt idx="1520">
                  <c:v>45302</c:v>
                </c:pt>
                <c:pt idx="1521">
                  <c:v>45303</c:v>
                </c:pt>
                <c:pt idx="1522">
                  <c:v>45307</c:v>
                </c:pt>
                <c:pt idx="1523">
                  <c:v>45308</c:v>
                </c:pt>
                <c:pt idx="1524">
                  <c:v>45309</c:v>
                </c:pt>
                <c:pt idx="1525">
                  <c:v>45310</c:v>
                </c:pt>
                <c:pt idx="1526">
                  <c:v>45313</c:v>
                </c:pt>
                <c:pt idx="1527">
                  <c:v>45314</c:v>
                </c:pt>
                <c:pt idx="1528">
                  <c:v>45315</c:v>
                </c:pt>
                <c:pt idx="1529">
                  <c:v>45316</c:v>
                </c:pt>
                <c:pt idx="1530">
                  <c:v>45317</c:v>
                </c:pt>
                <c:pt idx="1531">
                  <c:v>45320</c:v>
                </c:pt>
                <c:pt idx="1532">
                  <c:v>45321</c:v>
                </c:pt>
                <c:pt idx="1533">
                  <c:v>45322</c:v>
                </c:pt>
                <c:pt idx="1534">
                  <c:v>45323</c:v>
                </c:pt>
                <c:pt idx="1535">
                  <c:v>45324</c:v>
                </c:pt>
                <c:pt idx="1536">
                  <c:v>45327</c:v>
                </c:pt>
                <c:pt idx="1537">
                  <c:v>45328</c:v>
                </c:pt>
                <c:pt idx="1538">
                  <c:v>45329</c:v>
                </c:pt>
                <c:pt idx="1539">
                  <c:v>45330</c:v>
                </c:pt>
                <c:pt idx="1540">
                  <c:v>45331</c:v>
                </c:pt>
                <c:pt idx="1541">
                  <c:v>45334</c:v>
                </c:pt>
                <c:pt idx="1542">
                  <c:v>45335</c:v>
                </c:pt>
                <c:pt idx="1543">
                  <c:v>45336</c:v>
                </c:pt>
                <c:pt idx="1544">
                  <c:v>45337</c:v>
                </c:pt>
                <c:pt idx="1545">
                  <c:v>45338</c:v>
                </c:pt>
                <c:pt idx="1546">
                  <c:v>45342</c:v>
                </c:pt>
                <c:pt idx="1547">
                  <c:v>45343</c:v>
                </c:pt>
                <c:pt idx="1548">
                  <c:v>45344</c:v>
                </c:pt>
                <c:pt idx="1549">
                  <c:v>45345</c:v>
                </c:pt>
                <c:pt idx="1550">
                  <c:v>45348</c:v>
                </c:pt>
                <c:pt idx="1551">
                  <c:v>45349</c:v>
                </c:pt>
                <c:pt idx="1552">
                  <c:v>45350</c:v>
                </c:pt>
                <c:pt idx="1553">
                  <c:v>45351</c:v>
                </c:pt>
                <c:pt idx="1554">
                  <c:v>45352</c:v>
                </c:pt>
                <c:pt idx="1555">
                  <c:v>45355</c:v>
                </c:pt>
                <c:pt idx="1556">
                  <c:v>45356</c:v>
                </c:pt>
                <c:pt idx="1557">
                  <c:v>45357</c:v>
                </c:pt>
                <c:pt idx="1558">
                  <c:v>45358</c:v>
                </c:pt>
                <c:pt idx="1559">
                  <c:v>45359</c:v>
                </c:pt>
                <c:pt idx="1560">
                  <c:v>45362</c:v>
                </c:pt>
                <c:pt idx="1561">
                  <c:v>45363</c:v>
                </c:pt>
                <c:pt idx="1562">
                  <c:v>45364</c:v>
                </c:pt>
                <c:pt idx="1563">
                  <c:v>45365</c:v>
                </c:pt>
                <c:pt idx="1564">
                  <c:v>45366</c:v>
                </c:pt>
                <c:pt idx="1565">
                  <c:v>45369</c:v>
                </c:pt>
                <c:pt idx="1566">
                  <c:v>45370</c:v>
                </c:pt>
                <c:pt idx="1567">
                  <c:v>45371</c:v>
                </c:pt>
                <c:pt idx="1568">
                  <c:v>45372</c:v>
                </c:pt>
                <c:pt idx="1569">
                  <c:v>45373</c:v>
                </c:pt>
                <c:pt idx="1570">
                  <c:v>45376</c:v>
                </c:pt>
                <c:pt idx="1571">
                  <c:v>45377</c:v>
                </c:pt>
                <c:pt idx="1572">
                  <c:v>45378</c:v>
                </c:pt>
                <c:pt idx="1573">
                  <c:v>45379</c:v>
                </c:pt>
                <c:pt idx="1574">
                  <c:v>45383</c:v>
                </c:pt>
                <c:pt idx="1575">
                  <c:v>45384</c:v>
                </c:pt>
                <c:pt idx="1576">
                  <c:v>45385</c:v>
                </c:pt>
                <c:pt idx="1577">
                  <c:v>45386</c:v>
                </c:pt>
                <c:pt idx="1578">
                  <c:v>45387</c:v>
                </c:pt>
                <c:pt idx="1579">
                  <c:v>45390</c:v>
                </c:pt>
                <c:pt idx="1580">
                  <c:v>45391</c:v>
                </c:pt>
                <c:pt idx="1581">
                  <c:v>45392</c:v>
                </c:pt>
                <c:pt idx="1582">
                  <c:v>45393</c:v>
                </c:pt>
                <c:pt idx="1583">
                  <c:v>45394</c:v>
                </c:pt>
                <c:pt idx="1584">
                  <c:v>45397</c:v>
                </c:pt>
                <c:pt idx="1585">
                  <c:v>45398</c:v>
                </c:pt>
                <c:pt idx="1586">
                  <c:v>45399</c:v>
                </c:pt>
                <c:pt idx="1587">
                  <c:v>45400</c:v>
                </c:pt>
                <c:pt idx="1588">
                  <c:v>45401</c:v>
                </c:pt>
                <c:pt idx="1589">
                  <c:v>45404</c:v>
                </c:pt>
                <c:pt idx="1590">
                  <c:v>45405</c:v>
                </c:pt>
                <c:pt idx="1591">
                  <c:v>45406</c:v>
                </c:pt>
                <c:pt idx="1592">
                  <c:v>45407</c:v>
                </c:pt>
                <c:pt idx="1593">
                  <c:v>45408</c:v>
                </c:pt>
                <c:pt idx="1594">
                  <c:v>45411</c:v>
                </c:pt>
                <c:pt idx="1595">
                  <c:v>45412</c:v>
                </c:pt>
                <c:pt idx="1596">
                  <c:v>45413</c:v>
                </c:pt>
                <c:pt idx="1597">
                  <c:v>45414</c:v>
                </c:pt>
                <c:pt idx="1598">
                  <c:v>45415</c:v>
                </c:pt>
                <c:pt idx="1599">
                  <c:v>45418</c:v>
                </c:pt>
                <c:pt idx="1600">
                  <c:v>45419</c:v>
                </c:pt>
                <c:pt idx="1601">
                  <c:v>45420</c:v>
                </c:pt>
                <c:pt idx="1602">
                  <c:v>45421</c:v>
                </c:pt>
                <c:pt idx="1603">
                  <c:v>45422</c:v>
                </c:pt>
                <c:pt idx="1604">
                  <c:v>45425</c:v>
                </c:pt>
                <c:pt idx="1605">
                  <c:v>45426</c:v>
                </c:pt>
                <c:pt idx="1606">
                  <c:v>45427</c:v>
                </c:pt>
                <c:pt idx="1607">
                  <c:v>45428</c:v>
                </c:pt>
                <c:pt idx="1608">
                  <c:v>45429</c:v>
                </c:pt>
                <c:pt idx="1609">
                  <c:v>45432</c:v>
                </c:pt>
                <c:pt idx="1610">
                  <c:v>45433</c:v>
                </c:pt>
                <c:pt idx="1611">
                  <c:v>45434</c:v>
                </c:pt>
                <c:pt idx="1612">
                  <c:v>45435</c:v>
                </c:pt>
                <c:pt idx="1613">
                  <c:v>45436</c:v>
                </c:pt>
                <c:pt idx="1614">
                  <c:v>45439</c:v>
                </c:pt>
                <c:pt idx="1615">
                  <c:v>45440</c:v>
                </c:pt>
                <c:pt idx="1616">
                  <c:v>45441</c:v>
                </c:pt>
                <c:pt idx="1617">
                  <c:v>45442</c:v>
                </c:pt>
                <c:pt idx="1618">
                  <c:v>45443</c:v>
                </c:pt>
                <c:pt idx="1619">
                  <c:v>45446</c:v>
                </c:pt>
                <c:pt idx="1620">
                  <c:v>45447</c:v>
                </c:pt>
                <c:pt idx="1621">
                  <c:v>45448</c:v>
                </c:pt>
                <c:pt idx="1622">
                  <c:v>45449</c:v>
                </c:pt>
                <c:pt idx="1623">
                  <c:v>45450</c:v>
                </c:pt>
                <c:pt idx="1624">
                  <c:v>45453</c:v>
                </c:pt>
                <c:pt idx="1625">
                  <c:v>45454</c:v>
                </c:pt>
                <c:pt idx="1626">
                  <c:v>45455</c:v>
                </c:pt>
                <c:pt idx="1627">
                  <c:v>45456</c:v>
                </c:pt>
                <c:pt idx="1628">
                  <c:v>45457</c:v>
                </c:pt>
                <c:pt idx="1629">
                  <c:v>45460</c:v>
                </c:pt>
                <c:pt idx="1630">
                  <c:v>45461</c:v>
                </c:pt>
                <c:pt idx="1631">
                  <c:v>45462</c:v>
                </c:pt>
                <c:pt idx="1632">
                  <c:v>45463</c:v>
                </c:pt>
                <c:pt idx="1633">
                  <c:v>45464</c:v>
                </c:pt>
                <c:pt idx="1634">
                  <c:v>45467</c:v>
                </c:pt>
                <c:pt idx="1635">
                  <c:v>45468</c:v>
                </c:pt>
                <c:pt idx="1636">
                  <c:v>45469</c:v>
                </c:pt>
                <c:pt idx="1637">
                  <c:v>45470</c:v>
                </c:pt>
                <c:pt idx="1638">
                  <c:v>45471</c:v>
                </c:pt>
                <c:pt idx="1639">
                  <c:v>45474</c:v>
                </c:pt>
                <c:pt idx="1640">
                  <c:v>45475</c:v>
                </c:pt>
                <c:pt idx="1641">
                  <c:v>45476</c:v>
                </c:pt>
                <c:pt idx="1642">
                  <c:v>45477</c:v>
                </c:pt>
                <c:pt idx="1643">
                  <c:v>45478</c:v>
                </c:pt>
                <c:pt idx="1644">
                  <c:v>45481</c:v>
                </c:pt>
                <c:pt idx="1645">
                  <c:v>45482</c:v>
                </c:pt>
                <c:pt idx="1646">
                  <c:v>45483</c:v>
                </c:pt>
                <c:pt idx="1647">
                  <c:v>45484</c:v>
                </c:pt>
                <c:pt idx="1648">
                  <c:v>45485</c:v>
                </c:pt>
                <c:pt idx="1649">
                  <c:v>45488</c:v>
                </c:pt>
                <c:pt idx="1650">
                  <c:v>45489</c:v>
                </c:pt>
                <c:pt idx="1651">
                  <c:v>45490</c:v>
                </c:pt>
                <c:pt idx="1652">
                  <c:v>45491</c:v>
                </c:pt>
                <c:pt idx="1653">
                  <c:v>45492</c:v>
                </c:pt>
                <c:pt idx="1654">
                  <c:v>45495</c:v>
                </c:pt>
                <c:pt idx="1655">
                  <c:v>45496</c:v>
                </c:pt>
                <c:pt idx="1656">
                  <c:v>45497</c:v>
                </c:pt>
                <c:pt idx="1657">
                  <c:v>45498</c:v>
                </c:pt>
                <c:pt idx="1658">
                  <c:v>45499</c:v>
                </c:pt>
                <c:pt idx="1659">
                  <c:v>45502</c:v>
                </c:pt>
                <c:pt idx="1660">
                  <c:v>45503</c:v>
                </c:pt>
                <c:pt idx="1661">
                  <c:v>45504</c:v>
                </c:pt>
                <c:pt idx="1662">
                  <c:v>45505</c:v>
                </c:pt>
                <c:pt idx="1663">
                  <c:v>45506</c:v>
                </c:pt>
                <c:pt idx="1664">
                  <c:v>45509</c:v>
                </c:pt>
                <c:pt idx="1665">
                  <c:v>45510</c:v>
                </c:pt>
                <c:pt idx="1666">
                  <c:v>45511</c:v>
                </c:pt>
                <c:pt idx="1667">
                  <c:v>45512</c:v>
                </c:pt>
                <c:pt idx="1668">
                  <c:v>45513</c:v>
                </c:pt>
                <c:pt idx="1669">
                  <c:v>45516</c:v>
                </c:pt>
                <c:pt idx="1670">
                  <c:v>45517</c:v>
                </c:pt>
                <c:pt idx="1671">
                  <c:v>45518</c:v>
                </c:pt>
                <c:pt idx="1672">
                  <c:v>45519</c:v>
                </c:pt>
                <c:pt idx="1673">
                  <c:v>45520</c:v>
                </c:pt>
                <c:pt idx="1674">
                  <c:v>45523</c:v>
                </c:pt>
                <c:pt idx="1675">
                  <c:v>45524</c:v>
                </c:pt>
                <c:pt idx="1676">
                  <c:v>45525</c:v>
                </c:pt>
                <c:pt idx="1677">
                  <c:v>45526</c:v>
                </c:pt>
                <c:pt idx="1678">
                  <c:v>45527</c:v>
                </c:pt>
                <c:pt idx="1679">
                  <c:v>45530</c:v>
                </c:pt>
                <c:pt idx="1680">
                  <c:v>45531</c:v>
                </c:pt>
                <c:pt idx="1681">
                  <c:v>45532</c:v>
                </c:pt>
                <c:pt idx="1682">
                  <c:v>45533</c:v>
                </c:pt>
                <c:pt idx="1683">
                  <c:v>45534</c:v>
                </c:pt>
                <c:pt idx="1684">
                  <c:v>45537</c:v>
                </c:pt>
                <c:pt idx="1685">
                  <c:v>45538</c:v>
                </c:pt>
                <c:pt idx="1686">
                  <c:v>45539</c:v>
                </c:pt>
                <c:pt idx="1687">
                  <c:v>45540</c:v>
                </c:pt>
                <c:pt idx="1688">
                  <c:v>45541</c:v>
                </c:pt>
                <c:pt idx="1689">
                  <c:v>45544</c:v>
                </c:pt>
                <c:pt idx="1690">
                  <c:v>45545</c:v>
                </c:pt>
                <c:pt idx="1691">
                  <c:v>45546</c:v>
                </c:pt>
                <c:pt idx="1692">
                  <c:v>45547</c:v>
                </c:pt>
                <c:pt idx="1693">
                  <c:v>45548</c:v>
                </c:pt>
                <c:pt idx="1694">
                  <c:v>45551</c:v>
                </c:pt>
                <c:pt idx="1695">
                  <c:v>45552</c:v>
                </c:pt>
                <c:pt idx="1696">
                  <c:v>45553</c:v>
                </c:pt>
                <c:pt idx="1697">
                  <c:v>45554</c:v>
                </c:pt>
                <c:pt idx="1698">
                  <c:v>45555</c:v>
                </c:pt>
                <c:pt idx="1699">
                  <c:v>45558</c:v>
                </c:pt>
                <c:pt idx="1700">
                  <c:v>45559</c:v>
                </c:pt>
                <c:pt idx="1701">
                  <c:v>45560</c:v>
                </c:pt>
                <c:pt idx="1702">
                  <c:v>45561</c:v>
                </c:pt>
                <c:pt idx="1703">
                  <c:v>45562</c:v>
                </c:pt>
                <c:pt idx="1704">
                  <c:v>45565</c:v>
                </c:pt>
                <c:pt idx="1705">
                  <c:v>45566</c:v>
                </c:pt>
                <c:pt idx="1706">
                  <c:v>45567</c:v>
                </c:pt>
                <c:pt idx="1707">
                  <c:v>45568</c:v>
                </c:pt>
                <c:pt idx="1708">
                  <c:v>45569</c:v>
                </c:pt>
                <c:pt idx="1709">
                  <c:v>45572</c:v>
                </c:pt>
                <c:pt idx="1710">
                  <c:v>45573</c:v>
                </c:pt>
                <c:pt idx="1711">
                  <c:v>45574</c:v>
                </c:pt>
                <c:pt idx="1712">
                  <c:v>45575</c:v>
                </c:pt>
                <c:pt idx="1713">
                  <c:v>45576</c:v>
                </c:pt>
                <c:pt idx="1714">
                  <c:v>45579</c:v>
                </c:pt>
                <c:pt idx="1715">
                  <c:v>45580</c:v>
                </c:pt>
                <c:pt idx="1716">
                  <c:v>45581</c:v>
                </c:pt>
                <c:pt idx="1717">
                  <c:v>45582</c:v>
                </c:pt>
                <c:pt idx="1718">
                  <c:v>45583</c:v>
                </c:pt>
                <c:pt idx="1719">
                  <c:v>45586</c:v>
                </c:pt>
                <c:pt idx="1720">
                  <c:v>45587</c:v>
                </c:pt>
                <c:pt idx="1721">
                  <c:v>45588</c:v>
                </c:pt>
                <c:pt idx="1722">
                  <c:v>45589</c:v>
                </c:pt>
                <c:pt idx="1723">
                  <c:v>45590</c:v>
                </c:pt>
                <c:pt idx="1724">
                  <c:v>45593</c:v>
                </c:pt>
                <c:pt idx="1725">
                  <c:v>45594</c:v>
                </c:pt>
                <c:pt idx="1726">
                  <c:v>45595</c:v>
                </c:pt>
                <c:pt idx="1727">
                  <c:v>45596</c:v>
                </c:pt>
                <c:pt idx="1728">
                  <c:v>45597</c:v>
                </c:pt>
                <c:pt idx="1729">
                  <c:v>45600</c:v>
                </c:pt>
                <c:pt idx="1730">
                  <c:v>45601</c:v>
                </c:pt>
                <c:pt idx="1731">
                  <c:v>45602</c:v>
                </c:pt>
                <c:pt idx="1732">
                  <c:v>45603</c:v>
                </c:pt>
                <c:pt idx="1733">
                  <c:v>45604</c:v>
                </c:pt>
                <c:pt idx="1734">
                  <c:v>45607</c:v>
                </c:pt>
                <c:pt idx="1735">
                  <c:v>45608</c:v>
                </c:pt>
                <c:pt idx="1736">
                  <c:v>45609</c:v>
                </c:pt>
                <c:pt idx="1737">
                  <c:v>45610</c:v>
                </c:pt>
                <c:pt idx="1738">
                  <c:v>45611</c:v>
                </c:pt>
                <c:pt idx="1739">
                  <c:v>45614</c:v>
                </c:pt>
                <c:pt idx="1740">
                  <c:v>45615</c:v>
                </c:pt>
                <c:pt idx="1741">
                  <c:v>45616</c:v>
                </c:pt>
                <c:pt idx="1742">
                  <c:v>45617</c:v>
                </c:pt>
                <c:pt idx="1743">
                  <c:v>45618</c:v>
                </c:pt>
                <c:pt idx="1744">
                  <c:v>45621</c:v>
                </c:pt>
                <c:pt idx="1745">
                  <c:v>45622</c:v>
                </c:pt>
                <c:pt idx="1746">
                  <c:v>45623</c:v>
                </c:pt>
                <c:pt idx="1747">
                  <c:v>45624</c:v>
                </c:pt>
                <c:pt idx="1748">
                  <c:v>45625</c:v>
                </c:pt>
                <c:pt idx="1749">
                  <c:v>45628</c:v>
                </c:pt>
                <c:pt idx="1750">
                  <c:v>45629</c:v>
                </c:pt>
                <c:pt idx="1751">
                  <c:v>45630</c:v>
                </c:pt>
                <c:pt idx="1752">
                  <c:v>45631</c:v>
                </c:pt>
                <c:pt idx="1753">
                  <c:v>45632</c:v>
                </c:pt>
                <c:pt idx="1754">
                  <c:v>45635</c:v>
                </c:pt>
                <c:pt idx="1755">
                  <c:v>45636</c:v>
                </c:pt>
                <c:pt idx="1756">
                  <c:v>45637</c:v>
                </c:pt>
                <c:pt idx="1757">
                  <c:v>45638</c:v>
                </c:pt>
                <c:pt idx="1758">
                  <c:v>45639</c:v>
                </c:pt>
                <c:pt idx="1759">
                  <c:v>45642</c:v>
                </c:pt>
                <c:pt idx="1760">
                  <c:v>45643</c:v>
                </c:pt>
                <c:pt idx="1761">
                  <c:v>45644</c:v>
                </c:pt>
                <c:pt idx="1762">
                  <c:v>45645</c:v>
                </c:pt>
                <c:pt idx="1763">
                  <c:v>45646</c:v>
                </c:pt>
                <c:pt idx="1764">
                  <c:v>45649</c:v>
                </c:pt>
                <c:pt idx="1765">
                  <c:v>45650</c:v>
                </c:pt>
                <c:pt idx="1766">
                  <c:v>45652</c:v>
                </c:pt>
                <c:pt idx="1767">
                  <c:v>45653</c:v>
                </c:pt>
                <c:pt idx="1768">
                  <c:v>45656</c:v>
                </c:pt>
                <c:pt idx="1769">
                  <c:v>45657</c:v>
                </c:pt>
                <c:pt idx="1770">
                  <c:v>45659</c:v>
                </c:pt>
                <c:pt idx="1771">
                  <c:v>45660</c:v>
                </c:pt>
                <c:pt idx="1772">
                  <c:v>45663</c:v>
                </c:pt>
                <c:pt idx="1773">
                  <c:v>45664</c:v>
                </c:pt>
                <c:pt idx="1774">
                  <c:v>45665</c:v>
                </c:pt>
                <c:pt idx="1775">
                  <c:v>45666</c:v>
                </c:pt>
                <c:pt idx="1776">
                  <c:v>45667</c:v>
                </c:pt>
                <c:pt idx="1777">
                  <c:v>45670</c:v>
                </c:pt>
                <c:pt idx="1778">
                  <c:v>45671</c:v>
                </c:pt>
                <c:pt idx="1779">
                  <c:v>45672</c:v>
                </c:pt>
                <c:pt idx="1780">
                  <c:v>45673</c:v>
                </c:pt>
                <c:pt idx="1781">
                  <c:v>45674</c:v>
                </c:pt>
                <c:pt idx="1782">
                  <c:v>45677</c:v>
                </c:pt>
                <c:pt idx="1783">
                  <c:v>45678</c:v>
                </c:pt>
                <c:pt idx="1784">
                  <c:v>45679</c:v>
                </c:pt>
                <c:pt idx="1785">
                  <c:v>45680</c:v>
                </c:pt>
                <c:pt idx="1786">
                  <c:v>45681</c:v>
                </c:pt>
                <c:pt idx="1787">
                  <c:v>45684</c:v>
                </c:pt>
                <c:pt idx="1788">
                  <c:v>45685</c:v>
                </c:pt>
                <c:pt idx="1789">
                  <c:v>45686</c:v>
                </c:pt>
                <c:pt idx="1790">
                  <c:v>45687</c:v>
                </c:pt>
                <c:pt idx="1791">
                  <c:v>45688</c:v>
                </c:pt>
                <c:pt idx="1792">
                  <c:v>45691</c:v>
                </c:pt>
                <c:pt idx="1793">
                  <c:v>45692</c:v>
                </c:pt>
                <c:pt idx="1794">
                  <c:v>45693</c:v>
                </c:pt>
                <c:pt idx="1795">
                  <c:v>45694</c:v>
                </c:pt>
                <c:pt idx="1796">
                  <c:v>45695</c:v>
                </c:pt>
                <c:pt idx="1797">
                  <c:v>45698</c:v>
                </c:pt>
                <c:pt idx="1798">
                  <c:v>45699</c:v>
                </c:pt>
                <c:pt idx="1799">
                  <c:v>45700</c:v>
                </c:pt>
                <c:pt idx="1800">
                  <c:v>45701</c:v>
                </c:pt>
                <c:pt idx="1801">
                  <c:v>45702</c:v>
                </c:pt>
                <c:pt idx="1802">
                  <c:v>45705</c:v>
                </c:pt>
                <c:pt idx="1803">
                  <c:v>45706</c:v>
                </c:pt>
                <c:pt idx="1804">
                  <c:v>45707</c:v>
                </c:pt>
                <c:pt idx="1805">
                  <c:v>45708</c:v>
                </c:pt>
                <c:pt idx="1806">
                  <c:v>45709</c:v>
                </c:pt>
                <c:pt idx="1807">
                  <c:v>45712</c:v>
                </c:pt>
                <c:pt idx="1808">
                  <c:v>45713</c:v>
                </c:pt>
                <c:pt idx="1809">
                  <c:v>45714</c:v>
                </c:pt>
                <c:pt idx="1810">
                  <c:v>45715</c:v>
                </c:pt>
                <c:pt idx="1811">
                  <c:v>45716</c:v>
                </c:pt>
                <c:pt idx="1812">
                  <c:v>45719</c:v>
                </c:pt>
                <c:pt idx="1813">
                  <c:v>45720</c:v>
                </c:pt>
                <c:pt idx="1814">
                  <c:v>45721</c:v>
                </c:pt>
                <c:pt idx="1815">
                  <c:v>45722</c:v>
                </c:pt>
                <c:pt idx="1816">
                  <c:v>45723</c:v>
                </c:pt>
                <c:pt idx="1817">
                  <c:v>45726</c:v>
                </c:pt>
                <c:pt idx="1818">
                  <c:v>45727</c:v>
                </c:pt>
                <c:pt idx="1819">
                  <c:v>45728</c:v>
                </c:pt>
                <c:pt idx="1820">
                  <c:v>45729</c:v>
                </c:pt>
                <c:pt idx="1821">
                  <c:v>45730</c:v>
                </c:pt>
                <c:pt idx="1822">
                  <c:v>45733</c:v>
                </c:pt>
                <c:pt idx="1823">
                  <c:v>45734</c:v>
                </c:pt>
                <c:pt idx="1824">
                  <c:v>45735</c:v>
                </c:pt>
                <c:pt idx="1825">
                  <c:v>45736</c:v>
                </c:pt>
                <c:pt idx="1826">
                  <c:v>45737</c:v>
                </c:pt>
                <c:pt idx="1827">
                  <c:v>45740</c:v>
                </c:pt>
                <c:pt idx="1828">
                  <c:v>45741</c:v>
                </c:pt>
                <c:pt idx="1829">
                  <c:v>45742</c:v>
                </c:pt>
                <c:pt idx="1830">
                  <c:v>45743</c:v>
                </c:pt>
                <c:pt idx="1831">
                  <c:v>45744</c:v>
                </c:pt>
                <c:pt idx="1832">
                  <c:v>45747</c:v>
                </c:pt>
                <c:pt idx="1833">
                  <c:v>45748</c:v>
                </c:pt>
                <c:pt idx="1834">
                  <c:v>45749</c:v>
                </c:pt>
                <c:pt idx="1835">
                  <c:v>45750</c:v>
                </c:pt>
                <c:pt idx="1836">
                  <c:v>45751</c:v>
                </c:pt>
                <c:pt idx="1837">
                  <c:v>45754</c:v>
                </c:pt>
                <c:pt idx="1838">
                  <c:v>45755</c:v>
                </c:pt>
                <c:pt idx="1839">
                  <c:v>45756</c:v>
                </c:pt>
                <c:pt idx="1840">
                  <c:v>45757</c:v>
                </c:pt>
                <c:pt idx="1841">
                  <c:v>45758</c:v>
                </c:pt>
                <c:pt idx="1842">
                  <c:v>45761</c:v>
                </c:pt>
                <c:pt idx="1843">
                  <c:v>45762</c:v>
                </c:pt>
                <c:pt idx="1844">
                  <c:v>45763</c:v>
                </c:pt>
                <c:pt idx="1845">
                  <c:v>45764</c:v>
                </c:pt>
                <c:pt idx="1846">
                  <c:v>45768</c:v>
                </c:pt>
                <c:pt idx="1847">
                  <c:v>45769</c:v>
                </c:pt>
                <c:pt idx="1848">
                  <c:v>45770</c:v>
                </c:pt>
                <c:pt idx="1849">
                  <c:v>45771</c:v>
                </c:pt>
                <c:pt idx="1850">
                  <c:v>45772</c:v>
                </c:pt>
                <c:pt idx="1851">
                  <c:v>45775</c:v>
                </c:pt>
                <c:pt idx="1852">
                  <c:v>45776</c:v>
                </c:pt>
                <c:pt idx="1853">
                  <c:v>45777</c:v>
                </c:pt>
                <c:pt idx="1854">
                  <c:v>45778</c:v>
                </c:pt>
                <c:pt idx="1855">
                  <c:v>45779</c:v>
                </c:pt>
                <c:pt idx="1856">
                  <c:v>45782</c:v>
                </c:pt>
                <c:pt idx="1857">
                  <c:v>45783</c:v>
                </c:pt>
                <c:pt idx="1858">
                  <c:v>45784</c:v>
                </c:pt>
                <c:pt idx="1859">
                  <c:v>45785</c:v>
                </c:pt>
                <c:pt idx="1860">
                  <c:v>45786</c:v>
                </c:pt>
                <c:pt idx="1861">
                  <c:v>45789</c:v>
                </c:pt>
                <c:pt idx="1862">
                  <c:v>45790</c:v>
                </c:pt>
                <c:pt idx="1863">
                  <c:v>45791</c:v>
                </c:pt>
                <c:pt idx="1864">
                  <c:v>45792</c:v>
                </c:pt>
                <c:pt idx="1865">
                  <c:v>45793</c:v>
                </c:pt>
                <c:pt idx="1866">
                  <c:v>45796</c:v>
                </c:pt>
                <c:pt idx="1867">
                  <c:v>45797</c:v>
                </c:pt>
                <c:pt idx="1868">
                  <c:v>45798</c:v>
                </c:pt>
                <c:pt idx="1869">
                  <c:v>45799</c:v>
                </c:pt>
                <c:pt idx="1870">
                  <c:v>45800</c:v>
                </c:pt>
                <c:pt idx="1871">
                  <c:v>45803</c:v>
                </c:pt>
                <c:pt idx="1872">
                  <c:v>45804</c:v>
                </c:pt>
                <c:pt idx="1873">
                  <c:v>45805</c:v>
                </c:pt>
                <c:pt idx="1874">
                  <c:v>45806</c:v>
                </c:pt>
                <c:pt idx="1875">
                  <c:v>45807</c:v>
                </c:pt>
                <c:pt idx="1876">
                  <c:v>45810</c:v>
                </c:pt>
                <c:pt idx="1877">
                  <c:v>45811</c:v>
                </c:pt>
                <c:pt idx="1878">
                  <c:v>45812</c:v>
                </c:pt>
                <c:pt idx="1879">
                  <c:v>45813</c:v>
                </c:pt>
                <c:pt idx="1880">
                  <c:v>45814</c:v>
                </c:pt>
                <c:pt idx="1881">
                  <c:v>45817</c:v>
                </c:pt>
                <c:pt idx="1882">
                  <c:v>45818</c:v>
                </c:pt>
                <c:pt idx="1883">
                  <c:v>45819</c:v>
                </c:pt>
                <c:pt idx="1884">
                  <c:v>45820</c:v>
                </c:pt>
                <c:pt idx="1885">
                  <c:v>45821</c:v>
                </c:pt>
                <c:pt idx="1886">
                  <c:v>45824</c:v>
                </c:pt>
                <c:pt idx="1887">
                  <c:v>45825</c:v>
                </c:pt>
                <c:pt idx="1888">
                  <c:v>45826</c:v>
                </c:pt>
                <c:pt idx="1889">
                  <c:v>45827</c:v>
                </c:pt>
                <c:pt idx="1890">
                  <c:v>45828</c:v>
                </c:pt>
                <c:pt idx="1891">
                  <c:v>45831</c:v>
                </c:pt>
                <c:pt idx="1892">
                  <c:v>45832</c:v>
                </c:pt>
                <c:pt idx="1893">
                  <c:v>45833</c:v>
                </c:pt>
                <c:pt idx="1894">
                  <c:v>45834</c:v>
                </c:pt>
                <c:pt idx="1895">
                  <c:v>45835</c:v>
                </c:pt>
                <c:pt idx="1896">
                  <c:v>45838</c:v>
                </c:pt>
                <c:pt idx="1897">
                  <c:v>45839</c:v>
                </c:pt>
                <c:pt idx="1898">
                  <c:v>45840</c:v>
                </c:pt>
                <c:pt idx="1899">
                  <c:v>45841</c:v>
                </c:pt>
                <c:pt idx="1900">
                  <c:v>45842</c:v>
                </c:pt>
                <c:pt idx="1901">
                  <c:v>45845</c:v>
                </c:pt>
                <c:pt idx="1902">
                  <c:v>45846</c:v>
                </c:pt>
                <c:pt idx="1903">
                  <c:v>45847</c:v>
                </c:pt>
                <c:pt idx="1904">
                  <c:v>45848</c:v>
                </c:pt>
                <c:pt idx="1905">
                  <c:v>45849</c:v>
                </c:pt>
                <c:pt idx="1906">
                  <c:v>45852</c:v>
                </c:pt>
                <c:pt idx="1907">
                  <c:v>45853</c:v>
                </c:pt>
                <c:pt idx="1908">
                  <c:v>45854</c:v>
                </c:pt>
                <c:pt idx="1909">
                  <c:v>45855</c:v>
                </c:pt>
                <c:pt idx="1910">
                  <c:v>45856</c:v>
                </c:pt>
                <c:pt idx="1911">
                  <c:v>45859</c:v>
                </c:pt>
                <c:pt idx="1912">
                  <c:v>45860</c:v>
                </c:pt>
                <c:pt idx="1913">
                  <c:v>45861</c:v>
                </c:pt>
                <c:pt idx="1914">
                  <c:v>45862</c:v>
                </c:pt>
                <c:pt idx="1915">
                  <c:v>45863</c:v>
                </c:pt>
                <c:pt idx="1916">
                  <c:v>45866</c:v>
                </c:pt>
                <c:pt idx="1917">
                  <c:v>45867</c:v>
                </c:pt>
                <c:pt idx="1918">
                  <c:v>45868</c:v>
                </c:pt>
                <c:pt idx="1919">
                  <c:v>45869</c:v>
                </c:pt>
                <c:pt idx="1920">
                  <c:v>45870</c:v>
                </c:pt>
                <c:pt idx="1921">
                  <c:v>45873</c:v>
                </c:pt>
                <c:pt idx="1922">
                  <c:v>45874</c:v>
                </c:pt>
                <c:pt idx="1923">
                  <c:v>45875</c:v>
                </c:pt>
                <c:pt idx="1924">
                  <c:v>45876</c:v>
                </c:pt>
                <c:pt idx="1925">
                  <c:v>45877</c:v>
                </c:pt>
                <c:pt idx="1926">
                  <c:v>45880</c:v>
                </c:pt>
                <c:pt idx="1927">
                  <c:v>45881</c:v>
                </c:pt>
                <c:pt idx="1928">
                  <c:v>45882</c:v>
                </c:pt>
                <c:pt idx="1929">
                  <c:v>45883</c:v>
                </c:pt>
                <c:pt idx="1930">
                  <c:v>45884</c:v>
                </c:pt>
                <c:pt idx="1931">
                  <c:v>45887</c:v>
                </c:pt>
                <c:pt idx="1932">
                  <c:v>45888</c:v>
                </c:pt>
                <c:pt idx="1933">
                  <c:v>45889</c:v>
                </c:pt>
                <c:pt idx="1934">
                  <c:v>45890</c:v>
                </c:pt>
                <c:pt idx="1935">
                  <c:v>45891</c:v>
                </c:pt>
                <c:pt idx="1936">
                  <c:v>45894</c:v>
                </c:pt>
                <c:pt idx="1937">
                  <c:v>45895</c:v>
                </c:pt>
                <c:pt idx="1938">
                  <c:v>45896</c:v>
                </c:pt>
                <c:pt idx="1939">
                  <c:v>45897</c:v>
                </c:pt>
                <c:pt idx="1940">
                  <c:v>45898</c:v>
                </c:pt>
                <c:pt idx="1941">
                  <c:v>45901</c:v>
                </c:pt>
                <c:pt idx="1942">
                  <c:v>45902</c:v>
                </c:pt>
                <c:pt idx="1943">
                  <c:v>45903</c:v>
                </c:pt>
                <c:pt idx="1944">
                  <c:v>45904</c:v>
                </c:pt>
                <c:pt idx="1945">
                  <c:v>45905</c:v>
                </c:pt>
                <c:pt idx="1946">
                  <c:v>45908</c:v>
                </c:pt>
                <c:pt idx="1947">
                  <c:v>45909</c:v>
                </c:pt>
                <c:pt idx="1948">
                  <c:v>45910</c:v>
                </c:pt>
                <c:pt idx="1949">
                  <c:v>45911</c:v>
                </c:pt>
                <c:pt idx="1950">
                  <c:v>45912</c:v>
                </c:pt>
                <c:pt idx="1951">
                  <c:v>45915</c:v>
                </c:pt>
                <c:pt idx="1952">
                  <c:v>45916</c:v>
                </c:pt>
                <c:pt idx="1953">
                  <c:v>45917</c:v>
                </c:pt>
                <c:pt idx="1954">
                  <c:v>45918</c:v>
                </c:pt>
                <c:pt idx="1955">
                  <c:v>45919</c:v>
                </c:pt>
                <c:pt idx="1956">
                  <c:v>45922</c:v>
                </c:pt>
                <c:pt idx="1957">
                  <c:v>45923</c:v>
                </c:pt>
                <c:pt idx="1958">
                  <c:v>45924</c:v>
                </c:pt>
                <c:pt idx="1959">
                  <c:v>45925</c:v>
                </c:pt>
                <c:pt idx="1960">
                  <c:v>45926</c:v>
                </c:pt>
                <c:pt idx="1961">
                  <c:v>45929</c:v>
                </c:pt>
                <c:pt idx="1962">
                  <c:v>45930</c:v>
                </c:pt>
                <c:pt idx="1963">
                  <c:v>45931</c:v>
                </c:pt>
                <c:pt idx="1964">
                  <c:v>45932</c:v>
                </c:pt>
                <c:pt idx="1965">
                  <c:v>45933</c:v>
                </c:pt>
                <c:pt idx="1966">
                  <c:v>45936</c:v>
                </c:pt>
                <c:pt idx="1967">
                  <c:v>45937</c:v>
                </c:pt>
                <c:pt idx="1968">
                  <c:v>45938</c:v>
                </c:pt>
                <c:pt idx="1969">
                  <c:v>45939</c:v>
                </c:pt>
                <c:pt idx="1970">
                  <c:v>45940</c:v>
                </c:pt>
                <c:pt idx="1971">
                  <c:v>45943</c:v>
                </c:pt>
                <c:pt idx="1972">
                  <c:v>45944</c:v>
                </c:pt>
                <c:pt idx="1973">
                  <c:v>45945</c:v>
                </c:pt>
                <c:pt idx="1974">
                  <c:v>45946</c:v>
                </c:pt>
                <c:pt idx="1975">
                  <c:v>45947</c:v>
                </c:pt>
                <c:pt idx="1976">
                  <c:v>45950</c:v>
                </c:pt>
                <c:pt idx="1977">
                  <c:v>45951</c:v>
                </c:pt>
                <c:pt idx="1978">
                  <c:v>45952</c:v>
                </c:pt>
                <c:pt idx="1979">
                  <c:v>45953</c:v>
                </c:pt>
                <c:pt idx="1980">
                  <c:v>45954</c:v>
                </c:pt>
                <c:pt idx="1981">
                  <c:v>45957</c:v>
                </c:pt>
                <c:pt idx="1982">
                  <c:v>45958</c:v>
                </c:pt>
              </c:numCache>
            </c:numRef>
          </c:cat>
          <c:val>
            <c:numRef>
              <c:f>data!$H$2:$H$1984</c:f>
              <c:numCache>
                <c:formatCode>"$"#,##0.00</c:formatCode>
                <c:ptCount val="1983"/>
                <c:pt idx="0">
                  <c:v>0.42</c:v>
                </c:pt>
                <c:pt idx="1">
                  <c:v>0.43</c:v>
                </c:pt>
                <c:pt idx="2">
                  <c:v>0.43</c:v>
                </c:pt>
                <c:pt idx="3">
                  <c:v>0.43</c:v>
                </c:pt>
                <c:pt idx="4">
                  <c:v>0.43</c:v>
                </c:pt>
                <c:pt idx="5">
                  <c:v>0.43</c:v>
                </c:pt>
                <c:pt idx="6">
                  <c:v>0.42</c:v>
                </c:pt>
                <c:pt idx="7">
                  <c:v>0.42</c:v>
                </c:pt>
                <c:pt idx="8">
                  <c:v>0.42</c:v>
                </c:pt>
                <c:pt idx="9">
                  <c:v>0.42</c:v>
                </c:pt>
                <c:pt idx="10">
                  <c:v>0.42</c:v>
                </c:pt>
                <c:pt idx="11">
                  <c:v>0.41</c:v>
                </c:pt>
                <c:pt idx="12">
                  <c:v>0.41</c:v>
                </c:pt>
                <c:pt idx="13">
                  <c:v>0.41</c:v>
                </c:pt>
                <c:pt idx="14">
                  <c:v>0.42</c:v>
                </c:pt>
                <c:pt idx="15">
                  <c:v>0.42</c:v>
                </c:pt>
                <c:pt idx="16">
                  <c:v>0.41</c:v>
                </c:pt>
                <c:pt idx="17">
                  <c:v>0.42</c:v>
                </c:pt>
                <c:pt idx="18">
                  <c:v>0.42</c:v>
                </c:pt>
                <c:pt idx="19">
                  <c:v>0.42</c:v>
                </c:pt>
                <c:pt idx="20">
                  <c:v>0.42</c:v>
                </c:pt>
                <c:pt idx="21">
                  <c:v>0.42</c:v>
                </c:pt>
                <c:pt idx="22">
                  <c:v>0.42</c:v>
                </c:pt>
                <c:pt idx="23">
                  <c:v>0.41</c:v>
                </c:pt>
                <c:pt idx="24">
                  <c:v>0.42</c:v>
                </c:pt>
                <c:pt idx="25">
                  <c:v>0.42</c:v>
                </c:pt>
                <c:pt idx="26">
                  <c:v>0.41</c:v>
                </c:pt>
                <c:pt idx="27">
                  <c:v>0.41</c:v>
                </c:pt>
                <c:pt idx="28">
                  <c:v>0.41</c:v>
                </c:pt>
                <c:pt idx="29">
                  <c:v>0.41</c:v>
                </c:pt>
                <c:pt idx="30">
                  <c:v>0.41</c:v>
                </c:pt>
                <c:pt idx="31">
                  <c:v>0.41</c:v>
                </c:pt>
                <c:pt idx="32">
                  <c:v>0.41</c:v>
                </c:pt>
                <c:pt idx="33">
                  <c:v>0.41</c:v>
                </c:pt>
                <c:pt idx="34">
                  <c:v>0.41</c:v>
                </c:pt>
                <c:pt idx="35">
                  <c:v>0.41</c:v>
                </c:pt>
                <c:pt idx="36">
                  <c:v>0.41</c:v>
                </c:pt>
                <c:pt idx="37">
                  <c:v>0.42</c:v>
                </c:pt>
                <c:pt idx="38">
                  <c:v>0.41</c:v>
                </c:pt>
                <c:pt idx="39">
                  <c:v>0.41</c:v>
                </c:pt>
                <c:pt idx="40">
                  <c:v>0.41</c:v>
                </c:pt>
                <c:pt idx="41">
                  <c:v>0.41</c:v>
                </c:pt>
                <c:pt idx="42">
                  <c:v>0.41</c:v>
                </c:pt>
                <c:pt idx="43">
                  <c:v>0.41</c:v>
                </c:pt>
                <c:pt idx="44">
                  <c:v>0.41</c:v>
                </c:pt>
                <c:pt idx="45">
                  <c:v>0.4</c:v>
                </c:pt>
                <c:pt idx="46">
                  <c:v>0.4</c:v>
                </c:pt>
                <c:pt idx="47">
                  <c:v>0.4</c:v>
                </c:pt>
                <c:pt idx="48">
                  <c:v>0.41</c:v>
                </c:pt>
                <c:pt idx="49">
                  <c:v>0.4</c:v>
                </c:pt>
                <c:pt idx="50">
                  <c:v>0.41</c:v>
                </c:pt>
                <c:pt idx="51">
                  <c:v>0.4</c:v>
                </c:pt>
                <c:pt idx="52">
                  <c:v>0.41</c:v>
                </c:pt>
                <c:pt idx="53">
                  <c:v>0.4</c:v>
                </c:pt>
                <c:pt idx="54">
                  <c:v>0.41</c:v>
                </c:pt>
                <c:pt idx="55">
                  <c:v>0.4</c:v>
                </c:pt>
                <c:pt idx="56">
                  <c:v>0.4</c:v>
                </c:pt>
                <c:pt idx="57">
                  <c:v>0.4</c:v>
                </c:pt>
                <c:pt idx="58">
                  <c:v>0.4</c:v>
                </c:pt>
                <c:pt idx="59">
                  <c:v>0.4</c:v>
                </c:pt>
                <c:pt idx="60">
                  <c:v>0.4</c:v>
                </c:pt>
                <c:pt idx="61">
                  <c:v>0.41</c:v>
                </c:pt>
                <c:pt idx="62">
                  <c:v>0.41</c:v>
                </c:pt>
                <c:pt idx="63">
                  <c:v>0.4</c:v>
                </c:pt>
                <c:pt idx="64">
                  <c:v>0.4</c:v>
                </c:pt>
                <c:pt idx="65">
                  <c:v>0.4</c:v>
                </c:pt>
                <c:pt idx="66">
                  <c:v>0.4</c:v>
                </c:pt>
                <c:pt idx="67">
                  <c:v>0.4</c:v>
                </c:pt>
                <c:pt idx="68">
                  <c:v>0.4</c:v>
                </c:pt>
                <c:pt idx="69">
                  <c:v>0.4</c:v>
                </c:pt>
                <c:pt idx="70">
                  <c:v>0.4</c:v>
                </c:pt>
                <c:pt idx="71">
                  <c:v>0.4</c:v>
                </c:pt>
                <c:pt idx="72">
                  <c:v>0.4</c:v>
                </c:pt>
                <c:pt idx="73">
                  <c:v>0.4</c:v>
                </c:pt>
                <c:pt idx="74">
                  <c:v>0.4</c:v>
                </c:pt>
                <c:pt idx="75">
                  <c:v>0.4</c:v>
                </c:pt>
                <c:pt idx="76">
                  <c:v>0.4</c:v>
                </c:pt>
                <c:pt idx="77">
                  <c:v>0.4</c:v>
                </c:pt>
                <c:pt idx="78">
                  <c:v>0.39</c:v>
                </c:pt>
                <c:pt idx="79">
                  <c:v>0.39</c:v>
                </c:pt>
                <c:pt idx="80">
                  <c:v>0.39</c:v>
                </c:pt>
                <c:pt idx="81">
                  <c:v>0.39</c:v>
                </c:pt>
                <c:pt idx="82">
                  <c:v>0.39</c:v>
                </c:pt>
                <c:pt idx="83">
                  <c:v>0.39</c:v>
                </c:pt>
                <c:pt idx="84">
                  <c:v>0.39</c:v>
                </c:pt>
                <c:pt idx="85">
                  <c:v>0.39</c:v>
                </c:pt>
                <c:pt idx="86">
                  <c:v>0.39</c:v>
                </c:pt>
                <c:pt idx="87">
                  <c:v>0.39</c:v>
                </c:pt>
                <c:pt idx="88">
                  <c:v>0.4</c:v>
                </c:pt>
                <c:pt idx="89">
                  <c:v>0.4</c:v>
                </c:pt>
                <c:pt idx="90">
                  <c:v>0.4</c:v>
                </c:pt>
                <c:pt idx="91">
                  <c:v>0.4</c:v>
                </c:pt>
                <c:pt idx="92">
                  <c:v>0.4</c:v>
                </c:pt>
                <c:pt idx="93">
                  <c:v>0.39</c:v>
                </c:pt>
                <c:pt idx="94">
                  <c:v>0.39</c:v>
                </c:pt>
                <c:pt idx="95">
                  <c:v>0.39</c:v>
                </c:pt>
                <c:pt idx="96">
                  <c:v>0.4</c:v>
                </c:pt>
                <c:pt idx="97">
                  <c:v>0.4</c:v>
                </c:pt>
                <c:pt idx="98">
                  <c:v>0.4</c:v>
                </c:pt>
                <c:pt idx="99">
                  <c:v>0.4</c:v>
                </c:pt>
                <c:pt idx="100">
                  <c:v>0.4</c:v>
                </c:pt>
                <c:pt idx="101">
                  <c:v>0.4</c:v>
                </c:pt>
                <c:pt idx="102">
                  <c:v>0.4</c:v>
                </c:pt>
                <c:pt idx="103">
                  <c:v>0.4</c:v>
                </c:pt>
                <c:pt idx="104">
                  <c:v>0.4</c:v>
                </c:pt>
                <c:pt idx="105">
                  <c:v>0.39</c:v>
                </c:pt>
                <c:pt idx="106">
                  <c:v>0.39</c:v>
                </c:pt>
                <c:pt idx="107">
                  <c:v>0.39</c:v>
                </c:pt>
                <c:pt idx="108">
                  <c:v>0.39</c:v>
                </c:pt>
                <c:pt idx="109">
                  <c:v>0.39</c:v>
                </c:pt>
                <c:pt idx="110">
                  <c:v>0.41</c:v>
                </c:pt>
                <c:pt idx="111">
                  <c:v>0.4</c:v>
                </c:pt>
                <c:pt idx="112">
                  <c:v>0.4</c:v>
                </c:pt>
                <c:pt idx="113">
                  <c:v>0.4</c:v>
                </c:pt>
                <c:pt idx="114">
                  <c:v>0.4</c:v>
                </c:pt>
                <c:pt idx="115">
                  <c:v>0.4</c:v>
                </c:pt>
                <c:pt idx="116">
                  <c:v>0.39</c:v>
                </c:pt>
                <c:pt idx="117">
                  <c:v>0.39</c:v>
                </c:pt>
                <c:pt idx="118">
                  <c:v>0.39</c:v>
                </c:pt>
                <c:pt idx="119">
                  <c:v>0.39</c:v>
                </c:pt>
                <c:pt idx="120">
                  <c:v>0.39</c:v>
                </c:pt>
                <c:pt idx="121">
                  <c:v>0.39</c:v>
                </c:pt>
                <c:pt idx="122">
                  <c:v>0.39</c:v>
                </c:pt>
                <c:pt idx="123">
                  <c:v>0.39</c:v>
                </c:pt>
                <c:pt idx="124">
                  <c:v>0.39</c:v>
                </c:pt>
                <c:pt idx="125">
                  <c:v>0.39</c:v>
                </c:pt>
                <c:pt idx="126">
                  <c:v>0.39</c:v>
                </c:pt>
                <c:pt idx="127">
                  <c:v>0.39</c:v>
                </c:pt>
                <c:pt idx="128">
                  <c:v>0.39</c:v>
                </c:pt>
                <c:pt idx="129">
                  <c:v>0.39</c:v>
                </c:pt>
                <c:pt idx="130">
                  <c:v>0.4</c:v>
                </c:pt>
                <c:pt idx="131">
                  <c:v>0.4</c:v>
                </c:pt>
                <c:pt idx="132">
                  <c:v>0.39</c:v>
                </c:pt>
                <c:pt idx="133">
                  <c:v>0.39</c:v>
                </c:pt>
                <c:pt idx="134">
                  <c:v>0.39</c:v>
                </c:pt>
                <c:pt idx="135">
                  <c:v>0.39</c:v>
                </c:pt>
                <c:pt idx="136">
                  <c:v>0.39</c:v>
                </c:pt>
                <c:pt idx="137">
                  <c:v>0.39</c:v>
                </c:pt>
                <c:pt idx="138">
                  <c:v>0.39</c:v>
                </c:pt>
                <c:pt idx="139">
                  <c:v>0.39</c:v>
                </c:pt>
                <c:pt idx="140">
                  <c:v>0.4</c:v>
                </c:pt>
                <c:pt idx="141">
                  <c:v>0.4</c:v>
                </c:pt>
                <c:pt idx="142">
                  <c:v>0.4</c:v>
                </c:pt>
                <c:pt idx="143">
                  <c:v>0.4</c:v>
                </c:pt>
                <c:pt idx="144">
                  <c:v>0.41</c:v>
                </c:pt>
                <c:pt idx="145">
                  <c:v>0.4</c:v>
                </c:pt>
                <c:pt idx="146">
                  <c:v>0.41</c:v>
                </c:pt>
                <c:pt idx="147">
                  <c:v>0.41</c:v>
                </c:pt>
                <c:pt idx="148">
                  <c:v>0.4</c:v>
                </c:pt>
                <c:pt idx="149">
                  <c:v>0.41</c:v>
                </c:pt>
                <c:pt idx="150">
                  <c:v>0.41</c:v>
                </c:pt>
                <c:pt idx="151">
                  <c:v>0.41</c:v>
                </c:pt>
                <c:pt idx="152">
                  <c:v>0.4</c:v>
                </c:pt>
                <c:pt idx="153">
                  <c:v>0.4</c:v>
                </c:pt>
                <c:pt idx="154">
                  <c:v>0.4</c:v>
                </c:pt>
                <c:pt idx="155">
                  <c:v>0.4</c:v>
                </c:pt>
                <c:pt idx="156">
                  <c:v>0.4</c:v>
                </c:pt>
                <c:pt idx="157">
                  <c:v>0.4</c:v>
                </c:pt>
                <c:pt idx="158">
                  <c:v>0.4</c:v>
                </c:pt>
                <c:pt idx="159">
                  <c:v>0.4</c:v>
                </c:pt>
                <c:pt idx="160">
                  <c:v>0.41</c:v>
                </c:pt>
                <c:pt idx="161">
                  <c:v>0.41</c:v>
                </c:pt>
                <c:pt idx="162">
                  <c:v>0.4</c:v>
                </c:pt>
                <c:pt idx="163">
                  <c:v>0.4</c:v>
                </c:pt>
                <c:pt idx="164">
                  <c:v>0.4</c:v>
                </c:pt>
                <c:pt idx="165">
                  <c:v>0.39</c:v>
                </c:pt>
                <c:pt idx="166">
                  <c:v>0.39</c:v>
                </c:pt>
                <c:pt idx="167">
                  <c:v>0.39</c:v>
                </c:pt>
                <c:pt idx="168">
                  <c:v>0.39</c:v>
                </c:pt>
                <c:pt idx="169">
                  <c:v>0.39</c:v>
                </c:pt>
                <c:pt idx="170">
                  <c:v>0.4</c:v>
                </c:pt>
                <c:pt idx="171">
                  <c:v>0.39</c:v>
                </c:pt>
                <c:pt idx="172">
                  <c:v>0.39</c:v>
                </c:pt>
                <c:pt idx="173">
                  <c:v>0.39</c:v>
                </c:pt>
                <c:pt idx="174">
                  <c:v>0.39</c:v>
                </c:pt>
                <c:pt idx="175">
                  <c:v>0.39</c:v>
                </c:pt>
                <c:pt idx="176">
                  <c:v>0.39</c:v>
                </c:pt>
                <c:pt idx="177">
                  <c:v>0.39</c:v>
                </c:pt>
                <c:pt idx="178">
                  <c:v>0.38</c:v>
                </c:pt>
                <c:pt idx="179">
                  <c:v>0.38</c:v>
                </c:pt>
                <c:pt idx="180">
                  <c:v>0.39</c:v>
                </c:pt>
                <c:pt idx="181">
                  <c:v>0.39</c:v>
                </c:pt>
                <c:pt idx="182">
                  <c:v>0.4</c:v>
                </c:pt>
                <c:pt idx="183">
                  <c:v>0.4</c:v>
                </c:pt>
                <c:pt idx="184">
                  <c:v>0.4</c:v>
                </c:pt>
                <c:pt idx="185">
                  <c:v>0.4</c:v>
                </c:pt>
                <c:pt idx="186">
                  <c:v>0.4</c:v>
                </c:pt>
                <c:pt idx="187">
                  <c:v>0.41</c:v>
                </c:pt>
                <c:pt idx="188">
                  <c:v>0.41</c:v>
                </c:pt>
                <c:pt idx="189">
                  <c:v>0.41</c:v>
                </c:pt>
                <c:pt idx="190">
                  <c:v>0.42</c:v>
                </c:pt>
                <c:pt idx="191">
                  <c:v>0.42</c:v>
                </c:pt>
                <c:pt idx="192">
                  <c:v>0.42</c:v>
                </c:pt>
                <c:pt idx="193">
                  <c:v>0.41</c:v>
                </c:pt>
                <c:pt idx="194">
                  <c:v>0.42</c:v>
                </c:pt>
                <c:pt idx="195">
                  <c:v>0.41</c:v>
                </c:pt>
                <c:pt idx="196">
                  <c:v>0.41</c:v>
                </c:pt>
                <c:pt idx="197">
                  <c:v>0.41</c:v>
                </c:pt>
                <c:pt idx="198">
                  <c:v>0.41</c:v>
                </c:pt>
                <c:pt idx="199">
                  <c:v>0.42</c:v>
                </c:pt>
                <c:pt idx="200">
                  <c:v>0.42</c:v>
                </c:pt>
                <c:pt idx="201">
                  <c:v>0.42</c:v>
                </c:pt>
                <c:pt idx="202">
                  <c:v>0.41</c:v>
                </c:pt>
                <c:pt idx="203">
                  <c:v>0.41</c:v>
                </c:pt>
                <c:pt idx="204">
                  <c:v>0.42</c:v>
                </c:pt>
                <c:pt idx="205">
                  <c:v>0.42</c:v>
                </c:pt>
                <c:pt idx="206">
                  <c:v>0.42</c:v>
                </c:pt>
                <c:pt idx="207">
                  <c:v>0.41</c:v>
                </c:pt>
                <c:pt idx="208">
                  <c:v>0.41</c:v>
                </c:pt>
                <c:pt idx="209">
                  <c:v>0.41</c:v>
                </c:pt>
                <c:pt idx="210">
                  <c:v>0.41</c:v>
                </c:pt>
                <c:pt idx="211">
                  <c:v>0.41</c:v>
                </c:pt>
                <c:pt idx="212">
                  <c:v>0.41</c:v>
                </c:pt>
                <c:pt idx="213">
                  <c:v>0.41</c:v>
                </c:pt>
                <c:pt idx="214">
                  <c:v>0.41</c:v>
                </c:pt>
                <c:pt idx="215">
                  <c:v>0.41</c:v>
                </c:pt>
                <c:pt idx="216">
                  <c:v>0.41</c:v>
                </c:pt>
                <c:pt idx="217">
                  <c:v>0.41</c:v>
                </c:pt>
                <c:pt idx="218">
                  <c:v>0.41</c:v>
                </c:pt>
                <c:pt idx="219">
                  <c:v>0.41</c:v>
                </c:pt>
                <c:pt idx="220">
                  <c:v>0.41</c:v>
                </c:pt>
                <c:pt idx="221">
                  <c:v>0.41</c:v>
                </c:pt>
                <c:pt idx="222">
                  <c:v>0.41</c:v>
                </c:pt>
                <c:pt idx="223">
                  <c:v>0.4</c:v>
                </c:pt>
                <c:pt idx="224">
                  <c:v>0.4</c:v>
                </c:pt>
                <c:pt idx="225">
                  <c:v>0.4</c:v>
                </c:pt>
                <c:pt idx="226">
                  <c:v>0.41</c:v>
                </c:pt>
                <c:pt idx="227">
                  <c:v>0.41</c:v>
                </c:pt>
                <c:pt idx="228">
                  <c:v>0.4</c:v>
                </c:pt>
                <c:pt idx="229">
                  <c:v>0.4</c:v>
                </c:pt>
                <c:pt idx="230">
                  <c:v>0.41</c:v>
                </c:pt>
                <c:pt idx="231">
                  <c:v>0.41</c:v>
                </c:pt>
                <c:pt idx="232">
                  <c:v>0.41</c:v>
                </c:pt>
                <c:pt idx="233">
                  <c:v>0.42</c:v>
                </c:pt>
                <c:pt idx="234">
                  <c:v>0.42</c:v>
                </c:pt>
                <c:pt idx="235">
                  <c:v>0.42</c:v>
                </c:pt>
                <c:pt idx="236">
                  <c:v>0.42</c:v>
                </c:pt>
                <c:pt idx="237">
                  <c:v>0.42</c:v>
                </c:pt>
                <c:pt idx="238">
                  <c:v>0.42</c:v>
                </c:pt>
                <c:pt idx="239">
                  <c:v>0.42</c:v>
                </c:pt>
                <c:pt idx="240">
                  <c:v>0.42</c:v>
                </c:pt>
                <c:pt idx="241">
                  <c:v>0.42</c:v>
                </c:pt>
                <c:pt idx="242">
                  <c:v>0.41</c:v>
                </c:pt>
                <c:pt idx="243">
                  <c:v>0.41</c:v>
                </c:pt>
                <c:pt idx="244">
                  <c:v>0.41</c:v>
                </c:pt>
                <c:pt idx="245">
                  <c:v>0.41</c:v>
                </c:pt>
                <c:pt idx="246">
                  <c:v>0.41</c:v>
                </c:pt>
                <c:pt idx="247">
                  <c:v>0.41</c:v>
                </c:pt>
                <c:pt idx="248">
                  <c:v>0.41</c:v>
                </c:pt>
                <c:pt idx="249">
                  <c:v>0.4</c:v>
                </c:pt>
                <c:pt idx="250">
                  <c:v>0.4</c:v>
                </c:pt>
                <c:pt idx="251">
                  <c:v>0.41</c:v>
                </c:pt>
                <c:pt idx="252">
                  <c:v>0.41</c:v>
                </c:pt>
                <c:pt idx="253">
                  <c:v>0.41</c:v>
                </c:pt>
                <c:pt idx="254">
                  <c:v>0.41</c:v>
                </c:pt>
                <c:pt idx="255">
                  <c:v>0.42</c:v>
                </c:pt>
                <c:pt idx="256">
                  <c:v>0.42</c:v>
                </c:pt>
                <c:pt idx="257">
                  <c:v>0.41</c:v>
                </c:pt>
                <c:pt idx="258">
                  <c:v>0.42</c:v>
                </c:pt>
                <c:pt idx="259">
                  <c:v>0.41</c:v>
                </c:pt>
                <c:pt idx="260">
                  <c:v>0.41</c:v>
                </c:pt>
                <c:pt idx="261">
                  <c:v>0.41</c:v>
                </c:pt>
                <c:pt idx="262">
                  <c:v>0.41</c:v>
                </c:pt>
                <c:pt idx="263">
                  <c:v>0.41</c:v>
                </c:pt>
                <c:pt idx="264">
                  <c:v>0.42</c:v>
                </c:pt>
                <c:pt idx="265">
                  <c:v>0.42</c:v>
                </c:pt>
                <c:pt idx="266">
                  <c:v>0.4</c:v>
                </c:pt>
                <c:pt idx="267">
                  <c:v>0.4</c:v>
                </c:pt>
                <c:pt idx="268">
                  <c:v>0.41</c:v>
                </c:pt>
                <c:pt idx="269">
                  <c:v>0.41</c:v>
                </c:pt>
                <c:pt idx="270">
                  <c:v>0.41</c:v>
                </c:pt>
                <c:pt idx="271">
                  <c:v>0.41</c:v>
                </c:pt>
                <c:pt idx="272">
                  <c:v>0.41</c:v>
                </c:pt>
                <c:pt idx="273">
                  <c:v>0.41</c:v>
                </c:pt>
                <c:pt idx="274">
                  <c:v>0.41</c:v>
                </c:pt>
                <c:pt idx="275">
                  <c:v>0.41</c:v>
                </c:pt>
                <c:pt idx="276">
                  <c:v>0.41</c:v>
                </c:pt>
                <c:pt idx="277">
                  <c:v>0.42</c:v>
                </c:pt>
                <c:pt idx="278">
                  <c:v>0.42</c:v>
                </c:pt>
                <c:pt idx="279">
                  <c:v>0.42</c:v>
                </c:pt>
                <c:pt idx="280">
                  <c:v>0.41</c:v>
                </c:pt>
                <c:pt idx="281">
                  <c:v>0.41</c:v>
                </c:pt>
                <c:pt idx="282">
                  <c:v>0.41</c:v>
                </c:pt>
                <c:pt idx="283">
                  <c:v>0.41</c:v>
                </c:pt>
                <c:pt idx="284">
                  <c:v>0.41</c:v>
                </c:pt>
                <c:pt idx="285">
                  <c:v>0.41</c:v>
                </c:pt>
                <c:pt idx="286">
                  <c:v>0.41</c:v>
                </c:pt>
                <c:pt idx="287">
                  <c:v>0.41</c:v>
                </c:pt>
                <c:pt idx="288">
                  <c:v>0.42</c:v>
                </c:pt>
                <c:pt idx="289">
                  <c:v>0.4</c:v>
                </c:pt>
                <c:pt idx="290">
                  <c:v>0.4</c:v>
                </c:pt>
                <c:pt idx="291">
                  <c:v>0.4</c:v>
                </c:pt>
                <c:pt idx="292">
                  <c:v>0.4</c:v>
                </c:pt>
                <c:pt idx="293">
                  <c:v>0.4</c:v>
                </c:pt>
                <c:pt idx="294">
                  <c:v>0.4</c:v>
                </c:pt>
                <c:pt idx="295">
                  <c:v>0.4</c:v>
                </c:pt>
                <c:pt idx="296">
                  <c:v>0.4</c:v>
                </c:pt>
                <c:pt idx="297">
                  <c:v>0.4</c:v>
                </c:pt>
                <c:pt idx="298">
                  <c:v>0.4</c:v>
                </c:pt>
                <c:pt idx="299">
                  <c:v>0.4</c:v>
                </c:pt>
                <c:pt idx="300">
                  <c:v>0.4</c:v>
                </c:pt>
                <c:pt idx="301">
                  <c:v>0.4</c:v>
                </c:pt>
                <c:pt idx="302">
                  <c:v>0.4</c:v>
                </c:pt>
                <c:pt idx="303">
                  <c:v>0.4</c:v>
                </c:pt>
                <c:pt idx="304">
                  <c:v>0.4</c:v>
                </c:pt>
                <c:pt idx="305">
                  <c:v>0.4</c:v>
                </c:pt>
                <c:pt idx="306">
                  <c:v>0.4</c:v>
                </c:pt>
                <c:pt idx="307">
                  <c:v>0.4</c:v>
                </c:pt>
                <c:pt idx="308">
                  <c:v>0.39</c:v>
                </c:pt>
                <c:pt idx="309">
                  <c:v>0.39</c:v>
                </c:pt>
                <c:pt idx="310">
                  <c:v>0.39</c:v>
                </c:pt>
                <c:pt idx="311">
                  <c:v>0.39</c:v>
                </c:pt>
                <c:pt idx="312">
                  <c:v>0.39</c:v>
                </c:pt>
                <c:pt idx="313">
                  <c:v>0.39</c:v>
                </c:pt>
                <c:pt idx="314">
                  <c:v>0.38</c:v>
                </c:pt>
                <c:pt idx="315">
                  <c:v>0.38</c:v>
                </c:pt>
                <c:pt idx="316">
                  <c:v>0.38</c:v>
                </c:pt>
                <c:pt idx="317">
                  <c:v>0.38</c:v>
                </c:pt>
                <c:pt idx="318">
                  <c:v>0.38</c:v>
                </c:pt>
                <c:pt idx="319">
                  <c:v>0.38</c:v>
                </c:pt>
                <c:pt idx="320">
                  <c:v>0.38</c:v>
                </c:pt>
                <c:pt idx="321">
                  <c:v>0.38</c:v>
                </c:pt>
                <c:pt idx="322">
                  <c:v>0.38</c:v>
                </c:pt>
                <c:pt idx="323">
                  <c:v>0.38</c:v>
                </c:pt>
                <c:pt idx="324">
                  <c:v>0.38</c:v>
                </c:pt>
                <c:pt idx="325">
                  <c:v>0.38</c:v>
                </c:pt>
                <c:pt idx="326">
                  <c:v>0.38</c:v>
                </c:pt>
                <c:pt idx="327">
                  <c:v>0.38</c:v>
                </c:pt>
                <c:pt idx="328">
                  <c:v>0.38</c:v>
                </c:pt>
                <c:pt idx="329">
                  <c:v>0.38</c:v>
                </c:pt>
                <c:pt idx="330">
                  <c:v>0.37</c:v>
                </c:pt>
                <c:pt idx="331">
                  <c:v>0.37</c:v>
                </c:pt>
                <c:pt idx="332">
                  <c:v>0.37</c:v>
                </c:pt>
                <c:pt idx="333">
                  <c:v>0.38</c:v>
                </c:pt>
                <c:pt idx="334">
                  <c:v>0.38</c:v>
                </c:pt>
                <c:pt idx="335">
                  <c:v>0.38</c:v>
                </c:pt>
                <c:pt idx="336">
                  <c:v>0.38</c:v>
                </c:pt>
                <c:pt idx="337">
                  <c:v>0.37</c:v>
                </c:pt>
                <c:pt idx="338">
                  <c:v>0.37</c:v>
                </c:pt>
                <c:pt idx="339">
                  <c:v>0.37</c:v>
                </c:pt>
                <c:pt idx="340">
                  <c:v>0.37</c:v>
                </c:pt>
                <c:pt idx="341">
                  <c:v>0.37</c:v>
                </c:pt>
                <c:pt idx="342">
                  <c:v>0.37</c:v>
                </c:pt>
                <c:pt idx="343">
                  <c:v>0.37</c:v>
                </c:pt>
                <c:pt idx="344">
                  <c:v>0.37</c:v>
                </c:pt>
                <c:pt idx="345">
                  <c:v>0.37</c:v>
                </c:pt>
                <c:pt idx="346">
                  <c:v>0.38</c:v>
                </c:pt>
                <c:pt idx="347">
                  <c:v>0.37</c:v>
                </c:pt>
                <c:pt idx="348">
                  <c:v>0.38</c:v>
                </c:pt>
                <c:pt idx="349">
                  <c:v>0.37</c:v>
                </c:pt>
                <c:pt idx="350">
                  <c:v>0.37</c:v>
                </c:pt>
                <c:pt idx="351">
                  <c:v>0.37</c:v>
                </c:pt>
                <c:pt idx="352">
                  <c:v>0.37</c:v>
                </c:pt>
                <c:pt idx="353">
                  <c:v>0.37</c:v>
                </c:pt>
                <c:pt idx="354">
                  <c:v>0.38</c:v>
                </c:pt>
                <c:pt idx="355">
                  <c:v>0.38</c:v>
                </c:pt>
                <c:pt idx="356">
                  <c:v>0.38</c:v>
                </c:pt>
                <c:pt idx="357">
                  <c:v>0.37</c:v>
                </c:pt>
                <c:pt idx="358">
                  <c:v>0.37</c:v>
                </c:pt>
                <c:pt idx="359">
                  <c:v>0.37</c:v>
                </c:pt>
                <c:pt idx="360">
                  <c:v>0.38</c:v>
                </c:pt>
                <c:pt idx="361">
                  <c:v>0.37</c:v>
                </c:pt>
                <c:pt idx="362">
                  <c:v>0.37</c:v>
                </c:pt>
                <c:pt idx="363">
                  <c:v>0.37</c:v>
                </c:pt>
                <c:pt idx="364">
                  <c:v>0.38</c:v>
                </c:pt>
                <c:pt idx="365">
                  <c:v>0.38</c:v>
                </c:pt>
                <c:pt idx="366">
                  <c:v>0.38</c:v>
                </c:pt>
                <c:pt idx="367">
                  <c:v>0.38</c:v>
                </c:pt>
                <c:pt idx="368">
                  <c:v>0.38</c:v>
                </c:pt>
                <c:pt idx="369">
                  <c:v>0.38</c:v>
                </c:pt>
                <c:pt idx="370">
                  <c:v>0.39</c:v>
                </c:pt>
                <c:pt idx="371">
                  <c:v>0.38</c:v>
                </c:pt>
                <c:pt idx="372">
                  <c:v>0.38</c:v>
                </c:pt>
                <c:pt idx="373">
                  <c:v>0.38</c:v>
                </c:pt>
                <c:pt idx="374">
                  <c:v>0.38</c:v>
                </c:pt>
                <c:pt idx="375">
                  <c:v>0.38</c:v>
                </c:pt>
                <c:pt idx="376">
                  <c:v>0.38</c:v>
                </c:pt>
                <c:pt idx="377">
                  <c:v>0.38</c:v>
                </c:pt>
                <c:pt idx="378">
                  <c:v>0.38</c:v>
                </c:pt>
                <c:pt idx="379">
                  <c:v>0.38</c:v>
                </c:pt>
                <c:pt idx="380">
                  <c:v>0.38</c:v>
                </c:pt>
                <c:pt idx="381">
                  <c:v>0.38</c:v>
                </c:pt>
                <c:pt idx="382">
                  <c:v>0.38</c:v>
                </c:pt>
                <c:pt idx="383">
                  <c:v>0.38</c:v>
                </c:pt>
                <c:pt idx="384">
                  <c:v>0.38</c:v>
                </c:pt>
                <c:pt idx="385">
                  <c:v>0.38</c:v>
                </c:pt>
                <c:pt idx="386">
                  <c:v>0.38</c:v>
                </c:pt>
                <c:pt idx="387">
                  <c:v>0.37</c:v>
                </c:pt>
                <c:pt idx="388">
                  <c:v>0.37</c:v>
                </c:pt>
                <c:pt idx="389">
                  <c:v>0.37</c:v>
                </c:pt>
                <c:pt idx="390">
                  <c:v>0.38</c:v>
                </c:pt>
                <c:pt idx="391">
                  <c:v>0.37</c:v>
                </c:pt>
                <c:pt idx="392">
                  <c:v>0.38</c:v>
                </c:pt>
                <c:pt idx="393">
                  <c:v>0.38</c:v>
                </c:pt>
                <c:pt idx="394">
                  <c:v>0.38</c:v>
                </c:pt>
                <c:pt idx="395">
                  <c:v>0.38</c:v>
                </c:pt>
                <c:pt idx="396">
                  <c:v>0.38</c:v>
                </c:pt>
                <c:pt idx="397">
                  <c:v>0.38</c:v>
                </c:pt>
                <c:pt idx="398">
                  <c:v>0.38</c:v>
                </c:pt>
                <c:pt idx="399">
                  <c:v>0.38</c:v>
                </c:pt>
                <c:pt idx="400">
                  <c:v>0.38</c:v>
                </c:pt>
                <c:pt idx="401">
                  <c:v>0.38</c:v>
                </c:pt>
                <c:pt idx="402">
                  <c:v>0.38</c:v>
                </c:pt>
                <c:pt idx="403">
                  <c:v>0.38</c:v>
                </c:pt>
                <c:pt idx="404">
                  <c:v>0.39</c:v>
                </c:pt>
                <c:pt idx="405">
                  <c:v>0.4</c:v>
                </c:pt>
                <c:pt idx="406">
                  <c:v>0.4</c:v>
                </c:pt>
                <c:pt idx="407">
                  <c:v>0.4</c:v>
                </c:pt>
                <c:pt idx="408">
                  <c:v>0.4</c:v>
                </c:pt>
                <c:pt idx="409">
                  <c:v>0.4</c:v>
                </c:pt>
                <c:pt idx="410">
                  <c:v>0.4</c:v>
                </c:pt>
                <c:pt idx="411">
                  <c:v>0.39</c:v>
                </c:pt>
                <c:pt idx="412">
                  <c:v>0.39</c:v>
                </c:pt>
                <c:pt idx="413">
                  <c:v>0.39</c:v>
                </c:pt>
                <c:pt idx="414">
                  <c:v>0.39</c:v>
                </c:pt>
                <c:pt idx="415">
                  <c:v>0.39</c:v>
                </c:pt>
                <c:pt idx="416">
                  <c:v>0.39</c:v>
                </c:pt>
                <c:pt idx="417">
                  <c:v>0.39</c:v>
                </c:pt>
                <c:pt idx="418">
                  <c:v>0.39</c:v>
                </c:pt>
                <c:pt idx="419">
                  <c:v>0.39</c:v>
                </c:pt>
                <c:pt idx="420">
                  <c:v>0.39</c:v>
                </c:pt>
                <c:pt idx="421">
                  <c:v>0.39</c:v>
                </c:pt>
                <c:pt idx="422">
                  <c:v>0.39</c:v>
                </c:pt>
                <c:pt idx="423">
                  <c:v>0.39</c:v>
                </c:pt>
                <c:pt idx="424">
                  <c:v>0.39</c:v>
                </c:pt>
                <c:pt idx="425">
                  <c:v>0.39</c:v>
                </c:pt>
                <c:pt idx="426">
                  <c:v>0.39</c:v>
                </c:pt>
                <c:pt idx="427">
                  <c:v>0.39</c:v>
                </c:pt>
                <c:pt idx="428">
                  <c:v>0.4</c:v>
                </c:pt>
                <c:pt idx="429">
                  <c:v>0.4</c:v>
                </c:pt>
                <c:pt idx="430">
                  <c:v>0.41</c:v>
                </c:pt>
                <c:pt idx="431">
                  <c:v>0.4</c:v>
                </c:pt>
                <c:pt idx="432">
                  <c:v>0.4</c:v>
                </c:pt>
                <c:pt idx="433">
                  <c:v>0.4</c:v>
                </c:pt>
                <c:pt idx="434">
                  <c:v>0.4</c:v>
                </c:pt>
                <c:pt idx="435">
                  <c:v>0.4</c:v>
                </c:pt>
                <c:pt idx="436">
                  <c:v>0.4</c:v>
                </c:pt>
                <c:pt idx="437">
                  <c:v>0.4</c:v>
                </c:pt>
                <c:pt idx="438">
                  <c:v>0.4</c:v>
                </c:pt>
                <c:pt idx="439">
                  <c:v>0.39</c:v>
                </c:pt>
                <c:pt idx="440">
                  <c:v>0.4</c:v>
                </c:pt>
                <c:pt idx="441">
                  <c:v>0.4</c:v>
                </c:pt>
                <c:pt idx="442">
                  <c:v>0.4</c:v>
                </c:pt>
                <c:pt idx="443">
                  <c:v>0.41</c:v>
                </c:pt>
                <c:pt idx="444">
                  <c:v>0.41</c:v>
                </c:pt>
                <c:pt idx="445">
                  <c:v>0.41</c:v>
                </c:pt>
                <c:pt idx="446">
                  <c:v>0.41</c:v>
                </c:pt>
                <c:pt idx="447">
                  <c:v>0.4</c:v>
                </c:pt>
                <c:pt idx="448">
                  <c:v>0.41</c:v>
                </c:pt>
                <c:pt idx="449">
                  <c:v>0.41</c:v>
                </c:pt>
                <c:pt idx="450">
                  <c:v>0.41</c:v>
                </c:pt>
                <c:pt idx="451">
                  <c:v>0.41</c:v>
                </c:pt>
                <c:pt idx="452">
                  <c:v>0.41</c:v>
                </c:pt>
                <c:pt idx="453">
                  <c:v>0.41</c:v>
                </c:pt>
                <c:pt idx="454">
                  <c:v>0.41</c:v>
                </c:pt>
                <c:pt idx="455">
                  <c:v>0.41</c:v>
                </c:pt>
                <c:pt idx="456">
                  <c:v>0.42</c:v>
                </c:pt>
                <c:pt idx="457">
                  <c:v>0.41</c:v>
                </c:pt>
                <c:pt idx="458">
                  <c:v>0.42</c:v>
                </c:pt>
                <c:pt idx="459">
                  <c:v>0.42</c:v>
                </c:pt>
                <c:pt idx="460">
                  <c:v>0.42</c:v>
                </c:pt>
                <c:pt idx="461">
                  <c:v>0.42</c:v>
                </c:pt>
                <c:pt idx="462">
                  <c:v>0.42</c:v>
                </c:pt>
                <c:pt idx="463">
                  <c:v>0.41</c:v>
                </c:pt>
                <c:pt idx="464">
                  <c:v>0.42</c:v>
                </c:pt>
                <c:pt idx="465">
                  <c:v>0.43</c:v>
                </c:pt>
                <c:pt idx="466">
                  <c:v>0.42</c:v>
                </c:pt>
                <c:pt idx="467">
                  <c:v>0.42</c:v>
                </c:pt>
                <c:pt idx="468">
                  <c:v>0.41</c:v>
                </c:pt>
                <c:pt idx="469">
                  <c:v>0.41</c:v>
                </c:pt>
                <c:pt idx="470">
                  <c:v>0.4</c:v>
                </c:pt>
                <c:pt idx="471">
                  <c:v>0.39</c:v>
                </c:pt>
                <c:pt idx="472">
                  <c:v>0.39</c:v>
                </c:pt>
                <c:pt idx="473">
                  <c:v>0.39</c:v>
                </c:pt>
                <c:pt idx="474">
                  <c:v>0.39</c:v>
                </c:pt>
                <c:pt idx="475">
                  <c:v>0.39</c:v>
                </c:pt>
                <c:pt idx="476">
                  <c:v>0.39</c:v>
                </c:pt>
                <c:pt idx="477">
                  <c:v>0.39</c:v>
                </c:pt>
                <c:pt idx="478">
                  <c:v>0.39</c:v>
                </c:pt>
                <c:pt idx="479">
                  <c:v>0.39</c:v>
                </c:pt>
                <c:pt idx="480">
                  <c:v>0.39</c:v>
                </c:pt>
                <c:pt idx="481">
                  <c:v>0.38</c:v>
                </c:pt>
                <c:pt idx="482">
                  <c:v>0.39</c:v>
                </c:pt>
                <c:pt idx="483">
                  <c:v>0.39</c:v>
                </c:pt>
                <c:pt idx="484">
                  <c:v>0.38</c:v>
                </c:pt>
                <c:pt idx="485">
                  <c:v>0.38</c:v>
                </c:pt>
                <c:pt idx="486">
                  <c:v>0.38</c:v>
                </c:pt>
                <c:pt idx="487">
                  <c:v>0.39</c:v>
                </c:pt>
                <c:pt idx="488">
                  <c:v>0.39</c:v>
                </c:pt>
                <c:pt idx="489">
                  <c:v>0.4</c:v>
                </c:pt>
                <c:pt idx="490">
                  <c:v>0.4</c:v>
                </c:pt>
                <c:pt idx="491">
                  <c:v>0.39</c:v>
                </c:pt>
                <c:pt idx="492">
                  <c:v>0.4</c:v>
                </c:pt>
                <c:pt idx="493">
                  <c:v>0.41</c:v>
                </c:pt>
                <c:pt idx="494">
                  <c:v>0.41</c:v>
                </c:pt>
                <c:pt idx="495">
                  <c:v>0.42</c:v>
                </c:pt>
                <c:pt idx="496">
                  <c:v>0.41</c:v>
                </c:pt>
                <c:pt idx="497">
                  <c:v>0.42</c:v>
                </c:pt>
                <c:pt idx="498">
                  <c:v>0.42</c:v>
                </c:pt>
                <c:pt idx="499">
                  <c:v>0.42</c:v>
                </c:pt>
                <c:pt idx="500">
                  <c:v>0.42</c:v>
                </c:pt>
                <c:pt idx="501">
                  <c:v>0.42</c:v>
                </c:pt>
                <c:pt idx="502">
                  <c:v>0.43</c:v>
                </c:pt>
                <c:pt idx="503">
                  <c:v>0.43</c:v>
                </c:pt>
                <c:pt idx="504">
                  <c:v>0.42</c:v>
                </c:pt>
                <c:pt idx="505">
                  <c:v>0.43</c:v>
                </c:pt>
                <c:pt idx="506">
                  <c:v>0.43</c:v>
                </c:pt>
                <c:pt idx="507">
                  <c:v>0.43</c:v>
                </c:pt>
                <c:pt idx="508">
                  <c:v>0.43</c:v>
                </c:pt>
                <c:pt idx="509">
                  <c:v>0.43</c:v>
                </c:pt>
                <c:pt idx="510">
                  <c:v>0.43</c:v>
                </c:pt>
                <c:pt idx="511">
                  <c:v>0.42</c:v>
                </c:pt>
                <c:pt idx="512">
                  <c:v>0.41</c:v>
                </c:pt>
                <c:pt idx="513">
                  <c:v>0.42</c:v>
                </c:pt>
                <c:pt idx="514">
                  <c:v>0.41</c:v>
                </c:pt>
                <c:pt idx="515">
                  <c:v>0.41</c:v>
                </c:pt>
                <c:pt idx="516">
                  <c:v>0.41</c:v>
                </c:pt>
                <c:pt idx="517">
                  <c:v>0.4</c:v>
                </c:pt>
                <c:pt idx="518">
                  <c:v>0.41</c:v>
                </c:pt>
                <c:pt idx="519">
                  <c:v>0.4</c:v>
                </c:pt>
                <c:pt idx="520">
                  <c:v>0.4</c:v>
                </c:pt>
                <c:pt idx="521">
                  <c:v>0.39</c:v>
                </c:pt>
                <c:pt idx="522">
                  <c:v>0.39</c:v>
                </c:pt>
                <c:pt idx="523">
                  <c:v>0.39</c:v>
                </c:pt>
                <c:pt idx="524">
                  <c:v>0.38</c:v>
                </c:pt>
                <c:pt idx="525">
                  <c:v>0.37</c:v>
                </c:pt>
                <c:pt idx="526">
                  <c:v>0.38</c:v>
                </c:pt>
                <c:pt idx="527">
                  <c:v>0.38</c:v>
                </c:pt>
                <c:pt idx="528">
                  <c:v>0.39</c:v>
                </c:pt>
                <c:pt idx="529">
                  <c:v>0.39</c:v>
                </c:pt>
                <c:pt idx="530">
                  <c:v>0.38</c:v>
                </c:pt>
                <c:pt idx="531">
                  <c:v>0.39</c:v>
                </c:pt>
                <c:pt idx="532">
                  <c:v>0.39</c:v>
                </c:pt>
                <c:pt idx="533">
                  <c:v>0.39</c:v>
                </c:pt>
                <c:pt idx="534">
                  <c:v>0.39</c:v>
                </c:pt>
                <c:pt idx="535">
                  <c:v>0.39</c:v>
                </c:pt>
                <c:pt idx="536">
                  <c:v>0.38</c:v>
                </c:pt>
                <c:pt idx="537">
                  <c:v>0.38</c:v>
                </c:pt>
                <c:pt idx="538">
                  <c:v>0.38</c:v>
                </c:pt>
                <c:pt idx="539">
                  <c:v>0.39</c:v>
                </c:pt>
                <c:pt idx="540">
                  <c:v>0.37</c:v>
                </c:pt>
                <c:pt idx="541">
                  <c:v>0.37</c:v>
                </c:pt>
                <c:pt idx="542">
                  <c:v>0.37</c:v>
                </c:pt>
                <c:pt idx="543">
                  <c:v>0.37</c:v>
                </c:pt>
                <c:pt idx="544">
                  <c:v>0.36</c:v>
                </c:pt>
                <c:pt idx="545">
                  <c:v>0.37</c:v>
                </c:pt>
                <c:pt idx="546">
                  <c:v>0.37</c:v>
                </c:pt>
                <c:pt idx="547">
                  <c:v>0.38</c:v>
                </c:pt>
                <c:pt idx="548">
                  <c:v>0.37</c:v>
                </c:pt>
                <c:pt idx="549">
                  <c:v>0.37</c:v>
                </c:pt>
                <c:pt idx="550">
                  <c:v>0.36</c:v>
                </c:pt>
                <c:pt idx="551">
                  <c:v>0.36</c:v>
                </c:pt>
                <c:pt idx="552">
                  <c:v>0.36</c:v>
                </c:pt>
                <c:pt idx="553">
                  <c:v>0.35</c:v>
                </c:pt>
                <c:pt idx="554">
                  <c:v>0.35</c:v>
                </c:pt>
                <c:pt idx="555">
                  <c:v>0.33</c:v>
                </c:pt>
                <c:pt idx="556">
                  <c:v>0.34</c:v>
                </c:pt>
                <c:pt idx="557">
                  <c:v>0.34</c:v>
                </c:pt>
                <c:pt idx="558">
                  <c:v>0.34</c:v>
                </c:pt>
                <c:pt idx="559">
                  <c:v>0.34</c:v>
                </c:pt>
                <c:pt idx="560">
                  <c:v>0.35</c:v>
                </c:pt>
                <c:pt idx="561">
                  <c:v>0.36</c:v>
                </c:pt>
                <c:pt idx="562">
                  <c:v>0.36</c:v>
                </c:pt>
                <c:pt idx="563">
                  <c:v>0.35</c:v>
                </c:pt>
                <c:pt idx="564">
                  <c:v>0.36</c:v>
                </c:pt>
                <c:pt idx="565">
                  <c:v>0.36</c:v>
                </c:pt>
                <c:pt idx="566">
                  <c:v>0.36</c:v>
                </c:pt>
                <c:pt idx="567">
                  <c:v>0.35</c:v>
                </c:pt>
                <c:pt idx="568">
                  <c:v>0.35</c:v>
                </c:pt>
                <c:pt idx="569">
                  <c:v>0.35</c:v>
                </c:pt>
                <c:pt idx="570">
                  <c:v>0.36</c:v>
                </c:pt>
                <c:pt idx="571">
                  <c:v>0.36</c:v>
                </c:pt>
                <c:pt idx="572">
                  <c:v>0.36</c:v>
                </c:pt>
                <c:pt idx="573">
                  <c:v>0.36</c:v>
                </c:pt>
                <c:pt idx="574">
                  <c:v>0.37</c:v>
                </c:pt>
                <c:pt idx="575">
                  <c:v>0.37</c:v>
                </c:pt>
                <c:pt idx="576">
                  <c:v>0.37</c:v>
                </c:pt>
                <c:pt idx="577">
                  <c:v>0.36</c:v>
                </c:pt>
                <c:pt idx="578">
                  <c:v>0.36</c:v>
                </c:pt>
                <c:pt idx="579">
                  <c:v>0.36</c:v>
                </c:pt>
                <c:pt idx="580">
                  <c:v>0.35</c:v>
                </c:pt>
                <c:pt idx="581">
                  <c:v>0.36</c:v>
                </c:pt>
                <c:pt idx="582">
                  <c:v>0.36</c:v>
                </c:pt>
                <c:pt idx="583">
                  <c:v>0.35</c:v>
                </c:pt>
                <c:pt idx="584">
                  <c:v>0.35</c:v>
                </c:pt>
                <c:pt idx="585">
                  <c:v>0.33</c:v>
                </c:pt>
                <c:pt idx="586">
                  <c:v>0.34</c:v>
                </c:pt>
                <c:pt idx="587">
                  <c:v>0.34</c:v>
                </c:pt>
                <c:pt idx="588">
                  <c:v>0.34</c:v>
                </c:pt>
                <c:pt idx="589">
                  <c:v>0.34</c:v>
                </c:pt>
                <c:pt idx="590">
                  <c:v>0.34</c:v>
                </c:pt>
                <c:pt idx="591">
                  <c:v>0.34</c:v>
                </c:pt>
                <c:pt idx="592">
                  <c:v>0.34</c:v>
                </c:pt>
                <c:pt idx="593">
                  <c:v>0.35</c:v>
                </c:pt>
                <c:pt idx="594">
                  <c:v>0.34</c:v>
                </c:pt>
                <c:pt idx="595">
                  <c:v>0.34</c:v>
                </c:pt>
                <c:pt idx="596">
                  <c:v>0.34</c:v>
                </c:pt>
                <c:pt idx="597">
                  <c:v>0.34</c:v>
                </c:pt>
                <c:pt idx="598">
                  <c:v>0.35</c:v>
                </c:pt>
                <c:pt idx="599">
                  <c:v>0.35</c:v>
                </c:pt>
                <c:pt idx="600">
                  <c:v>0.35</c:v>
                </c:pt>
                <c:pt idx="601">
                  <c:v>0.35</c:v>
                </c:pt>
                <c:pt idx="602">
                  <c:v>0.35</c:v>
                </c:pt>
                <c:pt idx="603">
                  <c:v>0.35</c:v>
                </c:pt>
                <c:pt idx="604">
                  <c:v>0.35</c:v>
                </c:pt>
                <c:pt idx="605">
                  <c:v>0.36</c:v>
                </c:pt>
                <c:pt idx="606">
                  <c:v>0.35</c:v>
                </c:pt>
                <c:pt idx="607">
                  <c:v>0.35</c:v>
                </c:pt>
                <c:pt idx="608">
                  <c:v>0.36</c:v>
                </c:pt>
                <c:pt idx="609">
                  <c:v>0.36</c:v>
                </c:pt>
                <c:pt idx="610">
                  <c:v>0.36</c:v>
                </c:pt>
                <c:pt idx="611">
                  <c:v>0.36</c:v>
                </c:pt>
                <c:pt idx="612">
                  <c:v>0.36</c:v>
                </c:pt>
                <c:pt idx="613">
                  <c:v>0.36</c:v>
                </c:pt>
                <c:pt idx="614">
                  <c:v>0.36</c:v>
                </c:pt>
                <c:pt idx="615">
                  <c:v>0.36</c:v>
                </c:pt>
                <c:pt idx="616">
                  <c:v>0.35</c:v>
                </c:pt>
                <c:pt idx="617">
                  <c:v>0.35</c:v>
                </c:pt>
                <c:pt idx="618">
                  <c:v>0.36</c:v>
                </c:pt>
                <c:pt idx="619">
                  <c:v>0.36</c:v>
                </c:pt>
                <c:pt idx="620">
                  <c:v>0.36</c:v>
                </c:pt>
                <c:pt idx="621">
                  <c:v>0.36</c:v>
                </c:pt>
                <c:pt idx="622">
                  <c:v>0.38</c:v>
                </c:pt>
                <c:pt idx="623">
                  <c:v>0.41</c:v>
                </c:pt>
                <c:pt idx="624">
                  <c:v>0.41</c:v>
                </c:pt>
                <c:pt idx="625">
                  <c:v>0.41</c:v>
                </c:pt>
                <c:pt idx="626">
                  <c:v>0.41</c:v>
                </c:pt>
                <c:pt idx="627">
                  <c:v>0.4</c:v>
                </c:pt>
                <c:pt idx="628">
                  <c:v>0.41</c:v>
                </c:pt>
                <c:pt idx="629">
                  <c:v>0.41</c:v>
                </c:pt>
                <c:pt idx="630">
                  <c:v>0.43</c:v>
                </c:pt>
                <c:pt idx="631">
                  <c:v>0.43</c:v>
                </c:pt>
                <c:pt idx="632">
                  <c:v>0.43</c:v>
                </c:pt>
                <c:pt idx="633">
                  <c:v>0.44</c:v>
                </c:pt>
                <c:pt idx="634">
                  <c:v>0.44</c:v>
                </c:pt>
                <c:pt idx="635">
                  <c:v>0.44</c:v>
                </c:pt>
                <c:pt idx="636">
                  <c:v>0.43</c:v>
                </c:pt>
                <c:pt idx="637">
                  <c:v>0.43</c:v>
                </c:pt>
                <c:pt idx="638">
                  <c:v>0.43</c:v>
                </c:pt>
                <c:pt idx="639">
                  <c:v>0.43</c:v>
                </c:pt>
                <c:pt idx="640">
                  <c:v>0.44</c:v>
                </c:pt>
                <c:pt idx="641">
                  <c:v>0.44</c:v>
                </c:pt>
                <c:pt idx="642">
                  <c:v>0.45</c:v>
                </c:pt>
                <c:pt idx="643">
                  <c:v>0.45</c:v>
                </c:pt>
                <c:pt idx="644">
                  <c:v>0.45</c:v>
                </c:pt>
                <c:pt idx="645">
                  <c:v>0.45</c:v>
                </c:pt>
                <c:pt idx="646">
                  <c:v>0.45</c:v>
                </c:pt>
                <c:pt idx="647">
                  <c:v>0.45</c:v>
                </c:pt>
                <c:pt idx="648">
                  <c:v>0.45</c:v>
                </c:pt>
                <c:pt idx="649">
                  <c:v>0.44</c:v>
                </c:pt>
                <c:pt idx="650">
                  <c:v>0.45</c:v>
                </c:pt>
                <c:pt idx="651">
                  <c:v>0.45</c:v>
                </c:pt>
                <c:pt idx="652">
                  <c:v>0.46</c:v>
                </c:pt>
                <c:pt idx="653">
                  <c:v>0.46</c:v>
                </c:pt>
                <c:pt idx="654">
                  <c:v>0.46</c:v>
                </c:pt>
                <c:pt idx="655">
                  <c:v>0.46</c:v>
                </c:pt>
                <c:pt idx="656">
                  <c:v>0.46</c:v>
                </c:pt>
                <c:pt idx="657">
                  <c:v>0.46</c:v>
                </c:pt>
                <c:pt idx="658">
                  <c:v>0.46</c:v>
                </c:pt>
                <c:pt idx="659">
                  <c:v>0.46</c:v>
                </c:pt>
                <c:pt idx="660">
                  <c:v>0.47</c:v>
                </c:pt>
                <c:pt idx="661">
                  <c:v>0.46</c:v>
                </c:pt>
                <c:pt idx="662">
                  <c:v>0.46</c:v>
                </c:pt>
                <c:pt idx="663">
                  <c:v>0.46</c:v>
                </c:pt>
                <c:pt idx="664">
                  <c:v>0.47</c:v>
                </c:pt>
                <c:pt idx="665">
                  <c:v>0.47</c:v>
                </c:pt>
                <c:pt idx="666">
                  <c:v>0.46</c:v>
                </c:pt>
                <c:pt idx="667">
                  <c:v>0.46</c:v>
                </c:pt>
                <c:pt idx="668">
                  <c:v>0.47</c:v>
                </c:pt>
                <c:pt idx="669">
                  <c:v>0.47</c:v>
                </c:pt>
                <c:pt idx="670">
                  <c:v>0.47</c:v>
                </c:pt>
                <c:pt idx="671">
                  <c:v>0.48</c:v>
                </c:pt>
                <c:pt idx="672">
                  <c:v>0.48</c:v>
                </c:pt>
                <c:pt idx="673">
                  <c:v>0.48</c:v>
                </c:pt>
                <c:pt idx="674">
                  <c:v>0.48</c:v>
                </c:pt>
                <c:pt idx="675">
                  <c:v>0.48</c:v>
                </c:pt>
                <c:pt idx="676">
                  <c:v>0.48</c:v>
                </c:pt>
                <c:pt idx="677">
                  <c:v>0.48</c:v>
                </c:pt>
                <c:pt idx="678">
                  <c:v>0.48</c:v>
                </c:pt>
                <c:pt idx="679">
                  <c:v>0.48</c:v>
                </c:pt>
                <c:pt idx="680">
                  <c:v>0.48</c:v>
                </c:pt>
                <c:pt idx="681">
                  <c:v>0.49</c:v>
                </c:pt>
                <c:pt idx="682">
                  <c:v>0.49</c:v>
                </c:pt>
                <c:pt idx="683">
                  <c:v>0.49</c:v>
                </c:pt>
                <c:pt idx="684">
                  <c:v>0.5</c:v>
                </c:pt>
                <c:pt idx="685">
                  <c:v>0.5</c:v>
                </c:pt>
                <c:pt idx="686">
                  <c:v>0.5</c:v>
                </c:pt>
                <c:pt idx="687">
                  <c:v>0.49</c:v>
                </c:pt>
                <c:pt idx="688">
                  <c:v>0.49</c:v>
                </c:pt>
                <c:pt idx="689">
                  <c:v>0.48</c:v>
                </c:pt>
                <c:pt idx="690">
                  <c:v>0.47</c:v>
                </c:pt>
                <c:pt idx="691">
                  <c:v>0.48</c:v>
                </c:pt>
                <c:pt idx="692">
                  <c:v>0.48</c:v>
                </c:pt>
                <c:pt idx="693">
                  <c:v>0.48</c:v>
                </c:pt>
                <c:pt idx="694">
                  <c:v>0.48</c:v>
                </c:pt>
                <c:pt idx="695">
                  <c:v>0.47</c:v>
                </c:pt>
                <c:pt idx="696">
                  <c:v>0.47</c:v>
                </c:pt>
                <c:pt idx="697">
                  <c:v>0.48</c:v>
                </c:pt>
                <c:pt idx="698">
                  <c:v>0.48</c:v>
                </c:pt>
                <c:pt idx="699">
                  <c:v>0.48</c:v>
                </c:pt>
                <c:pt idx="700">
                  <c:v>0.48</c:v>
                </c:pt>
                <c:pt idx="701">
                  <c:v>0.49</c:v>
                </c:pt>
                <c:pt idx="702">
                  <c:v>0.48</c:v>
                </c:pt>
                <c:pt idx="703">
                  <c:v>0.49</c:v>
                </c:pt>
                <c:pt idx="704">
                  <c:v>0.49</c:v>
                </c:pt>
                <c:pt idx="705">
                  <c:v>0.48</c:v>
                </c:pt>
                <c:pt idx="706">
                  <c:v>0.48</c:v>
                </c:pt>
                <c:pt idx="707">
                  <c:v>0.48</c:v>
                </c:pt>
                <c:pt idx="708">
                  <c:v>0.48</c:v>
                </c:pt>
                <c:pt idx="709">
                  <c:v>0.48</c:v>
                </c:pt>
                <c:pt idx="710">
                  <c:v>0.49</c:v>
                </c:pt>
                <c:pt idx="711">
                  <c:v>0.49</c:v>
                </c:pt>
                <c:pt idx="712">
                  <c:v>0.49</c:v>
                </c:pt>
                <c:pt idx="713">
                  <c:v>0.49</c:v>
                </c:pt>
                <c:pt idx="714">
                  <c:v>0.48</c:v>
                </c:pt>
                <c:pt idx="715">
                  <c:v>0.48</c:v>
                </c:pt>
                <c:pt idx="716">
                  <c:v>0.49</c:v>
                </c:pt>
                <c:pt idx="717">
                  <c:v>0.48</c:v>
                </c:pt>
                <c:pt idx="718">
                  <c:v>0.49</c:v>
                </c:pt>
                <c:pt idx="719">
                  <c:v>0.49</c:v>
                </c:pt>
                <c:pt idx="720">
                  <c:v>0.5</c:v>
                </c:pt>
                <c:pt idx="721">
                  <c:v>0.5</c:v>
                </c:pt>
                <c:pt idx="722">
                  <c:v>0.48</c:v>
                </c:pt>
                <c:pt idx="723">
                  <c:v>0.49</c:v>
                </c:pt>
                <c:pt idx="724">
                  <c:v>0.5</c:v>
                </c:pt>
                <c:pt idx="725">
                  <c:v>0.5</c:v>
                </c:pt>
                <c:pt idx="726">
                  <c:v>0.5</c:v>
                </c:pt>
                <c:pt idx="727">
                  <c:v>0.5</c:v>
                </c:pt>
                <c:pt idx="728">
                  <c:v>0.51</c:v>
                </c:pt>
                <c:pt idx="729">
                  <c:v>0.51</c:v>
                </c:pt>
                <c:pt idx="730">
                  <c:v>0.52</c:v>
                </c:pt>
                <c:pt idx="731">
                  <c:v>0.52</c:v>
                </c:pt>
                <c:pt idx="732">
                  <c:v>0.52</c:v>
                </c:pt>
                <c:pt idx="733">
                  <c:v>0.51</c:v>
                </c:pt>
                <c:pt idx="734">
                  <c:v>0.51</c:v>
                </c:pt>
                <c:pt idx="736">
                  <c:v>0.54</c:v>
                </c:pt>
                <c:pt idx="737">
                  <c:v>0.53</c:v>
                </c:pt>
                <c:pt idx="738">
                  <c:v>0.52</c:v>
                </c:pt>
                <c:pt idx="739">
                  <c:v>0.52</c:v>
                </c:pt>
                <c:pt idx="740">
                  <c:v>0.53</c:v>
                </c:pt>
                <c:pt idx="741">
                  <c:v>0.53</c:v>
                </c:pt>
                <c:pt idx="742">
                  <c:v>0.53</c:v>
                </c:pt>
                <c:pt idx="743">
                  <c:v>0.52</c:v>
                </c:pt>
                <c:pt idx="744">
                  <c:v>0.53</c:v>
                </c:pt>
                <c:pt idx="745">
                  <c:v>0.53</c:v>
                </c:pt>
                <c:pt idx="746">
                  <c:v>0.53</c:v>
                </c:pt>
                <c:pt idx="747">
                  <c:v>0.54</c:v>
                </c:pt>
                <c:pt idx="748">
                  <c:v>0.54</c:v>
                </c:pt>
                <c:pt idx="749">
                  <c:v>0.54</c:v>
                </c:pt>
                <c:pt idx="750">
                  <c:v>0.55000000000000004</c:v>
                </c:pt>
                <c:pt idx="751">
                  <c:v>0.55000000000000004</c:v>
                </c:pt>
                <c:pt idx="752">
                  <c:v>0.55000000000000004</c:v>
                </c:pt>
                <c:pt idx="753">
                  <c:v>0.56000000000000005</c:v>
                </c:pt>
                <c:pt idx="754">
                  <c:v>0.56000000000000005</c:v>
                </c:pt>
                <c:pt idx="755">
                  <c:v>0.56999999999999995</c:v>
                </c:pt>
                <c:pt idx="757">
                  <c:v>0.56999999999999995</c:v>
                </c:pt>
                <c:pt idx="758">
                  <c:v>0.56999999999999995</c:v>
                </c:pt>
                <c:pt idx="759">
                  <c:v>0.57999999999999996</c:v>
                </c:pt>
                <c:pt idx="760">
                  <c:v>0.57999999999999996</c:v>
                </c:pt>
                <c:pt idx="761">
                  <c:v>0.56999999999999995</c:v>
                </c:pt>
                <c:pt idx="762">
                  <c:v>0.59</c:v>
                </c:pt>
                <c:pt idx="763">
                  <c:v>0.59</c:v>
                </c:pt>
                <c:pt idx="764">
                  <c:v>0.59</c:v>
                </c:pt>
                <c:pt idx="765">
                  <c:v>0.59</c:v>
                </c:pt>
                <c:pt idx="766">
                  <c:v>0.57999999999999996</c:v>
                </c:pt>
                <c:pt idx="767">
                  <c:v>0.57999999999999996</c:v>
                </c:pt>
                <c:pt idx="768">
                  <c:v>0.56999999999999995</c:v>
                </c:pt>
                <c:pt idx="769">
                  <c:v>0.57999999999999996</c:v>
                </c:pt>
                <c:pt idx="770">
                  <c:v>0.56999999999999995</c:v>
                </c:pt>
                <c:pt idx="771">
                  <c:v>0.56999999999999995</c:v>
                </c:pt>
                <c:pt idx="772">
                  <c:v>0.56999999999999995</c:v>
                </c:pt>
                <c:pt idx="773">
                  <c:v>0.56999999999999995</c:v>
                </c:pt>
                <c:pt idx="774">
                  <c:v>0.56000000000000005</c:v>
                </c:pt>
                <c:pt idx="775">
                  <c:v>0.56999999999999995</c:v>
                </c:pt>
                <c:pt idx="776">
                  <c:v>0.57999999999999996</c:v>
                </c:pt>
                <c:pt idx="777">
                  <c:v>0.59</c:v>
                </c:pt>
                <c:pt idx="778">
                  <c:v>0.59</c:v>
                </c:pt>
                <c:pt idx="779">
                  <c:v>0.59</c:v>
                </c:pt>
                <c:pt idx="780">
                  <c:v>0.59</c:v>
                </c:pt>
                <c:pt idx="781">
                  <c:v>0.57999999999999996</c:v>
                </c:pt>
                <c:pt idx="782">
                  <c:v>0.57999999999999996</c:v>
                </c:pt>
                <c:pt idx="783">
                  <c:v>0.59</c:v>
                </c:pt>
                <c:pt idx="784">
                  <c:v>0.6</c:v>
                </c:pt>
                <c:pt idx="785">
                  <c:v>0.61</c:v>
                </c:pt>
                <c:pt idx="786">
                  <c:v>0.62</c:v>
                </c:pt>
                <c:pt idx="787">
                  <c:v>0.61</c:v>
                </c:pt>
                <c:pt idx="788">
                  <c:v>0.61</c:v>
                </c:pt>
                <c:pt idx="789">
                  <c:v>0.61</c:v>
                </c:pt>
                <c:pt idx="790">
                  <c:v>0.64</c:v>
                </c:pt>
                <c:pt idx="791">
                  <c:v>0.64</c:v>
                </c:pt>
                <c:pt idx="792">
                  <c:v>0.64</c:v>
                </c:pt>
                <c:pt idx="793">
                  <c:v>0.65</c:v>
                </c:pt>
                <c:pt idx="794">
                  <c:v>0.65</c:v>
                </c:pt>
                <c:pt idx="795">
                  <c:v>0.66</c:v>
                </c:pt>
                <c:pt idx="796">
                  <c:v>0.68</c:v>
                </c:pt>
                <c:pt idx="797">
                  <c:v>0.68</c:v>
                </c:pt>
                <c:pt idx="798">
                  <c:v>0.68</c:v>
                </c:pt>
                <c:pt idx="799">
                  <c:v>0.66</c:v>
                </c:pt>
                <c:pt idx="800">
                  <c:v>0.67</c:v>
                </c:pt>
                <c:pt idx="801">
                  <c:v>0.67</c:v>
                </c:pt>
                <c:pt idx="802">
                  <c:v>0.68</c:v>
                </c:pt>
                <c:pt idx="803">
                  <c:v>0.69</c:v>
                </c:pt>
                <c:pt idx="804">
                  <c:v>0.69</c:v>
                </c:pt>
                <c:pt idx="805">
                  <c:v>0.73</c:v>
                </c:pt>
                <c:pt idx="806">
                  <c:v>0.73</c:v>
                </c:pt>
                <c:pt idx="807">
                  <c:v>0.74</c:v>
                </c:pt>
                <c:pt idx="808">
                  <c:v>0.74</c:v>
                </c:pt>
                <c:pt idx="809">
                  <c:v>0.74</c:v>
                </c:pt>
                <c:pt idx="810">
                  <c:v>0.74</c:v>
                </c:pt>
                <c:pt idx="811">
                  <c:v>0.74</c:v>
                </c:pt>
                <c:pt idx="812">
                  <c:v>0.73</c:v>
                </c:pt>
                <c:pt idx="813">
                  <c:v>0.73</c:v>
                </c:pt>
                <c:pt idx="814">
                  <c:v>0.75</c:v>
                </c:pt>
                <c:pt idx="815">
                  <c:v>0.76</c:v>
                </c:pt>
                <c:pt idx="816">
                  <c:v>0.76</c:v>
                </c:pt>
                <c:pt idx="817">
                  <c:v>0.74</c:v>
                </c:pt>
                <c:pt idx="818">
                  <c:v>0.71</c:v>
                </c:pt>
                <c:pt idx="819">
                  <c:v>0.78</c:v>
                </c:pt>
                <c:pt idx="820">
                  <c:v>0.75</c:v>
                </c:pt>
                <c:pt idx="821">
                  <c:v>0.78</c:v>
                </c:pt>
                <c:pt idx="822">
                  <c:v>0.77</c:v>
                </c:pt>
                <c:pt idx="823">
                  <c:v>0.78</c:v>
                </c:pt>
                <c:pt idx="824">
                  <c:v>0.79</c:v>
                </c:pt>
                <c:pt idx="825">
                  <c:v>0.83</c:v>
                </c:pt>
                <c:pt idx="826">
                  <c:v>0.83</c:v>
                </c:pt>
                <c:pt idx="827">
                  <c:v>0.83</c:v>
                </c:pt>
                <c:pt idx="828">
                  <c:v>0.81</c:v>
                </c:pt>
                <c:pt idx="829">
                  <c:v>0.83</c:v>
                </c:pt>
                <c:pt idx="830">
                  <c:v>0.84</c:v>
                </c:pt>
                <c:pt idx="831">
                  <c:v>0.85</c:v>
                </c:pt>
                <c:pt idx="832">
                  <c:v>0.86</c:v>
                </c:pt>
                <c:pt idx="833">
                  <c:v>0.86</c:v>
                </c:pt>
                <c:pt idx="834">
                  <c:v>0.88</c:v>
                </c:pt>
                <c:pt idx="835">
                  <c:v>0.9</c:v>
                </c:pt>
                <c:pt idx="836">
                  <c:v>0.93</c:v>
                </c:pt>
                <c:pt idx="837">
                  <c:v>0.98</c:v>
                </c:pt>
                <c:pt idx="838">
                  <c:v>0.95</c:v>
                </c:pt>
                <c:pt idx="839">
                  <c:v>0.96</c:v>
                </c:pt>
                <c:pt idx="840">
                  <c:v>0.99</c:v>
                </c:pt>
                <c:pt idx="841">
                  <c:v>0.96</c:v>
                </c:pt>
                <c:pt idx="842">
                  <c:v>1.06</c:v>
                </c:pt>
                <c:pt idx="843">
                  <c:v>1.01</c:v>
                </c:pt>
                <c:pt idx="844">
                  <c:v>1.02</c:v>
                </c:pt>
                <c:pt idx="845">
                  <c:v>1.01</c:v>
                </c:pt>
                <c:pt idx="846">
                  <c:v>1.02</c:v>
                </c:pt>
                <c:pt idx="847">
                  <c:v>1.02</c:v>
                </c:pt>
                <c:pt idx="848">
                  <c:v>1.02</c:v>
                </c:pt>
                <c:pt idx="849">
                  <c:v>1.03</c:v>
                </c:pt>
                <c:pt idx="850">
                  <c:v>1.04</c:v>
                </c:pt>
                <c:pt idx="851">
                  <c:v>1.04</c:v>
                </c:pt>
                <c:pt idx="852">
                  <c:v>1.06</c:v>
                </c:pt>
                <c:pt idx="853">
                  <c:v>1.07</c:v>
                </c:pt>
                <c:pt idx="854">
                  <c:v>1.07</c:v>
                </c:pt>
                <c:pt idx="855">
                  <c:v>1.04</c:v>
                </c:pt>
                <c:pt idx="856">
                  <c:v>1.04</c:v>
                </c:pt>
                <c:pt idx="857">
                  <c:v>1.03</c:v>
                </c:pt>
                <c:pt idx="858">
                  <c:v>1.03</c:v>
                </c:pt>
                <c:pt idx="859">
                  <c:v>1.05</c:v>
                </c:pt>
                <c:pt idx="860">
                  <c:v>1.04</c:v>
                </c:pt>
                <c:pt idx="861">
                  <c:v>1.05</c:v>
                </c:pt>
                <c:pt idx="862">
                  <c:v>1.04</c:v>
                </c:pt>
                <c:pt idx="863">
                  <c:v>1.02</c:v>
                </c:pt>
                <c:pt idx="864">
                  <c:v>1.05</c:v>
                </c:pt>
                <c:pt idx="865">
                  <c:v>1.04</c:v>
                </c:pt>
                <c:pt idx="866">
                  <c:v>1.06</c:v>
                </c:pt>
                <c:pt idx="867">
                  <c:v>1.06</c:v>
                </c:pt>
                <c:pt idx="868">
                  <c:v>1.07</c:v>
                </c:pt>
                <c:pt idx="869">
                  <c:v>1.07</c:v>
                </c:pt>
                <c:pt idx="870">
                  <c:v>1.05</c:v>
                </c:pt>
                <c:pt idx="871">
                  <c:v>1.02</c:v>
                </c:pt>
                <c:pt idx="872">
                  <c:v>1.01</c:v>
                </c:pt>
                <c:pt idx="873">
                  <c:v>1.01</c:v>
                </c:pt>
                <c:pt idx="874">
                  <c:v>0.97</c:v>
                </c:pt>
                <c:pt idx="875">
                  <c:v>0.92</c:v>
                </c:pt>
                <c:pt idx="876">
                  <c:v>0.93</c:v>
                </c:pt>
                <c:pt idx="877">
                  <c:v>0.92</c:v>
                </c:pt>
                <c:pt idx="878">
                  <c:v>0.93</c:v>
                </c:pt>
                <c:pt idx="879">
                  <c:v>0.94</c:v>
                </c:pt>
                <c:pt idx="880">
                  <c:v>0.95</c:v>
                </c:pt>
                <c:pt idx="881">
                  <c:v>0.92</c:v>
                </c:pt>
                <c:pt idx="882">
                  <c:v>0.94</c:v>
                </c:pt>
                <c:pt idx="883">
                  <c:v>0.96</c:v>
                </c:pt>
                <c:pt idx="884">
                  <c:v>0.97</c:v>
                </c:pt>
                <c:pt idx="885">
                  <c:v>0.95</c:v>
                </c:pt>
                <c:pt idx="886">
                  <c:v>0.96</c:v>
                </c:pt>
                <c:pt idx="887">
                  <c:v>0.94</c:v>
                </c:pt>
                <c:pt idx="888">
                  <c:v>0.93</c:v>
                </c:pt>
                <c:pt idx="889">
                  <c:v>0.92</c:v>
                </c:pt>
                <c:pt idx="890">
                  <c:v>0.94</c:v>
                </c:pt>
                <c:pt idx="891">
                  <c:v>0.96</c:v>
                </c:pt>
                <c:pt idx="892">
                  <c:v>0.98</c:v>
                </c:pt>
                <c:pt idx="893">
                  <c:v>0.98</c:v>
                </c:pt>
                <c:pt idx="894">
                  <c:v>0.99</c:v>
                </c:pt>
                <c:pt idx="895">
                  <c:v>1</c:v>
                </c:pt>
                <c:pt idx="896">
                  <c:v>0.99</c:v>
                </c:pt>
                <c:pt idx="897">
                  <c:v>0.99</c:v>
                </c:pt>
                <c:pt idx="898">
                  <c:v>0.97</c:v>
                </c:pt>
                <c:pt idx="899">
                  <c:v>0.97</c:v>
                </c:pt>
                <c:pt idx="900">
                  <c:v>0.98</c:v>
                </c:pt>
                <c:pt idx="901">
                  <c:v>0.98</c:v>
                </c:pt>
                <c:pt idx="902">
                  <c:v>0.96</c:v>
                </c:pt>
                <c:pt idx="903">
                  <c:v>0.97</c:v>
                </c:pt>
                <c:pt idx="904">
                  <c:v>0.97</c:v>
                </c:pt>
                <c:pt idx="905">
                  <c:v>0.94</c:v>
                </c:pt>
                <c:pt idx="906">
                  <c:v>0.92</c:v>
                </c:pt>
                <c:pt idx="907">
                  <c:v>0.9</c:v>
                </c:pt>
                <c:pt idx="908">
                  <c:v>0.91</c:v>
                </c:pt>
                <c:pt idx="909">
                  <c:v>0.9</c:v>
                </c:pt>
                <c:pt idx="910">
                  <c:v>0.91</c:v>
                </c:pt>
                <c:pt idx="911">
                  <c:v>0.91</c:v>
                </c:pt>
                <c:pt idx="912">
                  <c:v>0.91</c:v>
                </c:pt>
                <c:pt idx="913">
                  <c:v>0.92</c:v>
                </c:pt>
                <c:pt idx="914">
                  <c:v>0.92</c:v>
                </c:pt>
                <c:pt idx="915">
                  <c:v>0.94</c:v>
                </c:pt>
                <c:pt idx="916">
                  <c:v>0.93</c:v>
                </c:pt>
                <c:pt idx="917">
                  <c:v>0.93</c:v>
                </c:pt>
                <c:pt idx="918">
                  <c:v>0.92</c:v>
                </c:pt>
                <c:pt idx="919">
                  <c:v>0.91</c:v>
                </c:pt>
                <c:pt idx="920">
                  <c:v>0.87</c:v>
                </c:pt>
                <c:pt idx="921">
                  <c:v>0.89</c:v>
                </c:pt>
                <c:pt idx="922">
                  <c:v>0.91</c:v>
                </c:pt>
                <c:pt idx="923">
                  <c:v>0.92</c:v>
                </c:pt>
                <c:pt idx="924">
                  <c:v>0.91</c:v>
                </c:pt>
                <c:pt idx="925">
                  <c:v>0.91</c:v>
                </c:pt>
                <c:pt idx="926">
                  <c:v>0.9</c:v>
                </c:pt>
                <c:pt idx="927">
                  <c:v>0.89</c:v>
                </c:pt>
                <c:pt idx="928">
                  <c:v>0.88</c:v>
                </c:pt>
                <c:pt idx="929">
                  <c:v>0.89</c:v>
                </c:pt>
                <c:pt idx="930">
                  <c:v>0.89</c:v>
                </c:pt>
                <c:pt idx="931">
                  <c:v>0.88</c:v>
                </c:pt>
                <c:pt idx="932">
                  <c:v>0.87</c:v>
                </c:pt>
                <c:pt idx="933">
                  <c:v>0.86</c:v>
                </c:pt>
                <c:pt idx="934">
                  <c:v>0.83</c:v>
                </c:pt>
                <c:pt idx="935">
                  <c:v>0.81</c:v>
                </c:pt>
                <c:pt idx="936">
                  <c:v>0.82</c:v>
                </c:pt>
                <c:pt idx="937">
                  <c:v>0.83</c:v>
                </c:pt>
                <c:pt idx="938">
                  <c:v>0.82</c:v>
                </c:pt>
                <c:pt idx="939">
                  <c:v>0.81</c:v>
                </c:pt>
                <c:pt idx="940">
                  <c:v>0.8</c:v>
                </c:pt>
                <c:pt idx="941">
                  <c:v>0.8</c:v>
                </c:pt>
                <c:pt idx="942">
                  <c:v>0.81</c:v>
                </c:pt>
                <c:pt idx="943">
                  <c:v>0.82</c:v>
                </c:pt>
                <c:pt idx="944">
                  <c:v>0.83</c:v>
                </c:pt>
                <c:pt idx="945">
                  <c:v>0.83</c:v>
                </c:pt>
                <c:pt idx="946">
                  <c:v>0.83</c:v>
                </c:pt>
                <c:pt idx="947">
                  <c:v>0.83</c:v>
                </c:pt>
                <c:pt idx="948">
                  <c:v>0.84</c:v>
                </c:pt>
                <c:pt idx="949">
                  <c:v>0.84</c:v>
                </c:pt>
                <c:pt idx="950">
                  <c:v>0.84</c:v>
                </c:pt>
                <c:pt idx="951">
                  <c:v>0.86</c:v>
                </c:pt>
                <c:pt idx="952">
                  <c:v>0.85</c:v>
                </c:pt>
                <c:pt idx="953">
                  <c:v>0.87</c:v>
                </c:pt>
                <c:pt idx="954">
                  <c:v>0.87</c:v>
                </c:pt>
                <c:pt idx="955">
                  <c:v>0.86</c:v>
                </c:pt>
                <c:pt idx="956">
                  <c:v>0.84</c:v>
                </c:pt>
                <c:pt idx="957">
                  <c:v>0.85</c:v>
                </c:pt>
                <c:pt idx="958">
                  <c:v>0.85</c:v>
                </c:pt>
                <c:pt idx="959">
                  <c:v>0.86</c:v>
                </c:pt>
                <c:pt idx="960">
                  <c:v>0.87</c:v>
                </c:pt>
                <c:pt idx="961">
                  <c:v>0.87</c:v>
                </c:pt>
                <c:pt idx="962">
                  <c:v>0.9</c:v>
                </c:pt>
                <c:pt idx="963">
                  <c:v>0.88</c:v>
                </c:pt>
                <c:pt idx="964">
                  <c:v>0.87</c:v>
                </c:pt>
                <c:pt idx="965">
                  <c:v>0.88</c:v>
                </c:pt>
                <c:pt idx="966">
                  <c:v>0.9</c:v>
                </c:pt>
                <c:pt idx="967">
                  <c:v>0.89</c:v>
                </c:pt>
                <c:pt idx="968">
                  <c:v>0.89</c:v>
                </c:pt>
                <c:pt idx="969">
                  <c:v>0.89</c:v>
                </c:pt>
                <c:pt idx="970">
                  <c:v>0.9</c:v>
                </c:pt>
                <c:pt idx="971">
                  <c:v>0.92</c:v>
                </c:pt>
                <c:pt idx="972">
                  <c:v>0.91</c:v>
                </c:pt>
                <c:pt idx="973">
                  <c:v>0.92</c:v>
                </c:pt>
                <c:pt idx="974">
                  <c:v>0.91</c:v>
                </c:pt>
                <c:pt idx="975">
                  <c:v>0.9</c:v>
                </c:pt>
                <c:pt idx="976">
                  <c:v>0.9</c:v>
                </c:pt>
                <c:pt idx="977">
                  <c:v>0.91</c:v>
                </c:pt>
                <c:pt idx="978">
                  <c:v>0.91</c:v>
                </c:pt>
                <c:pt idx="979">
                  <c:v>0.91</c:v>
                </c:pt>
                <c:pt idx="980">
                  <c:v>0.9</c:v>
                </c:pt>
                <c:pt idx="981">
                  <c:v>0.91</c:v>
                </c:pt>
                <c:pt idx="982">
                  <c:v>0.91</c:v>
                </c:pt>
                <c:pt idx="983">
                  <c:v>0.91</c:v>
                </c:pt>
                <c:pt idx="984">
                  <c:v>0.9</c:v>
                </c:pt>
                <c:pt idx="985">
                  <c:v>0.91</c:v>
                </c:pt>
                <c:pt idx="986">
                  <c:v>0.92</c:v>
                </c:pt>
                <c:pt idx="987">
                  <c:v>0.93</c:v>
                </c:pt>
                <c:pt idx="988">
                  <c:v>0.91</c:v>
                </c:pt>
                <c:pt idx="989">
                  <c:v>0.9</c:v>
                </c:pt>
                <c:pt idx="990">
                  <c:v>0.87</c:v>
                </c:pt>
                <c:pt idx="991">
                  <c:v>0.87</c:v>
                </c:pt>
                <c:pt idx="992">
                  <c:v>0.88</c:v>
                </c:pt>
                <c:pt idx="993">
                  <c:v>0.89</c:v>
                </c:pt>
                <c:pt idx="994">
                  <c:v>0.9</c:v>
                </c:pt>
                <c:pt idx="995">
                  <c:v>0.89</c:v>
                </c:pt>
                <c:pt idx="996">
                  <c:v>0.88</c:v>
                </c:pt>
                <c:pt idx="997">
                  <c:v>0.87</c:v>
                </c:pt>
                <c:pt idx="998">
                  <c:v>0.86</c:v>
                </c:pt>
                <c:pt idx="999">
                  <c:v>0.85</c:v>
                </c:pt>
                <c:pt idx="1000">
                  <c:v>0.84</c:v>
                </c:pt>
                <c:pt idx="1001">
                  <c:v>0.85</c:v>
                </c:pt>
                <c:pt idx="1002">
                  <c:v>0.87</c:v>
                </c:pt>
                <c:pt idx="1003">
                  <c:v>0.86</c:v>
                </c:pt>
                <c:pt idx="1004">
                  <c:v>0.85</c:v>
                </c:pt>
                <c:pt idx="1005">
                  <c:v>0.86</c:v>
                </c:pt>
                <c:pt idx="1006">
                  <c:v>0.87</c:v>
                </c:pt>
                <c:pt idx="1007">
                  <c:v>0.87</c:v>
                </c:pt>
                <c:pt idx="1008">
                  <c:v>0.89</c:v>
                </c:pt>
                <c:pt idx="1009">
                  <c:v>0.89</c:v>
                </c:pt>
                <c:pt idx="1010">
                  <c:v>0.89</c:v>
                </c:pt>
                <c:pt idx="1011">
                  <c:v>0.88</c:v>
                </c:pt>
                <c:pt idx="1012">
                  <c:v>0.88</c:v>
                </c:pt>
                <c:pt idx="1013">
                  <c:v>0.9</c:v>
                </c:pt>
                <c:pt idx="1014">
                  <c:v>0.91</c:v>
                </c:pt>
                <c:pt idx="1015">
                  <c:v>0.91</c:v>
                </c:pt>
                <c:pt idx="1016">
                  <c:v>0.91</c:v>
                </c:pt>
                <c:pt idx="1017">
                  <c:v>0.9</c:v>
                </c:pt>
                <c:pt idx="1018">
                  <c:v>0.91</c:v>
                </c:pt>
                <c:pt idx="1019">
                  <c:v>0.91</c:v>
                </c:pt>
                <c:pt idx="1020">
                  <c:v>0.9</c:v>
                </c:pt>
                <c:pt idx="1021">
                  <c:v>0.9</c:v>
                </c:pt>
                <c:pt idx="1022">
                  <c:v>0.91</c:v>
                </c:pt>
                <c:pt idx="1023">
                  <c:v>0.93</c:v>
                </c:pt>
                <c:pt idx="1024">
                  <c:v>0.95</c:v>
                </c:pt>
                <c:pt idx="1025">
                  <c:v>0.95</c:v>
                </c:pt>
                <c:pt idx="1026">
                  <c:v>0.94</c:v>
                </c:pt>
                <c:pt idx="1027">
                  <c:v>0.95</c:v>
                </c:pt>
                <c:pt idx="1028">
                  <c:v>0.96</c:v>
                </c:pt>
                <c:pt idx="1029">
                  <c:v>0.96</c:v>
                </c:pt>
                <c:pt idx="1030">
                  <c:v>0.97</c:v>
                </c:pt>
                <c:pt idx="1031">
                  <c:v>0.97</c:v>
                </c:pt>
                <c:pt idx="1032">
                  <c:v>0.98</c:v>
                </c:pt>
                <c:pt idx="1033">
                  <c:v>0.98</c:v>
                </c:pt>
                <c:pt idx="1034">
                  <c:v>0.98</c:v>
                </c:pt>
                <c:pt idx="1035">
                  <c:v>0.97</c:v>
                </c:pt>
                <c:pt idx="1036">
                  <c:v>0.97</c:v>
                </c:pt>
                <c:pt idx="1037">
                  <c:v>0.95</c:v>
                </c:pt>
                <c:pt idx="1038">
                  <c:v>0.96</c:v>
                </c:pt>
                <c:pt idx="1039">
                  <c:v>0.97</c:v>
                </c:pt>
                <c:pt idx="1040">
                  <c:v>0.98</c:v>
                </c:pt>
                <c:pt idx="1041">
                  <c:v>0.98</c:v>
                </c:pt>
                <c:pt idx="1042">
                  <c:v>0.98</c:v>
                </c:pt>
                <c:pt idx="1043">
                  <c:v>0.99</c:v>
                </c:pt>
                <c:pt idx="1044">
                  <c:v>0.99</c:v>
                </c:pt>
                <c:pt idx="1045">
                  <c:v>1</c:v>
                </c:pt>
                <c:pt idx="1046">
                  <c:v>1.02</c:v>
                </c:pt>
                <c:pt idx="1047">
                  <c:v>1.03</c:v>
                </c:pt>
                <c:pt idx="1048">
                  <c:v>1.04</c:v>
                </c:pt>
                <c:pt idx="1049">
                  <c:v>1.01</c:v>
                </c:pt>
                <c:pt idx="1050">
                  <c:v>1.05</c:v>
                </c:pt>
                <c:pt idx="1051">
                  <c:v>1.08</c:v>
                </c:pt>
                <c:pt idx="1052">
                  <c:v>1.08</c:v>
                </c:pt>
                <c:pt idx="1053">
                  <c:v>1.07</c:v>
                </c:pt>
                <c:pt idx="1054">
                  <c:v>1.05</c:v>
                </c:pt>
                <c:pt idx="1055">
                  <c:v>1.02</c:v>
                </c:pt>
                <c:pt idx="1056">
                  <c:v>1.04</c:v>
                </c:pt>
                <c:pt idx="1057">
                  <c:v>1.02</c:v>
                </c:pt>
                <c:pt idx="1058">
                  <c:v>1.03</c:v>
                </c:pt>
                <c:pt idx="1059">
                  <c:v>1.04</c:v>
                </c:pt>
                <c:pt idx="1060">
                  <c:v>1.02</c:v>
                </c:pt>
                <c:pt idx="1061">
                  <c:v>1.02</c:v>
                </c:pt>
                <c:pt idx="1062">
                  <c:v>1.02</c:v>
                </c:pt>
                <c:pt idx="1063">
                  <c:v>1.03</c:v>
                </c:pt>
                <c:pt idx="1064">
                  <c:v>1</c:v>
                </c:pt>
                <c:pt idx="1065">
                  <c:v>1.02</c:v>
                </c:pt>
                <c:pt idx="1066">
                  <c:v>1.03</c:v>
                </c:pt>
                <c:pt idx="1067">
                  <c:v>1.04</c:v>
                </c:pt>
                <c:pt idx="1068">
                  <c:v>1.02</c:v>
                </c:pt>
                <c:pt idx="1069">
                  <c:v>1.03</c:v>
                </c:pt>
                <c:pt idx="1070">
                  <c:v>1</c:v>
                </c:pt>
                <c:pt idx="1071">
                  <c:v>1</c:v>
                </c:pt>
                <c:pt idx="1072">
                  <c:v>1</c:v>
                </c:pt>
                <c:pt idx="1073">
                  <c:v>0.98</c:v>
                </c:pt>
                <c:pt idx="1074">
                  <c:v>0.99</c:v>
                </c:pt>
                <c:pt idx="1075">
                  <c:v>1</c:v>
                </c:pt>
                <c:pt idx="1076">
                  <c:v>1</c:v>
                </c:pt>
                <c:pt idx="1077">
                  <c:v>1</c:v>
                </c:pt>
                <c:pt idx="1078">
                  <c:v>1.01</c:v>
                </c:pt>
                <c:pt idx="1079">
                  <c:v>1.03</c:v>
                </c:pt>
                <c:pt idx="1080">
                  <c:v>1.02</c:v>
                </c:pt>
                <c:pt idx="1081">
                  <c:v>1.06</c:v>
                </c:pt>
                <c:pt idx="1082">
                  <c:v>1.0900000000000001</c:v>
                </c:pt>
                <c:pt idx="1083">
                  <c:v>1.1000000000000001</c:v>
                </c:pt>
                <c:pt idx="1084">
                  <c:v>1.1100000000000001</c:v>
                </c:pt>
                <c:pt idx="1085">
                  <c:v>1.1100000000000001</c:v>
                </c:pt>
                <c:pt idx="1086">
                  <c:v>1.1200000000000001</c:v>
                </c:pt>
                <c:pt idx="1087">
                  <c:v>1.1299999999999999</c:v>
                </c:pt>
                <c:pt idx="1088">
                  <c:v>1.1399999999999999</c:v>
                </c:pt>
                <c:pt idx="1089">
                  <c:v>1.1399999999999999</c:v>
                </c:pt>
                <c:pt idx="1090">
                  <c:v>1.1599999999999999</c:v>
                </c:pt>
                <c:pt idx="1091">
                  <c:v>1.19</c:v>
                </c:pt>
                <c:pt idx="1092">
                  <c:v>1.22</c:v>
                </c:pt>
                <c:pt idx="1093">
                  <c:v>1.2</c:v>
                </c:pt>
                <c:pt idx="1094">
                  <c:v>1.1100000000000001</c:v>
                </c:pt>
                <c:pt idx="1095">
                  <c:v>1.1100000000000001</c:v>
                </c:pt>
                <c:pt idx="1096">
                  <c:v>1.1299999999999999</c:v>
                </c:pt>
                <c:pt idx="1097">
                  <c:v>1.1299999999999999</c:v>
                </c:pt>
                <c:pt idx="1098">
                  <c:v>1.1200000000000001</c:v>
                </c:pt>
                <c:pt idx="1099">
                  <c:v>1.1100000000000001</c:v>
                </c:pt>
                <c:pt idx="1100">
                  <c:v>1.1599999999999999</c:v>
                </c:pt>
                <c:pt idx="1101">
                  <c:v>1.18</c:v>
                </c:pt>
                <c:pt idx="1102">
                  <c:v>1.18</c:v>
                </c:pt>
                <c:pt idx="1103">
                  <c:v>1.19</c:v>
                </c:pt>
                <c:pt idx="1104">
                  <c:v>1.18</c:v>
                </c:pt>
                <c:pt idx="1105">
                  <c:v>1.18</c:v>
                </c:pt>
                <c:pt idx="1106">
                  <c:v>1.1599999999999999</c:v>
                </c:pt>
                <c:pt idx="1107">
                  <c:v>1.1499999999999999</c:v>
                </c:pt>
                <c:pt idx="1108">
                  <c:v>1.1599999999999999</c:v>
                </c:pt>
                <c:pt idx="1109">
                  <c:v>1.1499999999999999</c:v>
                </c:pt>
                <c:pt idx="1110">
                  <c:v>1.1499999999999999</c:v>
                </c:pt>
                <c:pt idx="1111">
                  <c:v>1.1399999999999999</c:v>
                </c:pt>
                <c:pt idx="1112">
                  <c:v>1.1599999999999999</c:v>
                </c:pt>
                <c:pt idx="1113">
                  <c:v>1.1499999999999999</c:v>
                </c:pt>
                <c:pt idx="1114">
                  <c:v>1.1299999999999999</c:v>
                </c:pt>
                <c:pt idx="1115">
                  <c:v>1.1299999999999999</c:v>
                </c:pt>
                <c:pt idx="1116">
                  <c:v>1.1599999999999999</c:v>
                </c:pt>
                <c:pt idx="1117">
                  <c:v>1.17</c:v>
                </c:pt>
                <c:pt idx="1118">
                  <c:v>1.1599999999999999</c:v>
                </c:pt>
                <c:pt idx="1119">
                  <c:v>1.1599999999999999</c:v>
                </c:pt>
                <c:pt idx="1120">
                  <c:v>1.18</c:v>
                </c:pt>
                <c:pt idx="1121">
                  <c:v>1.18</c:v>
                </c:pt>
                <c:pt idx="1122">
                  <c:v>1.1599999999999999</c:v>
                </c:pt>
                <c:pt idx="1123">
                  <c:v>1.1499999999999999</c:v>
                </c:pt>
                <c:pt idx="1124">
                  <c:v>1.1299999999999999</c:v>
                </c:pt>
                <c:pt idx="1125">
                  <c:v>1.1299999999999999</c:v>
                </c:pt>
                <c:pt idx="1126">
                  <c:v>1.1100000000000001</c:v>
                </c:pt>
                <c:pt idx="1127">
                  <c:v>1.0900000000000001</c:v>
                </c:pt>
                <c:pt idx="1128">
                  <c:v>1.08</c:v>
                </c:pt>
                <c:pt idx="1129">
                  <c:v>1.06</c:v>
                </c:pt>
                <c:pt idx="1130">
                  <c:v>1.03</c:v>
                </c:pt>
                <c:pt idx="1131">
                  <c:v>1.05</c:v>
                </c:pt>
                <c:pt idx="1132">
                  <c:v>1.06</c:v>
                </c:pt>
                <c:pt idx="1133">
                  <c:v>1.07</c:v>
                </c:pt>
                <c:pt idx="1134">
                  <c:v>1.08</c:v>
                </c:pt>
                <c:pt idx="1135">
                  <c:v>1.05</c:v>
                </c:pt>
                <c:pt idx="1136">
                  <c:v>0.99</c:v>
                </c:pt>
                <c:pt idx="1137">
                  <c:v>0.95</c:v>
                </c:pt>
                <c:pt idx="1138">
                  <c:v>0.94</c:v>
                </c:pt>
                <c:pt idx="1139">
                  <c:v>0.97</c:v>
                </c:pt>
                <c:pt idx="1140">
                  <c:v>0.98</c:v>
                </c:pt>
                <c:pt idx="1141">
                  <c:v>0.99</c:v>
                </c:pt>
                <c:pt idx="1142">
                  <c:v>0.95</c:v>
                </c:pt>
                <c:pt idx="1143">
                  <c:v>0.94</c:v>
                </c:pt>
                <c:pt idx="1144">
                  <c:v>0.93</c:v>
                </c:pt>
                <c:pt idx="1145">
                  <c:v>0.95</c:v>
                </c:pt>
                <c:pt idx="1146">
                  <c:v>0.98</c:v>
                </c:pt>
                <c:pt idx="1147">
                  <c:v>0.97</c:v>
                </c:pt>
                <c:pt idx="1148">
                  <c:v>0.95</c:v>
                </c:pt>
                <c:pt idx="1149">
                  <c:v>0.94</c:v>
                </c:pt>
                <c:pt idx="1150">
                  <c:v>0.95</c:v>
                </c:pt>
                <c:pt idx="1151">
                  <c:v>0.95</c:v>
                </c:pt>
                <c:pt idx="1152">
                  <c:v>0.95</c:v>
                </c:pt>
                <c:pt idx="1153">
                  <c:v>0.96</c:v>
                </c:pt>
                <c:pt idx="1154">
                  <c:v>1.01</c:v>
                </c:pt>
                <c:pt idx="1155">
                  <c:v>1.04</c:v>
                </c:pt>
                <c:pt idx="1156">
                  <c:v>0.99</c:v>
                </c:pt>
                <c:pt idx="1157">
                  <c:v>0.97</c:v>
                </c:pt>
                <c:pt idx="1158">
                  <c:v>0.97</c:v>
                </c:pt>
                <c:pt idx="1159">
                  <c:v>0.97</c:v>
                </c:pt>
                <c:pt idx="1160">
                  <c:v>1</c:v>
                </c:pt>
                <c:pt idx="1161">
                  <c:v>1</c:v>
                </c:pt>
                <c:pt idx="1162">
                  <c:v>1.01</c:v>
                </c:pt>
                <c:pt idx="1163">
                  <c:v>1.02</c:v>
                </c:pt>
                <c:pt idx="1164">
                  <c:v>1.04</c:v>
                </c:pt>
                <c:pt idx="1165">
                  <c:v>1.05</c:v>
                </c:pt>
                <c:pt idx="1166">
                  <c:v>1.04</c:v>
                </c:pt>
                <c:pt idx="1167">
                  <c:v>0.93</c:v>
                </c:pt>
                <c:pt idx="1168">
                  <c:v>0.92</c:v>
                </c:pt>
                <c:pt idx="1169">
                  <c:v>0.92</c:v>
                </c:pt>
                <c:pt idx="1170">
                  <c:v>0.93</c:v>
                </c:pt>
                <c:pt idx="1171">
                  <c:v>0.94</c:v>
                </c:pt>
                <c:pt idx="1172">
                  <c:v>0.95</c:v>
                </c:pt>
                <c:pt idx="1173">
                  <c:v>0.94</c:v>
                </c:pt>
                <c:pt idx="1174">
                  <c:v>0.94</c:v>
                </c:pt>
                <c:pt idx="1175">
                  <c:v>0.96</c:v>
                </c:pt>
                <c:pt idx="1176">
                  <c:v>0.96</c:v>
                </c:pt>
                <c:pt idx="1177">
                  <c:v>0.96</c:v>
                </c:pt>
                <c:pt idx="1178">
                  <c:v>0.98</c:v>
                </c:pt>
                <c:pt idx="1179">
                  <c:v>0.9</c:v>
                </c:pt>
                <c:pt idx="1180">
                  <c:v>0.93</c:v>
                </c:pt>
                <c:pt idx="1181">
                  <c:v>0.9</c:v>
                </c:pt>
                <c:pt idx="1182">
                  <c:v>0.89</c:v>
                </c:pt>
                <c:pt idx="1183">
                  <c:v>0.9</c:v>
                </c:pt>
                <c:pt idx="1184">
                  <c:v>0.92</c:v>
                </c:pt>
                <c:pt idx="1185">
                  <c:v>0.93</c:v>
                </c:pt>
                <c:pt idx="1186">
                  <c:v>0.94</c:v>
                </c:pt>
                <c:pt idx="1187">
                  <c:v>0.92</c:v>
                </c:pt>
                <c:pt idx="1188">
                  <c:v>0.92</c:v>
                </c:pt>
                <c:pt idx="1189">
                  <c:v>0.94</c:v>
                </c:pt>
                <c:pt idx="1190">
                  <c:v>0.93</c:v>
                </c:pt>
                <c:pt idx="1191">
                  <c:v>0.94</c:v>
                </c:pt>
                <c:pt idx="1192">
                  <c:v>0.93</c:v>
                </c:pt>
                <c:pt idx="1193">
                  <c:v>0.91</c:v>
                </c:pt>
                <c:pt idx="1194">
                  <c:v>0.89</c:v>
                </c:pt>
                <c:pt idx="1195">
                  <c:v>0.87</c:v>
                </c:pt>
                <c:pt idx="1196">
                  <c:v>0.87</c:v>
                </c:pt>
                <c:pt idx="1197">
                  <c:v>0.87</c:v>
                </c:pt>
                <c:pt idx="1198">
                  <c:v>0.88</c:v>
                </c:pt>
                <c:pt idx="1199">
                  <c:v>0.85</c:v>
                </c:pt>
                <c:pt idx="1200">
                  <c:v>0.83</c:v>
                </c:pt>
                <c:pt idx="1201">
                  <c:v>0.85</c:v>
                </c:pt>
                <c:pt idx="1202">
                  <c:v>0.86</c:v>
                </c:pt>
                <c:pt idx="1203">
                  <c:v>0.86</c:v>
                </c:pt>
                <c:pt idx="1204">
                  <c:v>0.87</c:v>
                </c:pt>
                <c:pt idx="1205">
                  <c:v>0.86</c:v>
                </c:pt>
                <c:pt idx="1206">
                  <c:v>0.85</c:v>
                </c:pt>
                <c:pt idx="1207">
                  <c:v>0.86</c:v>
                </c:pt>
                <c:pt idx="1208">
                  <c:v>0.86</c:v>
                </c:pt>
                <c:pt idx="1209">
                  <c:v>0.85</c:v>
                </c:pt>
                <c:pt idx="1210">
                  <c:v>0.87</c:v>
                </c:pt>
                <c:pt idx="1211">
                  <c:v>0.89</c:v>
                </c:pt>
                <c:pt idx="1212">
                  <c:v>0.91</c:v>
                </c:pt>
                <c:pt idx="1213">
                  <c:v>0.9</c:v>
                </c:pt>
                <c:pt idx="1214">
                  <c:v>0.92</c:v>
                </c:pt>
                <c:pt idx="1215">
                  <c:v>0.92</c:v>
                </c:pt>
                <c:pt idx="1216">
                  <c:v>0.92</c:v>
                </c:pt>
                <c:pt idx="1217">
                  <c:v>0.91</c:v>
                </c:pt>
                <c:pt idx="1218">
                  <c:v>0.9</c:v>
                </c:pt>
                <c:pt idx="1219">
                  <c:v>0.9</c:v>
                </c:pt>
                <c:pt idx="1220">
                  <c:v>0.91</c:v>
                </c:pt>
                <c:pt idx="1221">
                  <c:v>0.91</c:v>
                </c:pt>
                <c:pt idx="1222">
                  <c:v>0.93</c:v>
                </c:pt>
                <c:pt idx="1223">
                  <c:v>0.93</c:v>
                </c:pt>
                <c:pt idx="1224">
                  <c:v>0.95</c:v>
                </c:pt>
                <c:pt idx="1225">
                  <c:v>0.94</c:v>
                </c:pt>
                <c:pt idx="1226">
                  <c:v>0.93</c:v>
                </c:pt>
                <c:pt idx="1227">
                  <c:v>0.94</c:v>
                </c:pt>
                <c:pt idx="1228">
                  <c:v>0.94</c:v>
                </c:pt>
                <c:pt idx="1229">
                  <c:v>0.95</c:v>
                </c:pt>
                <c:pt idx="1230">
                  <c:v>0.94</c:v>
                </c:pt>
                <c:pt idx="1231">
                  <c:v>0.95</c:v>
                </c:pt>
                <c:pt idx="1232">
                  <c:v>0.92</c:v>
                </c:pt>
                <c:pt idx="1233">
                  <c:v>0.9</c:v>
                </c:pt>
                <c:pt idx="1234">
                  <c:v>0.91</c:v>
                </c:pt>
                <c:pt idx="1235">
                  <c:v>0.91</c:v>
                </c:pt>
                <c:pt idx="1236">
                  <c:v>0.92</c:v>
                </c:pt>
                <c:pt idx="1237">
                  <c:v>0.93</c:v>
                </c:pt>
                <c:pt idx="1238">
                  <c:v>0.93</c:v>
                </c:pt>
                <c:pt idx="1239">
                  <c:v>0.94</c:v>
                </c:pt>
                <c:pt idx="1240">
                  <c:v>0.95</c:v>
                </c:pt>
                <c:pt idx="1241">
                  <c:v>0.93</c:v>
                </c:pt>
                <c:pt idx="1242">
                  <c:v>0.85</c:v>
                </c:pt>
                <c:pt idx="1243">
                  <c:v>0.83</c:v>
                </c:pt>
                <c:pt idx="1244">
                  <c:v>0.81</c:v>
                </c:pt>
                <c:pt idx="1245">
                  <c:v>0.8</c:v>
                </c:pt>
                <c:pt idx="1246">
                  <c:v>0.79</c:v>
                </c:pt>
                <c:pt idx="1247">
                  <c:v>0.79</c:v>
                </c:pt>
                <c:pt idx="1248">
                  <c:v>0.78</c:v>
                </c:pt>
                <c:pt idx="1249">
                  <c:v>0.8</c:v>
                </c:pt>
                <c:pt idx="1250">
                  <c:v>0.82</c:v>
                </c:pt>
                <c:pt idx="1251">
                  <c:v>0.82</c:v>
                </c:pt>
                <c:pt idx="1252">
                  <c:v>0.82</c:v>
                </c:pt>
                <c:pt idx="1253">
                  <c:v>0.81</c:v>
                </c:pt>
                <c:pt idx="1254">
                  <c:v>0.82</c:v>
                </c:pt>
                <c:pt idx="1255">
                  <c:v>0.84</c:v>
                </c:pt>
                <c:pt idx="1256">
                  <c:v>0.84</c:v>
                </c:pt>
                <c:pt idx="1257">
                  <c:v>0.84</c:v>
                </c:pt>
                <c:pt idx="1258">
                  <c:v>0.84</c:v>
                </c:pt>
                <c:pt idx="1259">
                  <c:v>0.86</c:v>
                </c:pt>
                <c:pt idx="1260">
                  <c:v>0.84</c:v>
                </c:pt>
                <c:pt idx="1261">
                  <c:v>0.84</c:v>
                </c:pt>
                <c:pt idx="1262">
                  <c:v>0.82</c:v>
                </c:pt>
                <c:pt idx="1263">
                  <c:v>0.81</c:v>
                </c:pt>
                <c:pt idx="1264">
                  <c:v>0.81</c:v>
                </c:pt>
                <c:pt idx="1265">
                  <c:v>0.8</c:v>
                </c:pt>
                <c:pt idx="1266">
                  <c:v>0.81</c:v>
                </c:pt>
                <c:pt idx="1267">
                  <c:v>0.81</c:v>
                </c:pt>
                <c:pt idx="1268">
                  <c:v>0.81</c:v>
                </c:pt>
                <c:pt idx="1269">
                  <c:v>0.8</c:v>
                </c:pt>
                <c:pt idx="1270">
                  <c:v>0.81</c:v>
                </c:pt>
                <c:pt idx="1271">
                  <c:v>0.81</c:v>
                </c:pt>
                <c:pt idx="1272">
                  <c:v>0.82</c:v>
                </c:pt>
                <c:pt idx="1273">
                  <c:v>0.82</c:v>
                </c:pt>
                <c:pt idx="1274">
                  <c:v>0.81</c:v>
                </c:pt>
                <c:pt idx="1275">
                  <c:v>0.8</c:v>
                </c:pt>
                <c:pt idx="1276">
                  <c:v>0.8</c:v>
                </c:pt>
                <c:pt idx="1277">
                  <c:v>0.79</c:v>
                </c:pt>
                <c:pt idx="1278">
                  <c:v>0.79</c:v>
                </c:pt>
                <c:pt idx="1279">
                  <c:v>0.79</c:v>
                </c:pt>
                <c:pt idx="1280">
                  <c:v>0.79</c:v>
                </c:pt>
                <c:pt idx="1281">
                  <c:v>0.79</c:v>
                </c:pt>
                <c:pt idx="1282">
                  <c:v>0.8</c:v>
                </c:pt>
                <c:pt idx="1283">
                  <c:v>0.79</c:v>
                </c:pt>
                <c:pt idx="1284">
                  <c:v>0.79</c:v>
                </c:pt>
                <c:pt idx="1285">
                  <c:v>0.77</c:v>
                </c:pt>
                <c:pt idx="1286">
                  <c:v>0.75</c:v>
                </c:pt>
                <c:pt idx="1287">
                  <c:v>0.76</c:v>
                </c:pt>
                <c:pt idx="1288">
                  <c:v>0.76</c:v>
                </c:pt>
                <c:pt idx="1289">
                  <c:v>0.74</c:v>
                </c:pt>
                <c:pt idx="1290">
                  <c:v>0.76</c:v>
                </c:pt>
                <c:pt idx="1291">
                  <c:v>0.75</c:v>
                </c:pt>
                <c:pt idx="1292">
                  <c:v>0.75</c:v>
                </c:pt>
                <c:pt idx="1293">
                  <c:v>0.76</c:v>
                </c:pt>
                <c:pt idx="1294">
                  <c:v>0.77</c:v>
                </c:pt>
                <c:pt idx="1295">
                  <c:v>0.77</c:v>
                </c:pt>
                <c:pt idx="1296">
                  <c:v>0.78</c:v>
                </c:pt>
                <c:pt idx="1297">
                  <c:v>0.78</c:v>
                </c:pt>
                <c:pt idx="1298">
                  <c:v>0.78</c:v>
                </c:pt>
                <c:pt idx="1299">
                  <c:v>0.77</c:v>
                </c:pt>
                <c:pt idx="1300">
                  <c:v>0.76</c:v>
                </c:pt>
                <c:pt idx="1301">
                  <c:v>0.75</c:v>
                </c:pt>
                <c:pt idx="1302">
                  <c:v>0.76</c:v>
                </c:pt>
                <c:pt idx="1303">
                  <c:v>0.77</c:v>
                </c:pt>
                <c:pt idx="1304">
                  <c:v>0.77</c:v>
                </c:pt>
                <c:pt idx="1305">
                  <c:v>0.76</c:v>
                </c:pt>
                <c:pt idx="1306">
                  <c:v>0.74</c:v>
                </c:pt>
                <c:pt idx="1307">
                  <c:v>0.75</c:v>
                </c:pt>
                <c:pt idx="1308">
                  <c:v>0.73</c:v>
                </c:pt>
                <c:pt idx="1309">
                  <c:v>0.72</c:v>
                </c:pt>
                <c:pt idx="1310">
                  <c:v>0.71</c:v>
                </c:pt>
                <c:pt idx="1311">
                  <c:v>0.72</c:v>
                </c:pt>
                <c:pt idx="1312">
                  <c:v>0.71</c:v>
                </c:pt>
                <c:pt idx="1313">
                  <c:v>0.72</c:v>
                </c:pt>
                <c:pt idx="1314">
                  <c:v>0.72</c:v>
                </c:pt>
                <c:pt idx="1315">
                  <c:v>0.72</c:v>
                </c:pt>
                <c:pt idx="1316">
                  <c:v>0.71</c:v>
                </c:pt>
                <c:pt idx="1317">
                  <c:v>0.69</c:v>
                </c:pt>
                <c:pt idx="1318">
                  <c:v>0.67</c:v>
                </c:pt>
                <c:pt idx="1319">
                  <c:v>0.68</c:v>
                </c:pt>
                <c:pt idx="1320">
                  <c:v>0.69</c:v>
                </c:pt>
                <c:pt idx="1321">
                  <c:v>0.7</c:v>
                </c:pt>
                <c:pt idx="1322">
                  <c:v>0.7</c:v>
                </c:pt>
                <c:pt idx="1323">
                  <c:v>0.69</c:v>
                </c:pt>
                <c:pt idx="1324">
                  <c:v>0.7</c:v>
                </c:pt>
                <c:pt idx="1325">
                  <c:v>0.71</c:v>
                </c:pt>
                <c:pt idx="1326">
                  <c:v>0.7</c:v>
                </c:pt>
                <c:pt idx="1327">
                  <c:v>0.7</c:v>
                </c:pt>
                <c:pt idx="1328">
                  <c:v>0.69</c:v>
                </c:pt>
                <c:pt idx="1329">
                  <c:v>0.69</c:v>
                </c:pt>
                <c:pt idx="1330">
                  <c:v>0.69</c:v>
                </c:pt>
                <c:pt idx="1331">
                  <c:v>0.69</c:v>
                </c:pt>
                <c:pt idx="1332">
                  <c:v>0.68</c:v>
                </c:pt>
                <c:pt idx="1333">
                  <c:v>0.68</c:v>
                </c:pt>
                <c:pt idx="1334">
                  <c:v>0.7</c:v>
                </c:pt>
                <c:pt idx="1335">
                  <c:v>0.71</c:v>
                </c:pt>
                <c:pt idx="1336">
                  <c:v>0.71</c:v>
                </c:pt>
                <c:pt idx="1337">
                  <c:v>0.7</c:v>
                </c:pt>
                <c:pt idx="1338">
                  <c:v>0.69</c:v>
                </c:pt>
                <c:pt idx="1339">
                  <c:v>0.68</c:v>
                </c:pt>
                <c:pt idx="1340">
                  <c:v>0.67</c:v>
                </c:pt>
                <c:pt idx="1341">
                  <c:v>0.68</c:v>
                </c:pt>
                <c:pt idx="1342">
                  <c:v>0.66</c:v>
                </c:pt>
                <c:pt idx="1343">
                  <c:v>0.67</c:v>
                </c:pt>
                <c:pt idx="1344">
                  <c:v>0.67</c:v>
                </c:pt>
                <c:pt idx="1345">
                  <c:v>0.67</c:v>
                </c:pt>
                <c:pt idx="1346">
                  <c:v>0.68</c:v>
                </c:pt>
                <c:pt idx="1347">
                  <c:v>0.68</c:v>
                </c:pt>
                <c:pt idx="1348">
                  <c:v>0.7</c:v>
                </c:pt>
                <c:pt idx="1349">
                  <c:v>0.69</c:v>
                </c:pt>
                <c:pt idx="1350">
                  <c:v>0.69</c:v>
                </c:pt>
                <c:pt idx="1351">
                  <c:v>0.68</c:v>
                </c:pt>
                <c:pt idx="1352">
                  <c:v>0.67</c:v>
                </c:pt>
                <c:pt idx="1353">
                  <c:v>0.65</c:v>
                </c:pt>
                <c:pt idx="1354">
                  <c:v>0.65</c:v>
                </c:pt>
                <c:pt idx="1355">
                  <c:v>0.64</c:v>
                </c:pt>
                <c:pt idx="1356">
                  <c:v>0.63</c:v>
                </c:pt>
                <c:pt idx="1357">
                  <c:v>0.64</c:v>
                </c:pt>
                <c:pt idx="1358">
                  <c:v>0.64</c:v>
                </c:pt>
                <c:pt idx="1359">
                  <c:v>0.65</c:v>
                </c:pt>
                <c:pt idx="1360">
                  <c:v>0.64</c:v>
                </c:pt>
                <c:pt idx="1361">
                  <c:v>0.65</c:v>
                </c:pt>
                <c:pt idx="1362">
                  <c:v>0.65</c:v>
                </c:pt>
                <c:pt idx="1363">
                  <c:v>0.65</c:v>
                </c:pt>
                <c:pt idx="1364">
                  <c:v>0.63</c:v>
                </c:pt>
                <c:pt idx="1365">
                  <c:v>0.63</c:v>
                </c:pt>
                <c:pt idx="1366">
                  <c:v>0.64</c:v>
                </c:pt>
                <c:pt idx="1367">
                  <c:v>0.66</c:v>
                </c:pt>
                <c:pt idx="1368">
                  <c:v>0.66</c:v>
                </c:pt>
                <c:pt idx="1369">
                  <c:v>0.7</c:v>
                </c:pt>
                <c:pt idx="1370">
                  <c:v>0.69</c:v>
                </c:pt>
                <c:pt idx="1371">
                  <c:v>0.71</c:v>
                </c:pt>
                <c:pt idx="1372">
                  <c:v>0.74</c:v>
                </c:pt>
                <c:pt idx="1373">
                  <c:v>0.73</c:v>
                </c:pt>
                <c:pt idx="1374">
                  <c:v>0.74</c:v>
                </c:pt>
                <c:pt idx="1375">
                  <c:v>0.75</c:v>
                </c:pt>
                <c:pt idx="1376">
                  <c:v>0.77</c:v>
                </c:pt>
                <c:pt idx="1377">
                  <c:v>0.81</c:v>
                </c:pt>
                <c:pt idx="1378">
                  <c:v>0.81</c:v>
                </c:pt>
                <c:pt idx="1379">
                  <c:v>0.77</c:v>
                </c:pt>
                <c:pt idx="1380">
                  <c:v>0.77</c:v>
                </c:pt>
                <c:pt idx="1381">
                  <c:v>0.79</c:v>
                </c:pt>
                <c:pt idx="1382">
                  <c:v>0.81</c:v>
                </c:pt>
                <c:pt idx="1383">
                  <c:v>0.82</c:v>
                </c:pt>
                <c:pt idx="1384">
                  <c:v>0.81</c:v>
                </c:pt>
                <c:pt idx="1385">
                  <c:v>0.82</c:v>
                </c:pt>
                <c:pt idx="1386">
                  <c:v>0.86</c:v>
                </c:pt>
                <c:pt idx="1387">
                  <c:v>0.85</c:v>
                </c:pt>
                <c:pt idx="1388">
                  <c:v>0.86</c:v>
                </c:pt>
                <c:pt idx="1389">
                  <c:v>0.84</c:v>
                </c:pt>
                <c:pt idx="1390">
                  <c:v>0.84</c:v>
                </c:pt>
                <c:pt idx="1391">
                  <c:v>0.86</c:v>
                </c:pt>
                <c:pt idx="1392">
                  <c:v>0.86</c:v>
                </c:pt>
                <c:pt idx="1393">
                  <c:v>0.85</c:v>
                </c:pt>
                <c:pt idx="1394">
                  <c:v>0.87</c:v>
                </c:pt>
                <c:pt idx="1395">
                  <c:v>0.86</c:v>
                </c:pt>
                <c:pt idx="1396">
                  <c:v>0.86</c:v>
                </c:pt>
                <c:pt idx="1397">
                  <c:v>0.85</c:v>
                </c:pt>
                <c:pt idx="1398">
                  <c:v>0.87</c:v>
                </c:pt>
                <c:pt idx="1399">
                  <c:v>0.89</c:v>
                </c:pt>
                <c:pt idx="1400">
                  <c:v>0.9</c:v>
                </c:pt>
                <c:pt idx="1401">
                  <c:v>0.93</c:v>
                </c:pt>
                <c:pt idx="1402">
                  <c:v>0.94</c:v>
                </c:pt>
                <c:pt idx="1403">
                  <c:v>0.91</c:v>
                </c:pt>
                <c:pt idx="1404">
                  <c:v>0.9</c:v>
                </c:pt>
                <c:pt idx="1405">
                  <c:v>0.89</c:v>
                </c:pt>
                <c:pt idx="1406">
                  <c:v>0.87</c:v>
                </c:pt>
                <c:pt idx="1407">
                  <c:v>0.85</c:v>
                </c:pt>
                <c:pt idx="1408">
                  <c:v>0.86</c:v>
                </c:pt>
                <c:pt idx="1409">
                  <c:v>0.85</c:v>
                </c:pt>
                <c:pt idx="1410">
                  <c:v>0.86</c:v>
                </c:pt>
                <c:pt idx="1411">
                  <c:v>0.83</c:v>
                </c:pt>
                <c:pt idx="1412">
                  <c:v>0.83</c:v>
                </c:pt>
                <c:pt idx="1413">
                  <c:v>0.83</c:v>
                </c:pt>
                <c:pt idx="1414">
                  <c:v>0.83</c:v>
                </c:pt>
                <c:pt idx="1415">
                  <c:v>0.83</c:v>
                </c:pt>
                <c:pt idx="1416">
                  <c:v>0.84</c:v>
                </c:pt>
                <c:pt idx="1417">
                  <c:v>0.85</c:v>
                </c:pt>
                <c:pt idx="1418">
                  <c:v>0.86</c:v>
                </c:pt>
                <c:pt idx="1419">
                  <c:v>0.87</c:v>
                </c:pt>
                <c:pt idx="1420">
                  <c:v>0.87</c:v>
                </c:pt>
                <c:pt idx="1421">
                  <c:v>0.87</c:v>
                </c:pt>
                <c:pt idx="1422">
                  <c:v>0.84</c:v>
                </c:pt>
                <c:pt idx="1423">
                  <c:v>0.84</c:v>
                </c:pt>
                <c:pt idx="1424">
                  <c:v>0.84</c:v>
                </c:pt>
                <c:pt idx="1425">
                  <c:v>0.85</c:v>
                </c:pt>
                <c:pt idx="1426">
                  <c:v>0.85</c:v>
                </c:pt>
                <c:pt idx="1427">
                  <c:v>0.85</c:v>
                </c:pt>
                <c:pt idx="1428">
                  <c:v>0.84</c:v>
                </c:pt>
                <c:pt idx="1429">
                  <c:v>0.84</c:v>
                </c:pt>
                <c:pt idx="1430">
                  <c:v>0.83</c:v>
                </c:pt>
                <c:pt idx="1431">
                  <c:v>0.82</c:v>
                </c:pt>
                <c:pt idx="1432">
                  <c:v>0.82</c:v>
                </c:pt>
                <c:pt idx="1433">
                  <c:v>0.8</c:v>
                </c:pt>
                <c:pt idx="1434">
                  <c:v>0.78</c:v>
                </c:pt>
                <c:pt idx="1435">
                  <c:v>0.78</c:v>
                </c:pt>
                <c:pt idx="1436">
                  <c:v>0.78</c:v>
                </c:pt>
                <c:pt idx="1437">
                  <c:v>0.8</c:v>
                </c:pt>
                <c:pt idx="1438">
                  <c:v>0.8</c:v>
                </c:pt>
                <c:pt idx="1439">
                  <c:v>0.8</c:v>
                </c:pt>
                <c:pt idx="1440">
                  <c:v>0.79</c:v>
                </c:pt>
                <c:pt idx="1441">
                  <c:v>0.79</c:v>
                </c:pt>
                <c:pt idx="1442">
                  <c:v>0.78</c:v>
                </c:pt>
                <c:pt idx="1443">
                  <c:v>0.77</c:v>
                </c:pt>
                <c:pt idx="1444">
                  <c:v>0.77</c:v>
                </c:pt>
                <c:pt idx="1445">
                  <c:v>0.76</c:v>
                </c:pt>
                <c:pt idx="1446">
                  <c:v>0.76</c:v>
                </c:pt>
                <c:pt idx="1447">
                  <c:v>0.77</c:v>
                </c:pt>
                <c:pt idx="1448">
                  <c:v>0.76</c:v>
                </c:pt>
                <c:pt idx="1449">
                  <c:v>0.74</c:v>
                </c:pt>
                <c:pt idx="1450">
                  <c:v>0.74</c:v>
                </c:pt>
                <c:pt idx="1451">
                  <c:v>0.74</c:v>
                </c:pt>
                <c:pt idx="1452">
                  <c:v>0.73</c:v>
                </c:pt>
                <c:pt idx="1453">
                  <c:v>0.72</c:v>
                </c:pt>
                <c:pt idx="1454">
                  <c:v>0.72</c:v>
                </c:pt>
                <c:pt idx="1455">
                  <c:v>0.71</c:v>
                </c:pt>
                <c:pt idx="1456">
                  <c:v>0.7</c:v>
                </c:pt>
                <c:pt idx="1457">
                  <c:v>0.7</c:v>
                </c:pt>
                <c:pt idx="1458">
                  <c:v>0.7</c:v>
                </c:pt>
                <c:pt idx="1459">
                  <c:v>0.71</c:v>
                </c:pt>
                <c:pt idx="1460">
                  <c:v>0.73</c:v>
                </c:pt>
                <c:pt idx="1461">
                  <c:v>0.72</c:v>
                </c:pt>
                <c:pt idx="1462">
                  <c:v>0.72</c:v>
                </c:pt>
                <c:pt idx="1463">
                  <c:v>0.7</c:v>
                </c:pt>
                <c:pt idx="1464">
                  <c:v>0.7</c:v>
                </c:pt>
                <c:pt idx="1465">
                  <c:v>0.69</c:v>
                </c:pt>
                <c:pt idx="1466">
                  <c:v>0.68</c:v>
                </c:pt>
                <c:pt idx="1467">
                  <c:v>0.7</c:v>
                </c:pt>
                <c:pt idx="1468">
                  <c:v>0.69</c:v>
                </c:pt>
                <c:pt idx="1469">
                  <c:v>0.68</c:v>
                </c:pt>
                <c:pt idx="1470">
                  <c:v>0.68</c:v>
                </c:pt>
                <c:pt idx="1471">
                  <c:v>0.67</c:v>
                </c:pt>
                <c:pt idx="1472">
                  <c:v>0.65</c:v>
                </c:pt>
                <c:pt idx="1473">
                  <c:v>0.66</c:v>
                </c:pt>
                <c:pt idx="1474">
                  <c:v>0.65</c:v>
                </c:pt>
                <c:pt idx="1475">
                  <c:v>0.66</c:v>
                </c:pt>
                <c:pt idx="1476">
                  <c:v>0.65</c:v>
                </c:pt>
                <c:pt idx="1477">
                  <c:v>0.65</c:v>
                </c:pt>
                <c:pt idx="1478">
                  <c:v>0.66</c:v>
                </c:pt>
                <c:pt idx="1479">
                  <c:v>0.67</c:v>
                </c:pt>
                <c:pt idx="1480">
                  <c:v>0.67</c:v>
                </c:pt>
                <c:pt idx="1481">
                  <c:v>0.68</c:v>
                </c:pt>
                <c:pt idx="1482">
                  <c:v>0.69</c:v>
                </c:pt>
                <c:pt idx="1483">
                  <c:v>0.67</c:v>
                </c:pt>
                <c:pt idx="1484">
                  <c:v>0.68</c:v>
                </c:pt>
                <c:pt idx="1485">
                  <c:v>0.69</c:v>
                </c:pt>
                <c:pt idx="1486">
                  <c:v>0.7</c:v>
                </c:pt>
                <c:pt idx="1487">
                  <c:v>0.69</c:v>
                </c:pt>
                <c:pt idx="1488">
                  <c:v>0.67</c:v>
                </c:pt>
                <c:pt idx="1489">
                  <c:v>0.67</c:v>
                </c:pt>
                <c:pt idx="1490">
                  <c:v>0.68</c:v>
                </c:pt>
                <c:pt idx="1491">
                  <c:v>0.68</c:v>
                </c:pt>
                <c:pt idx="1492">
                  <c:v>0.68</c:v>
                </c:pt>
                <c:pt idx="1493">
                  <c:v>0.67</c:v>
                </c:pt>
                <c:pt idx="1494">
                  <c:v>0.67</c:v>
                </c:pt>
                <c:pt idx="1495">
                  <c:v>0.66</c:v>
                </c:pt>
                <c:pt idx="1496">
                  <c:v>0.65</c:v>
                </c:pt>
                <c:pt idx="1497">
                  <c:v>0.67</c:v>
                </c:pt>
                <c:pt idx="1498">
                  <c:v>0.66</c:v>
                </c:pt>
                <c:pt idx="1499">
                  <c:v>0.66</c:v>
                </c:pt>
                <c:pt idx="1500">
                  <c:v>0.65</c:v>
                </c:pt>
                <c:pt idx="1501">
                  <c:v>0.65</c:v>
                </c:pt>
                <c:pt idx="1502">
                  <c:v>0.65</c:v>
                </c:pt>
                <c:pt idx="1503">
                  <c:v>0.65</c:v>
                </c:pt>
                <c:pt idx="1504">
                  <c:v>0.66</c:v>
                </c:pt>
                <c:pt idx="1505">
                  <c:v>0.66</c:v>
                </c:pt>
                <c:pt idx="1506">
                  <c:v>0.66</c:v>
                </c:pt>
                <c:pt idx="1507">
                  <c:v>0.64</c:v>
                </c:pt>
                <c:pt idx="1508">
                  <c:v>0.64</c:v>
                </c:pt>
                <c:pt idx="1509">
                  <c:v>0.63</c:v>
                </c:pt>
                <c:pt idx="1510">
                  <c:v>0.63</c:v>
                </c:pt>
                <c:pt idx="1511">
                  <c:v>0.62</c:v>
                </c:pt>
                <c:pt idx="1512">
                  <c:v>0.63</c:v>
                </c:pt>
                <c:pt idx="1513">
                  <c:v>0.63</c:v>
                </c:pt>
                <c:pt idx="1514">
                  <c:v>0.62</c:v>
                </c:pt>
                <c:pt idx="1515">
                  <c:v>0.61</c:v>
                </c:pt>
                <c:pt idx="1516">
                  <c:v>0.61</c:v>
                </c:pt>
                <c:pt idx="1517">
                  <c:v>0.61</c:v>
                </c:pt>
                <c:pt idx="1518">
                  <c:v>0.61</c:v>
                </c:pt>
                <c:pt idx="1519">
                  <c:v>0.61</c:v>
                </c:pt>
                <c:pt idx="1520">
                  <c:v>0.62</c:v>
                </c:pt>
                <c:pt idx="1521">
                  <c:v>0.61</c:v>
                </c:pt>
                <c:pt idx="1522">
                  <c:v>0.6</c:v>
                </c:pt>
                <c:pt idx="1523">
                  <c:v>0.61</c:v>
                </c:pt>
                <c:pt idx="1524">
                  <c:v>0.61</c:v>
                </c:pt>
                <c:pt idx="1525">
                  <c:v>0.6</c:v>
                </c:pt>
                <c:pt idx="1526">
                  <c:v>0.61</c:v>
                </c:pt>
                <c:pt idx="1527">
                  <c:v>0.61</c:v>
                </c:pt>
                <c:pt idx="1528">
                  <c:v>0.6</c:v>
                </c:pt>
                <c:pt idx="1529">
                  <c:v>0.6</c:v>
                </c:pt>
                <c:pt idx="1530">
                  <c:v>0.6</c:v>
                </c:pt>
                <c:pt idx="1531">
                  <c:v>0.59</c:v>
                </c:pt>
                <c:pt idx="1532">
                  <c:v>0.57999999999999996</c:v>
                </c:pt>
                <c:pt idx="1533">
                  <c:v>0.57999999999999996</c:v>
                </c:pt>
                <c:pt idx="1534">
                  <c:v>0.57999999999999996</c:v>
                </c:pt>
                <c:pt idx="1535">
                  <c:v>0.56999999999999995</c:v>
                </c:pt>
                <c:pt idx="1536">
                  <c:v>0.56999999999999995</c:v>
                </c:pt>
                <c:pt idx="1537">
                  <c:v>0.57999999999999996</c:v>
                </c:pt>
                <c:pt idx="1538">
                  <c:v>0.59</c:v>
                </c:pt>
                <c:pt idx="1539">
                  <c:v>0.6</c:v>
                </c:pt>
                <c:pt idx="1540">
                  <c:v>0.59</c:v>
                </c:pt>
                <c:pt idx="1541">
                  <c:v>0.59</c:v>
                </c:pt>
                <c:pt idx="1542">
                  <c:v>0.59</c:v>
                </c:pt>
                <c:pt idx="1543">
                  <c:v>0.57999999999999996</c:v>
                </c:pt>
                <c:pt idx="1544">
                  <c:v>0.56999999999999995</c:v>
                </c:pt>
                <c:pt idx="1545">
                  <c:v>0.56999999999999995</c:v>
                </c:pt>
                <c:pt idx="1546">
                  <c:v>0.56999999999999995</c:v>
                </c:pt>
                <c:pt idx="1547">
                  <c:v>0.56000000000000005</c:v>
                </c:pt>
                <c:pt idx="1548">
                  <c:v>0.56000000000000005</c:v>
                </c:pt>
                <c:pt idx="1549">
                  <c:v>0.56000000000000005</c:v>
                </c:pt>
                <c:pt idx="1550">
                  <c:v>0.56000000000000005</c:v>
                </c:pt>
                <c:pt idx="1551">
                  <c:v>0.56000000000000005</c:v>
                </c:pt>
                <c:pt idx="1552">
                  <c:v>0.56000000000000005</c:v>
                </c:pt>
                <c:pt idx="1553">
                  <c:v>0.56000000000000005</c:v>
                </c:pt>
                <c:pt idx="1554">
                  <c:v>0.56999999999999995</c:v>
                </c:pt>
                <c:pt idx="1555">
                  <c:v>0.56000000000000005</c:v>
                </c:pt>
                <c:pt idx="1556">
                  <c:v>0.56000000000000005</c:v>
                </c:pt>
                <c:pt idx="1557">
                  <c:v>0.56000000000000005</c:v>
                </c:pt>
                <c:pt idx="1558">
                  <c:v>0.56999999999999995</c:v>
                </c:pt>
                <c:pt idx="1559">
                  <c:v>0.56999999999999995</c:v>
                </c:pt>
                <c:pt idx="1560">
                  <c:v>0.57999999999999996</c:v>
                </c:pt>
                <c:pt idx="1561">
                  <c:v>0.59</c:v>
                </c:pt>
                <c:pt idx="1562">
                  <c:v>0.6</c:v>
                </c:pt>
                <c:pt idx="1563">
                  <c:v>0.59</c:v>
                </c:pt>
                <c:pt idx="1564">
                  <c:v>0.6</c:v>
                </c:pt>
                <c:pt idx="1565">
                  <c:v>0.6</c:v>
                </c:pt>
                <c:pt idx="1566">
                  <c:v>0.59</c:v>
                </c:pt>
                <c:pt idx="1567">
                  <c:v>0.6</c:v>
                </c:pt>
                <c:pt idx="1568">
                  <c:v>0.6</c:v>
                </c:pt>
                <c:pt idx="1569">
                  <c:v>0.59</c:v>
                </c:pt>
                <c:pt idx="1570">
                  <c:v>0.6</c:v>
                </c:pt>
                <c:pt idx="1571">
                  <c:v>0.59</c:v>
                </c:pt>
                <c:pt idx="1572">
                  <c:v>0.59</c:v>
                </c:pt>
                <c:pt idx="1573">
                  <c:v>0.59</c:v>
                </c:pt>
                <c:pt idx="1574">
                  <c:v>0.59</c:v>
                </c:pt>
                <c:pt idx="1575">
                  <c:v>0.6</c:v>
                </c:pt>
                <c:pt idx="1576">
                  <c:v>0.6</c:v>
                </c:pt>
                <c:pt idx="1577">
                  <c:v>0.59</c:v>
                </c:pt>
                <c:pt idx="1578">
                  <c:v>0.6</c:v>
                </c:pt>
                <c:pt idx="1579">
                  <c:v>0.59</c:v>
                </c:pt>
                <c:pt idx="1580">
                  <c:v>0.59</c:v>
                </c:pt>
                <c:pt idx="1581">
                  <c:v>0.59</c:v>
                </c:pt>
                <c:pt idx="1582">
                  <c:v>0.56999999999999995</c:v>
                </c:pt>
                <c:pt idx="1583">
                  <c:v>0.56999999999999995</c:v>
                </c:pt>
                <c:pt idx="1584">
                  <c:v>0.56000000000000005</c:v>
                </c:pt>
                <c:pt idx="1585">
                  <c:v>0.56000000000000005</c:v>
                </c:pt>
                <c:pt idx="1586">
                  <c:v>0.56000000000000005</c:v>
                </c:pt>
                <c:pt idx="1587">
                  <c:v>0.55000000000000004</c:v>
                </c:pt>
                <c:pt idx="1588">
                  <c:v>0.55000000000000004</c:v>
                </c:pt>
                <c:pt idx="1589">
                  <c:v>0.56000000000000005</c:v>
                </c:pt>
                <c:pt idx="1590">
                  <c:v>0.56000000000000005</c:v>
                </c:pt>
                <c:pt idx="1591">
                  <c:v>0.56000000000000005</c:v>
                </c:pt>
                <c:pt idx="1592">
                  <c:v>0.56000000000000005</c:v>
                </c:pt>
                <c:pt idx="1593">
                  <c:v>0.56000000000000005</c:v>
                </c:pt>
                <c:pt idx="1594">
                  <c:v>0.55000000000000004</c:v>
                </c:pt>
                <c:pt idx="1595">
                  <c:v>0.52</c:v>
                </c:pt>
                <c:pt idx="1596">
                  <c:v>0.53</c:v>
                </c:pt>
                <c:pt idx="1597">
                  <c:v>0.53</c:v>
                </c:pt>
                <c:pt idx="1598">
                  <c:v>0.53</c:v>
                </c:pt>
                <c:pt idx="1599">
                  <c:v>0.54</c:v>
                </c:pt>
                <c:pt idx="1600">
                  <c:v>0.55000000000000004</c:v>
                </c:pt>
                <c:pt idx="1601">
                  <c:v>0.54</c:v>
                </c:pt>
                <c:pt idx="1602">
                  <c:v>0.53</c:v>
                </c:pt>
                <c:pt idx="1603">
                  <c:v>0.54</c:v>
                </c:pt>
                <c:pt idx="1604">
                  <c:v>0.55000000000000004</c:v>
                </c:pt>
                <c:pt idx="1605">
                  <c:v>0.53</c:v>
                </c:pt>
                <c:pt idx="1606">
                  <c:v>0.54</c:v>
                </c:pt>
                <c:pt idx="1607">
                  <c:v>0.55000000000000004</c:v>
                </c:pt>
                <c:pt idx="1608">
                  <c:v>0.55000000000000004</c:v>
                </c:pt>
                <c:pt idx="1609">
                  <c:v>0.56999999999999995</c:v>
                </c:pt>
                <c:pt idx="1610">
                  <c:v>0.56000000000000005</c:v>
                </c:pt>
                <c:pt idx="1611">
                  <c:v>0.56000000000000005</c:v>
                </c:pt>
                <c:pt idx="1612">
                  <c:v>0.56000000000000005</c:v>
                </c:pt>
                <c:pt idx="1613">
                  <c:v>0.55000000000000004</c:v>
                </c:pt>
                <c:pt idx="1615">
                  <c:v>0.56000000000000005</c:v>
                </c:pt>
                <c:pt idx="1616">
                  <c:v>0.56000000000000005</c:v>
                </c:pt>
                <c:pt idx="1617">
                  <c:v>0.56000000000000005</c:v>
                </c:pt>
                <c:pt idx="1618">
                  <c:v>0.56000000000000005</c:v>
                </c:pt>
                <c:pt idx="1619">
                  <c:v>0.55000000000000004</c:v>
                </c:pt>
                <c:pt idx="1620">
                  <c:v>0.54</c:v>
                </c:pt>
                <c:pt idx="1621">
                  <c:v>0.54</c:v>
                </c:pt>
                <c:pt idx="1622">
                  <c:v>0.55000000000000004</c:v>
                </c:pt>
                <c:pt idx="1623">
                  <c:v>0.54</c:v>
                </c:pt>
                <c:pt idx="1624">
                  <c:v>0.54</c:v>
                </c:pt>
                <c:pt idx="1625">
                  <c:v>0.54</c:v>
                </c:pt>
                <c:pt idx="1626">
                  <c:v>0.54</c:v>
                </c:pt>
                <c:pt idx="1627">
                  <c:v>0.54</c:v>
                </c:pt>
                <c:pt idx="1628">
                  <c:v>0.54</c:v>
                </c:pt>
                <c:pt idx="1629">
                  <c:v>0.54</c:v>
                </c:pt>
                <c:pt idx="1630">
                  <c:v>0.55000000000000004</c:v>
                </c:pt>
                <c:pt idx="1632">
                  <c:v>0.54</c:v>
                </c:pt>
                <c:pt idx="1633">
                  <c:v>0.54</c:v>
                </c:pt>
                <c:pt idx="1634">
                  <c:v>0.54</c:v>
                </c:pt>
                <c:pt idx="1635">
                  <c:v>0.53</c:v>
                </c:pt>
                <c:pt idx="1636">
                  <c:v>0.54</c:v>
                </c:pt>
                <c:pt idx="1637">
                  <c:v>0.54</c:v>
                </c:pt>
                <c:pt idx="1638">
                  <c:v>0.54</c:v>
                </c:pt>
                <c:pt idx="1639">
                  <c:v>0.56999999999999995</c:v>
                </c:pt>
                <c:pt idx="1640">
                  <c:v>0.59</c:v>
                </c:pt>
                <c:pt idx="1641">
                  <c:v>0.61</c:v>
                </c:pt>
                <c:pt idx="1643">
                  <c:v>0.62</c:v>
                </c:pt>
                <c:pt idx="1644">
                  <c:v>0.61</c:v>
                </c:pt>
                <c:pt idx="1645">
                  <c:v>0.59</c:v>
                </c:pt>
                <c:pt idx="1646">
                  <c:v>0.57999999999999996</c:v>
                </c:pt>
                <c:pt idx="1647">
                  <c:v>0.59</c:v>
                </c:pt>
                <c:pt idx="1648">
                  <c:v>0.59</c:v>
                </c:pt>
                <c:pt idx="1649">
                  <c:v>0.57999999999999996</c:v>
                </c:pt>
                <c:pt idx="1650">
                  <c:v>0.59</c:v>
                </c:pt>
                <c:pt idx="1651">
                  <c:v>0.57999999999999996</c:v>
                </c:pt>
                <c:pt idx="1652">
                  <c:v>0.57999999999999996</c:v>
                </c:pt>
                <c:pt idx="1653">
                  <c:v>0.59</c:v>
                </c:pt>
                <c:pt idx="1654">
                  <c:v>0.59</c:v>
                </c:pt>
                <c:pt idx="1655">
                  <c:v>0.59</c:v>
                </c:pt>
                <c:pt idx="1656">
                  <c:v>0.57999999999999996</c:v>
                </c:pt>
                <c:pt idx="1657">
                  <c:v>0.57999999999999996</c:v>
                </c:pt>
                <c:pt idx="1658">
                  <c:v>0.56000000000000005</c:v>
                </c:pt>
                <c:pt idx="1659">
                  <c:v>0.55000000000000004</c:v>
                </c:pt>
                <c:pt idx="1660">
                  <c:v>0.55000000000000004</c:v>
                </c:pt>
                <c:pt idx="1661">
                  <c:v>0.55000000000000004</c:v>
                </c:pt>
                <c:pt idx="1662">
                  <c:v>0.54</c:v>
                </c:pt>
                <c:pt idx="1663">
                  <c:v>0.54</c:v>
                </c:pt>
                <c:pt idx="1664">
                  <c:v>0.53</c:v>
                </c:pt>
                <c:pt idx="1665">
                  <c:v>0.53</c:v>
                </c:pt>
                <c:pt idx="1666">
                  <c:v>0.54</c:v>
                </c:pt>
                <c:pt idx="1667">
                  <c:v>0.54</c:v>
                </c:pt>
                <c:pt idx="1668">
                  <c:v>0.54</c:v>
                </c:pt>
                <c:pt idx="1669">
                  <c:v>0.53</c:v>
                </c:pt>
                <c:pt idx="1670">
                  <c:v>0.52</c:v>
                </c:pt>
                <c:pt idx="1671">
                  <c:v>0.53</c:v>
                </c:pt>
                <c:pt idx="1672">
                  <c:v>0.52</c:v>
                </c:pt>
                <c:pt idx="1673">
                  <c:v>0.53</c:v>
                </c:pt>
                <c:pt idx="1674">
                  <c:v>0.53</c:v>
                </c:pt>
                <c:pt idx="1675">
                  <c:v>0.54</c:v>
                </c:pt>
                <c:pt idx="1676">
                  <c:v>0.54</c:v>
                </c:pt>
                <c:pt idx="1677">
                  <c:v>0.53</c:v>
                </c:pt>
                <c:pt idx="1678">
                  <c:v>0.54</c:v>
                </c:pt>
                <c:pt idx="1679">
                  <c:v>0.55000000000000004</c:v>
                </c:pt>
                <c:pt idx="1680">
                  <c:v>0.54</c:v>
                </c:pt>
                <c:pt idx="1681">
                  <c:v>0.55000000000000004</c:v>
                </c:pt>
                <c:pt idx="1682">
                  <c:v>0.56000000000000005</c:v>
                </c:pt>
                <c:pt idx="1683">
                  <c:v>0.56000000000000005</c:v>
                </c:pt>
                <c:pt idx="1685">
                  <c:v>0.54</c:v>
                </c:pt>
                <c:pt idx="1686">
                  <c:v>0.54</c:v>
                </c:pt>
                <c:pt idx="1687">
                  <c:v>0.55000000000000004</c:v>
                </c:pt>
                <c:pt idx="1688">
                  <c:v>0.53</c:v>
                </c:pt>
                <c:pt idx="1689">
                  <c:v>0.54</c:v>
                </c:pt>
                <c:pt idx="1690">
                  <c:v>0.53</c:v>
                </c:pt>
                <c:pt idx="1691">
                  <c:v>0.53</c:v>
                </c:pt>
                <c:pt idx="1692">
                  <c:v>0.53</c:v>
                </c:pt>
                <c:pt idx="1693">
                  <c:v>0.53</c:v>
                </c:pt>
                <c:pt idx="1694">
                  <c:v>0.52</c:v>
                </c:pt>
                <c:pt idx="1695">
                  <c:v>0.52</c:v>
                </c:pt>
                <c:pt idx="1696">
                  <c:v>0.52</c:v>
                </c:pt>
                <c:pt idx="1697">
                  <c:v>0.53</c:v>
                </c:pt>
                <c:pt idx="1698">
                  <c:v>0.53</c:v>
                </c:pt>
                <c:pt idx="1699">
                  <c:v>0.54</c:v>
                </c:pt>
                <c:pt idx="1700">
                  <c:v>0.55000000000000004</c:v>
                </c:pt>
                <c:pt idx="1701">
                  <c:v>0.55000000000000004</c:v>
                </c:pt>
                <c:pt idx="1702">
                  <c:v>0.54</c:v>
                </c:pt>
                <c:pt idx="1703">
                  <c:v>0.53</c:v>
                </c:pt>
                <c:pt idx="1704">
                  <c:v>0.55000000000000004</c:v>
                </c:pt>
                <c:pt idx="1705">
                  <c:v>0.54</c:v>
                </c:pt>
                <c:pt idx="1706">
                  <c:v>0.55000000000000004</c:v>
                </c:pt>
                <c:pt idx="1707">
                  <c:v>0.56000000000000005</c:v>
                </c:pt>
                <c:pt idx="1708">
                  <c:v>0.55000000000000004</c:v>
                </c:pt>
                <c:pt idx="1709">
                  <c:v>0.56000000000000005</c:v>
                </c:pt>
                <c:pt idx="1710">
                  <c:v>0.54</c:v>
                </c:pt>
                <c:pt idx="1711">
                  <c:v>0.54</c:v>
                </c:pt>
                <c:pt idx="1712">
                  <c:v>0.55000000000000004</c:v>
                </c:pt>
                <c:pt idx="1713">
                  <c:v>0.54</c:v>
                </c:pt>
                <c:pt idx="1714">
                  <c:v>0.53</c:v>
                </c:pt>
                <c:pt idx="1715">
                  <c:v>0.53</c:v>
                </c:pt>
                <c:pt idx="1716">
                  <c:v>0.53</c:v>
                </c:pt>
                <c:pt idx="1717">
                  <c:v>0.54</c:v>
                </c:pt>
                <c:pt idx="1718">
                  <c:v>0.53</c:v>
                </c:pt>
                <c:pt idx="1719">
                  <c:v>0.53</c:v>
                </c:pt>
                <c:pt idx="1720">
                  <c:v>0.55000000000000004</c:v>
                </c:pt>
                <c:pt idx="1721">
                  <c:v>0.54</c:v>
                </c:pt>
                <c:pt idx="1722">
                  <c:v>0.55000000000000004</c:v>
                </c:pt>
                <c:pt idx="1723">
                  <c:v>0.55000000000000004</c:v>
                </c:pt>
                <c:pt idx="1724">
                  <c:v>0.53</c:v>
                </c:pt>
                <c:pt idx="1725">
                  <c:v>0.53</c:v>
                </c:pt>
                <c:pt idx="1726">
                  <c:v>0.54</c:v>
                </c:pt>
                <c:pt idx="1727">
                  <c:v>0.56000000000000005</c:v>
                </c:pt>
                <c:pt idx="1728">
                  <c:v>0.56999999999999995</c:v>
                </c:pt>
                <c:pt idx="1729">
                  <c:v>0.56000000000000005</c:v>
                </c:pt>
                <c:pt idx="1730">
                  <c:v>0.55000000000000004</c:v>
                </c:pt>
                <c:pt idx="1731">
                  <c:v>0.56999999999999995</c:v>
                </c:pt>
                <c:pt idx="1732">
                  <c:v>0.59</c:v>
                </c:pt>
                <c:pt idx="1733">
                  <c:v>0.59</c:v>
                </c:pt>
                <c:pt idx="1734">
                  <c:v>0.57999999999999996</c:v>
                </c:pt>
                <c:pt idx="1735">
                  <c:v>0.56000000000000005</c:v>
                </c:pt>
                <c:pt idx="1736">
                  <c:v>0.55000000000000004</c:v>
                </c:pt>
                <c:pt idx="1737">
                  <c:v>0.54</c:v>
                </c:pt>
                <c:pt idx="1738">
                  <c:v>0.55000000000000004</c:v>
                </c:pt>
                <c:pt idx="1739">
                  <c:v>0.56000000000000005</c:v>
                </c:pt>
                <c:pt idx="1740">
                  <c:v>0.55000000000000004</c:v>
                </c:pt>
                <c:pt idx="1741">
                  <c:v>0.53</c:v>
                </c:pt>
                <c:pt idx="1742">
                  <c:v>0.52</c:v>
                </c:pt>
                <c:pt idx="1743">
                  <c:v>0.52</c:v>
                </c:pt>
                <c:pt idx="1744">
                  <c:v>0.51</c:v>
                </c:pt>
                <c:pt idx="1745">
                  <c:v>0.53</c:v>
                </c:pt>
                <c:pt idx="1746">
                  <c:v>0.51</c:v>
                </c:pt>
                <c:pt idx="1748">
                  <c:v>0.52</c:v>
                </c:pt>
                <c:pt idx="1749">
                  <c:v>0.51</c:v>
                </c:pt>
                <c:pt idx="1750">
                  <c:v>0.52</c:v>
                </c:pt>
                <c:pt idx="1751">
                  <c:v>0.51</c:v>
                </c:pt>
                <c:pt idx="1752">
                  <c:v>0.52</c:v>
                </c:pt>
                <c:pt idx="1753">
                  <c:v>0.53</c:v>
                </c:pt>
                <c:pt idx="1754">
                  <c:v>0.53</c:v>
                </c:pt>
                <c:pt idx="1755">
                  <c:v>0.53</c:v>
                </c:pt>
                <c:pt idx="1756">
                  <c:v>0.52</c:v>
                </c:pt>
                <c:pt idx="1757">
                  <c:v>0.53</c:v>
                </c:pt>
                <c:pt idx="1758">
                  <c:v>0.53</c:v>
                </c:pt>
                <c:pt idx="1759">
                  <c:v>0.52</c:v>
                </c:pt>
                <c:pt idx="1760">
                  <c:v>0.51</c:v>
                </c:pt>
                <c:pt idx="1761">
                  <c:v>0.5</c:v>
                </c:pt>
                <c:pt idx="1762">
                  <c:v>0.5</c:v>
                </c:pt>
                <c:pt idx="1763">
                  <c:v>0.49</c:v>
                </c:pt>
                <c:pt idx="1764">
                  <c:v>0.5</c:v>
                </c:pt>
                <c:pt idx="1765">
                  <c:v>0.5</c:v>
                </c:pt>
                <c:pt idx="1766">
                  <c:v>0.48</c:v>
                </c:pt>
                <c:pt idx="1767">
                  <c:v>0.49</c:v>
                </c:pt>
                <c:pt idx="1768">
                  <c:v>0.49</c:v>
                </c:pt>
                <c:pt idx="1769">
                  <c:v>0.49</c:v>
                </c:pt>
                <c:pt idx="1770">
                  <c:v>0.49</c:v>
                </c:pt>
                <c:pt idx="1771">
                  <c:v>0.49</c:v>
                </c:pt>
                <c:pt idx="1772">
                  <c:v>0.49</c:v>
                </c:pt>
                <c:pt idx="1773">
                  <c:v>0.5</c:v>
                </c:pt>
                <c:pt idx="1774">
                  <c:v>0.51</c:v>
                </c:pt>
                <c:pt idx="1775">
                  <c:v>0.52</c:v>
                </c:pt>
                <c:pt idx="1776">
                  <c:v>0.55000000000000004</c:v>
                </c:pt>
                <c:pt idx="1777">
                  <c:v>0.54</c:v>
                </c:pt>
                <c:pt idx="1778">
                  <c:v>0.55000000000000004</c:v>
                </c:pt>
                <c:pt idx="1779">
                  <c:v>0.55000000000000004</c:v>
                </c:pt>
                <c:pt idx="1780">
                  <c:v>0.54</c:v>
                </c:pt>
                <c:pt idx="1781">
                  <c:v>0.54</c:v>
                </c:pt>
                <c:pt idx="1783">
                  <c:v>0.54</c:v>
                </c:pt>
                <c:pt idx="1784">
                  <c:v>0.53</c:v>
                </c:pt>
                <c:pt idx="1785">
                  <c:v>0.54</c:v>
                </c:pt>
                <c:pt idx="1786">
                  <c:v>0.54</c:v>
                </c:pt>
                <c:pt idx="1787">
                  <c:v>0.54</c:v>
                </c:pt>
                <c:pt idx="1788">
                  <c:v>0.54</c:v>
                </c:pt>
                <c:pt idx="1789">
                  <c:v>0.53</c:v>
                </c:pt>
                <c:pt idx="1790">
                  <c:v>0.53</c:v>
                </c:pt>
                <c:pt idx="1791">
                  <c:v>0.55000000000000004</c:v>
                </c:pt>
                <c:pt idx="1792">
                  <c:v>0.55000000000000004</c:v>
                </c:pt>
                <c:pt idx="1793">
                  <c:v>0.54</c:v>
                </c:pt>
                <c:pt idx="1794">
                  <c:v>0.54</c:v>
                </c:pt>
                <c:pt idx="1795">
                  <c:v>0.54</c:v>
                </c:pt>
                <c:pt idx="1796">
                  <c:v>0.54</c:v>
                </c:pt>
                <c:pt idx="1797">
                  <c:v>0.54</c:v>
                </c:pt>
                <c:pt idx="1798">
                  <c:v>0.55000000000000004</c:v>
                </c:pt>
                <c:pt idx="1799">
                  <c:v>0.54</c:v>
                </c:pt>
                <c:pt idx="1800">
                  <c:v>0.55000000000000004</c:v>
                </c:pt>
                <c:pt idx="1801">
                  <c:v>0.55000000000000004</c:v>
                </c:pt>
                <c:pt idx="1803">
                  <c:v>0.56000000000000005</c:v>
                </c:pt>
                <c:pt idx="1804">
                  <c:v>0.55000000000000004</c:v>
                </c:pt>
                <c:pt idx="1805">
                  <c:v>0.56000000000000005</c:v>
                </c:pt>
                <c:pt idx="1806">
                  <c:v>0.55000000000000004</c:v>
                </c:pt>
                <c:pt idx="1807">
                  <c:v>0.54</c:v>
                </c:pt>
                <c:pt idx="1808">
                  <c:v>0.54</c:v>
                </c:pt>
                <c:pt idx="1809">
                  <c:v>0.53</c:v>
                </c:pt>
                <c:pt idx="1810">
                  <c:v>0.53</c:v>
                </c:pt>
                <c:pt idx="1811">
                  <c:v>0.52</c:v>
                </c:pt>
                <c:pt idx="1812">
                  <c:v>0.51</c:v>
                </c:pt>
                <c:pt idx="1813">
                  <c:v>0.51</c:v>
                </c:pt>
                <c:pt idx="1814">
                  <c:v>0.51</c:v>
                </c:pt>
                <c:pt idx="1815">
                  <c:v>0.51</c:v>
                </c:pt>
                <c:pt idx="1816">
                  <c:v>0.51</c:v>
                </c:pt>
                <c:pt idx="1817">
                  <c:v>0.5</c:v>
                </c:pt>
                <c:pt idx="1818">
                  <c:v>0.5</c:v>
                </c:pt>
                <c:pt idx="1819">
                  <c:v>0.5</c:v>
                </c:pt>
                <c:pt idx="1820">
                  <c:v>0.49</c:v>
                </c:pt>
                <c:pt idx="1821">
                  <c:v>0.5</c:v>
                </c:pt>
                <c:pt idx="1822">
                  <c:v>0.5</c:v>
                </c:pt>
                <c:pt idx="1823">
                  <c:v>0.51</c:v>
                </c:pt>
                <c:pt idx="1824">
                  <c:v>0.5</c:v>
                </c:pt>
                <c:pt idx="1825">
                  <c:v>0.51</c:v>
                </c:pt>
                <c:pt idx="1826">
                  <c:v>0.5</c:v>
                </c:pt>
                <c:pt idx="1827">
                  <c:v>0.5</c:v>
                </c:pt>
                <c:pt idx="1828">
                  <c:v>0.5</c:v>
                </c:pt>
                <c:pt idx="1829">
                  <c:v>0.51</c:v>
                </c:pt>
                <c:pt idx="1830">
                  <c:v>0.52</c:v>
                </c:pt>
                <c:pt idx="1831">
                  <c:v>0.53</c:v>
                </c:pt>
                <c:pt idx="1832">
                  <c:v>0.53</c:v>
                </c:pt>
                <c:pt idx="1833">
                  <c:v>0.55000000000000004</c:v>
                </c:pt>
                <c:pt idx="1834">
                  <c:v>0.56000000000000005</c:v>
                </c:pt>
                <c:pt idx="1835">
                  <c:v>0.55000000000000004</c:v>
                </c:pt>
                <c:pt idx="1836">
                  <c:v>0.54</c:v>
                </c:pt>
                <c:pt idx="1837">
                  <c:v>0.53</c:v>
                </c:pt>
                <c:pt idx="1838">
                  <c:v>0.53</c:v>
                </c:pt>
                <c:pt idx="1839">
                  <c:v>0.54</c:v>
                </c:pt>
                <c:pt idx="1840">
                  <c:v>0.54</c:v>
                </c:pt>
                <c:pt idx="1841">
                  <c:v>0.55000000000000004</c:v>
                </c:pt>
                <c:pt idx="1842">
                  <c:v>0.54</c:v>
                </c:pt>
                <c:pt idx="1843">
                  <c:v>0.55000000000000004</c:v>
                </c:pt>
                <c:pt idx="1844">
                  <c:v>0.55000000000000004</c:v>
                </c:pt>
                <c:pt idx="1845">
                  <c:v>0.56000000000000005</c:v>
                </c:pt>
                <c:pt idx="1846">
                  <c:v>0.56000000000000005</c:v>
                </c:pt>
                <c:pt idx="1847">
                  <c:v>0.56000000000000005</c:v>
                </c:pt>
                <c:pt idx="1848">
                  <c:v>0.56000000000000005</c:v>
                </c:pt>
                <c:pt idx="1849">
                  <c:v>0.57999999999999996</c:v>
                </c:pt>
                <c:pt idx="1850">
                  <c:v>0.56999999999999995</c:v>
                </c:pt>
                <c:pt idx="1851">
                  <c:v>0.57999999999999996</c:v>
                </c:pt>
                <c:pt idx="1852">
                  <c:v>0.56999999999999995</c:v>
                </c:pt>
                <c:pt idx="1853">
                  <c:v>0.56999999999999995</c:v>
                </c:pt>
                <c:pt idx="1854">
                  <c:v>0.57999999999999996</c:v>
                </c:pt>
                <c:pt idx="1855">
                  <c:v>0.56999999999999995</c:v>
                </c:pt>
                <c:pt idx="1856">
                  <c:v>0.56999999999999995</c:v>
                </c:pt>
                <c:pt idx="1857">
                  <c:v>0.56000000000000005</c:v>
                </c:pt>
                <c:pt idx="1858">
                  <c:v>0.55000000000000004</c:v>
                </c:pt>
                <c:pt idx="1859">
                  <c:v>0.56000000000000005</c:v>
                </c:pt>
                <c:pt idx="1860">
                  <c:v>0.56999999999999995</c:v>
                </c:pt>
                <c:pt idx="1861">
                  <c:v>0.57999999999999996</c:v>
                </c:pt>
                <c:pt idx="1862">
                  <c:v>0.59</c:v>
                </c:pt>
                <c:pt idx="1863">
                  <c:v>0.61</c:v>
                </c:pt>
                <c:pt idx="1864">
                  <c:v>0.57999999999999996</c:v>
                </c:pt>
                <c:pt idx="1865">
                  <c:v>0.56999999999999995</c:v>
                </c:pt>
                <c:pt idx="1866">
                  <c:v>0.57999999999999996</c:v>
                </c:pt>
                <c:pt idx="1867">
                  <c:v>0.57999999999999996</c:v>
                </c:pt>
                <c:pt idx="1868">
                  <c:v>0.57999999999999996</c:v>
                </c:pt>
                <c:pt idx="1869">
                  <c:v>0.57999999999999996</c:v>
                </c:pt>
                <c:pt idx="1870">
                  <c:v>0.57999999999999996</c:v>
                </c:pt>
                <c:pt idx="1872">
                  <c:v>0.57999999999999996</c:v>
                </c:pt>
                <c:pt idx="1873">
                  <c:v>0.56999999999999995</c:v>
                </c:pt>
                <c:pt idx="1874">
                  <c:v>0.56999999999999995</c:v>
                </c:pt>
                <c:pt idx="1875">
                  <c:v>0.55000000000000004</c:v>
                </c:pt>
                <c:pt idx="1876">
                  <c:v>0.55000000000000004</c:v>
                </c:pt>
                <c:pt idx="1877">
                  <c:v>0.55000000000000004</c:v>
                </c:pt>
                <c:pt idx="1878">
                  <c:v>0.56999999999999995</c:v>
                </c:pt>
                <c:pt idx="1879">
                  <c:v>0.56999999999999995</c:v>
                </c:pt>
                <c:pt idx="1880">
                  <c:v>0.56999999999999995</c:v>
                </c:pt>
                <c:pt idx="1881">
                  <c:v>0.56999999999999995</c:v>
                </c:pt>
                <c:pt idx="1882">
                  <c:v>0.57999999999999996</c:v>
                </c:pt>
                <c:pt idx="1883">
                  <c:v>0.57999999999999996</c:v>
                </c:pt>
                <c:pt idx="1884">
                  <c:v>0.57999999999999996</c:v>
                </c:pt>
                <c:pt idx="1885">
                  <c:v>0.61</c:v>
                </c:pt>
                <c:pt idx="1886">
                  <c:v>0.65</c:v>
                </c:pt>
                <c:pt idx="1887">
                  <c:v>0.65</c:v>
                </c:pt>
                <c:pt idx="1888">
                  <c:v>0.65</c:v>
                </c:pt>
                <c:pt idx="1890">
                  <c:v>0.64</c:v>
                </c:pt>
                <c:pt idx="1891">
                  <c:v>0.63</c:v>
                </c:pt>
                <c:pt idx="1892">
                  <c:v>0.62</c:v>
                </c:pt>
                <c:pt idx="1893">
                  <c:v>0.62</c:v>
                </c:pt>
                <c:pt idx="1894">
                  <c:v>0.63</c:v>
                </c:pt>
                <c:pt idx="1895">
                  <c:v>0.62</c:v>
                </c:pt>
                <c:pt idx="1896">
                  <c:v>0.65</c:v>
                </c:pt>
                <c:pt idx="1897">
                  <c:v>0.67</c:v>
                </c:pt>
                <c:pt idx="1898">
                  <c:v>0.68</c:v>
                </c:pt>
                <c:pt idx="1899">
                  <c:v>0.68</c:v>
                </c:pt>
                <c:pt idx="1901">
                  <c:v>0.67</c:v>
                </c:pt>
                <c:pt idx="1902">
                  <c:v>0.67</c:v>
                </c:pt>
                <c:pt idx="1903">
                  <c:v>0.66</c:v>
                </c:pt>
                <c:pt idx="1904">
                  <c:v>0.66</c:v>
                </c:pt>
                <c:pt idx="1905">
                  <c:v>0.67</c:v>
                </c:pt>
                <c:pt idx="1906">
                  <c:v>0.67</c:v>
                </c:pt>
                <c:pt idx="1907">
                  <c:v>0.68</c:v>
                </c:pt>
                <c:pt idx="1908">
                  <c:v>0.68</c:v>
                </c:pt>
                <c:pt idx="1909">
                  <c:v>0.69</c:v>
                </c:pt>
                <c:pt idx="1910">
                  <c:v>0.69</c:v>
                </c:pt>
                <c:pt idx="1911">
                  <c:v>0.69</c:v>
                </c:pt>
                <c:pt idx="1912">
                  <c:v>0.69</c:v>
                </c:pt>
                <c:pt idx="1913">
                  <c:v>0.69</c:v>
                </c:pt>
                <c:pt idx="1914">
                  <c:v>0.7</c:v>
                </c:pt>
                <c:pt idx="1915">
                  <c:v>0.69</c:v>
                </c:pt>
                <c:pt idx="1916">
                  <c:v>0.69</c:v>
                </c:pt>
                <c:pt idx="1917">
                  <c:v>0.7</c:v>
                </c:pt>
                <c:pt idx="1918">
                  <c:v>0.69</c:v>
                </c:pt>
                <c:pt idx="1919">
                  <c:v>0.68</c:v>
                </c:pt>
                <c:pt idx="1920">
                  <c:v>0.66</c:v>
                </c:pt>
                <c:pt idx="1921">
                  <c:v>0.66</c:v>
                </c:pt>
                <c:pt idx="1922">
                  <c:v>0.66</c:v>
                </c:pt>
                <c:pt idx="1923">
                  <c:v>0.66</c:v>
                </c:pt>
                <c:pt idx="1924">
                  <c:v>0.65</c:v>
                </c:pt>
                <c:pt idx="1925">
                  <c:v>0.64</c:v>
                </c:pt>
                <c:pt idx="1926">
                  <c:v>0.64</c:v>
                </c:pt>
                <c:pt idx="1927">
                  <c:v>0.64</c:v>
                </c:pt>
                <c:pt idx="1928">
                  <c:v>0.64</c:v>
                </c:pt>
                <c:pt idx="1929">
                  <c:v>0.62</c:v>
                </c:pt>
                <c:pt idx="1930">
                  <c:v>0.63</c:v>
                </c:pt>
                <c:pt idx="1931">
                  <c:v>0.63</c:v>
                </c:pt>
                <c:pt idx="1932">
                  <c:v>0.62</c:v>
                </c:pt>
                <c:pt idx="1933">
                  <c:v>0.61</c:v>
                </c:pt>
                <c:pt idx="1934">
                  <c:v>0.64</c:v>
                </c:pt>
                <c:pt idx="1935">
                  <c:v>0.65</c:v>
                </c:pt>
                <c:pt idx="1936">
                  <c:v>0.64</c:v>
                </c:pt>
                <c:pt idx="1937">
                  <c:v>0.63</c:v>
                </c:pt>
                <c:pt idx="1938">
                  <c:v>0.63</c:v>
                </c:pt>
                <c:pt idx="1939">
                  <c:v>0.62</c:v>
                </c:pt>
                <c:pt idx="1940">
                  <c:v>0.61</c:v>
                </c:pt>
                <c:pt idx="1942">
                  <c:v>0.62</c:v>
                </c:pt>
                <c:pt idx="1943">
                  <c:v>0.61</c:v>
                </c:pt>
                <c:pt idx="1944">
                  <c:v>0.62</c:v>
                </c:pt>
                <c:pt idx="1945">
                  <c:v>0.62</c:v>
                </c:pt>
                <c:pt idx="1946">
                  <c:v>0.62</c:v>
                </c:pt>
                <c:pt idx="1947">
                  <c:v>0.61</c:v>
                </c:pt>
                <c:pt idx="1948">
                  <c:v>0.61</c:v>
                </c:pt>
                <c:pt idx="1949">
                  <c:v>0.61</c:v>
                </c:pt>
                <c:pt idx="1950">
                  <c:v>0.62</c:v>
                </c:pt>
                <c:pt idx="1951">
                  <c:v>0.62</c:v>
                </c:pt>
                <c:pt idx="1952">
                  <c:v>0.63</c:v>
                </c:pt>
                <c:pt idx="1953">
                  <c:v>0.61</c:v>
                </c:pt>
                <c:pt idx="1954">
                  <c:v>0.61</c:v>
                </c:pt>
                <c:pt idx="1955">
                  <c:v>0.6</c:v>
                </c:pt>
                <c:pt idx="1956">
                  <c:v>0.59</c:v>
                </c:pt>
                <c:pt idx="1957">
                  <c:v>0.59</c:v>
                </c:pt>
                <c:pt idx="1958">
                  <c:v>0.59</c:v>
                </c:pt>
                <c:pt idx="1959">
                  <c:v>0.6</c:v>
                </c:pt>
                <c:pt idx="1960">
                  <c:v>0.6</c:v>
                </c:pt>
                <c:pt idx="1961">
                  <c:v>0.59</c:v>
                </c:pt>
                <c:pt idx="1962">
                  <c:v>0.59</c:v>
                </c:pt>
                <c:pt idx="1963">
                  <c:v>0.6</c:v>
                </c:pt>
                <c:pt idx="1964">
                  <c:v>0.6</c:v>
                </c:pt>
                <c:pt idx="1965">
                  <c:v>0.6</c:v>
                </c:pt>
                <c:pt idx="1966">
                  <c:v>0.6</c:v>
                </c:pt>
                <c:pt idx="1967">
                  <c:v>0.61</c:v>
                </c:pt>
                <c:pt idx="1968">
                  <c:v>0.61</c:v>
                </c:pt>
                <c:pt idx="1969">
                  <c:v>0.61</c:v>
                </c:pt>
                <c:pt idx="1970">
                  <c:v>0.6</c:v>
                </c:pt>
                <c:pt idx="1971">
                  <c:v>0.61</c:v>
                </c:pt>
                <c:pt idx="1972">
                  <c:v>0.61</c:v>
                </c:pt>
                <c:pt idx="1973">
                  <c:v>0.61</c:v>
                </c:pt>
                <c:pt idx="1974">
                  <c:v>0.61</c:v>
                </c:pt>
                <c:pt idx="1975">
                  <c:v>0.61</c:v>
                </c:pt>
                <c:pt idx="1976">
                  <c:v>0.61</c:v>
                </c:pt>
                <c:pt idx="1977">
                  <c:v>0.61</c:v>
                </c:pt>
                <c:pt idx="1978">
                  <c:v>0.6</c:v>
                </c:pt>
                <c:pt idx="1979">
                  <c:v>0.61</c:v>
                </c:pt>
                <c:pt idx="1980">
                  <c:v>0.61</c:v>
                </c:pt>
                <c:pt idx="1981">
                  <c:v>0.61</c:v>
                </c:pt>
                <c:pt idx="1982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374-4153-B055-1F987AE4F4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49009264"/>
        <c:axId val="1451048768"/>
      </c:lineChart>
      <c:dateAx>
        <c:axId val="14490092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1048768"/>
        <c:crosses val="autoZero"/>
        <c:auto val="1"/>
        <c:lblOffset val="100"/>
        <c:baseTimeUnit val="days"/>
      </c:dateAx>
      <c:valAx>
        <c:axId val="1451048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$/lb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9009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793932253429276"/>
          <c:y val="0.87622643358793106"/>
          <c:w val="0.67957349017527813"/>
          <c:h val="0.111648855646885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0.01965</cdr:x>
      <cdr:y>0.91339</cdr:y>
    </cdr:from>
    <cdr:to>
      <cdr:x>0.23032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EE44CBB-F3E5-F0BB-D8D6-D4BABC8DE530}"/>
            </a:ext>
          </a:extLst>
        </cdr:cNvPr>
        <cdr:cNvSpPr txBox="1"/>
      </cdr:nvSpPr>
      <cdr:spPr>
        <a:xfrm xmlns:a="http://schemas.openxmlformats.org/drawingml/2006/main">
          <a:off x="233464" y="4718255"/>
          <a:ext cx="2503043" cy="4473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kern="1200" dirty="0"/>
            <a:t>Source:</a:t>
          </a:r>
          <a:r>
            <a:rPr lang="en-US" sz="1400" kern="1200" baseline="0" dirty="0"/>
            <a:t> </a:t>
          </a:r>
          <a:r>
            <a:rPr lang="en-US" sz="1400" kern="1200" baseline="0" dirty="0" err="1"/>
            <a:t>Fastmarkets</a:t>
          </a:r>
          <a:r>
            <a:rPr lang="en-US" sz="1400" kern="1200" baseline="0" dirty="0"/>
            <a:t>.</a:t>
          </a:r>
          <a:endParaRPr lang="en-US" sz="1400" kern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E843E-BE0F-443B-B21A-8CEA0C1F882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357D0-EC67-4151-9A54-3C33C892D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27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8F1CA-F525-9DBE-9779-F158F485F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DBE9AB-5B97-C048-BC6A-5F470F0636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9ABA3A-3404-7880-A883-2EE0534B6E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2B6815-3674-0322-006A-3F574D8EB6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35A3A9-53CC-45E0-90AB-E6E23EBFE5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55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8472E-A180-8398-2C3D-06CFA3FDA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7F752C-CD9A-BD4C-E675-A8F64EE54E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42C9D6-83D5-1386-9781-A3334C1348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62AD6B-2052-6023-BBE5-E3CCD4D0DB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35A3A9-53CC-45E0-90AB-E6E23EBFE5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9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1EFD3-289C-BC68-3672-E972ECFB9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C9A2D9-28A7-D6D5-4744-12F335E0B5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25FA5A-505B-1D7A-19FF-70B8745F55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100522-857D-A9FE-6340-9F07951724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35A3A9-53CC-45E0-90AB-E6E23EBFE5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53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D52CA-3FCB-6CE1-63D4-3AE6A4EC4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6BF6AC-D2CF-C4EB-C8C4-7F50F10284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E500B5-3510-F0F7-18C8-4909793E7F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B247D-99E0-CBB1-442F-43AC625C61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35A3A9-53CC-45E0-90AB-E6E23EBFE5A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3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55D6D-3F50-5F2E-0698-35F5F9B03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967F78-0404-22F3-DE52-CC96C4157A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BA5C16-9BBC-23FC-2205-CAE52DEBB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389D5F-52B8-531A-DCA0-60296CB5F1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35A3A9-53CC-45E0-90AB-E6E23EBFE5A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48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B5592-04B7-4398-CED2-3E0A424D3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1DA392-7694-E51E-C91A-1D6FCDCAFC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A9B4A1-94D7-3B9B-3A0C-0A90894AD3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9619CE-138A-1ACD-F539-6C3729F1F8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35A3A9-53CC-45E0-90AB-E6E23EBFE5A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99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B95BD-97B3-2E6C-9F6F-7171237FE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15FD78-112F-8E78-A084-8F87C191CF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C5D779-6E1F-E8D4-A913-42174F72C1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B235FC-4F38-B2A5-1684-3CBFF8B538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35A3A9-53CC-45E0-90AB-E6E23EBFE5A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74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6CE24-3F36-B7FD-CAF3-6B76D9D8BE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4F3CFB-0E77-A91A-F9D3-2658C15E4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4D6AC-2B3C-ADD5-B735-BB465938C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F65FB-7A86-EAC8-AF3A-195CE0304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69FA3-76ED-6AFF-00BC-641BA000C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7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2CE8E-8F0B-1384-ADAC-B354B8214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4CEB12-16CF-3979-34A4-25A0B3626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8FE05-78EE-EF19-8944-B44401710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A6564-C78B-46B2-D5AC-AE2937C89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89E76-4BE6-B07A-0AEA-41AE4E388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58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55FFDE-9A9A-4F5A-E656-574F9C4EB0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93AD5E-9C76-8B15-1B0C-07DF60C70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05A5F-02CD-66B2-EA1B-8E54F4B5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47465-7694-7185-E099-A85C305FB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F0DF3-3732-866A-12D6-BE68C7C6A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53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EBF3CF1-CEE0-0E49-A044-928D49B32C8C}"/>
              </a:ext>
            </a:extLst>
          </p:cNvPr>
          <p:cNvSpPr/>
          <p:nvPr userDrawn="1"/>
        </p:nvSpPr>
        <p:spPr>
          <a:xfrm>
            <a:off x="0" y="0"/>
            <a:ext cx="12192000" cy="7045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Corbel" panose="020B0503020204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BC59B4-AE57-7B45-8F18-E88BCF7A61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" y="197103"/>
            <a:ext cx="2990850" cy="32619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87EC075-FB49-4344-B8C8-057C2E102D84}"/>
              </a:ext>
            </a:extLst>
          </p:cNvPr>
          <p:cNvSpPr/>
          <p:nvPr userDrawn="1"/>
        </p:nvSpPr>
        <p:spPr>
          <a:xfrm>
            <a:off x="0" y="6153425"/>
            <a:ext cx="12192000" cy="7045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Corbel" panose="020B0503020204020204" pitchFamily="34" charset="0"/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3514616-71B6-CD43-877E-9450871F5B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9550" y="6349634"/>
            <a:ext cx="9571235" cy="371842"/>
          </a:xfrm>
          <a:prstGeom prst="rect">
            <a:avLst/>
          </a:prstGeom>
        </p:spPr>
        <p:txBody>
          <a:bodyPr anchor="ctr"/>
          <a:lstStyle>
            <a:lvl1pPr>
              <a:defRPr sz="1200" b="0" i="0">
                <a:latin typeface="Corbel" panose="020B0503020204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9262ABCB-8A78-254D-B161-619D63E83BC5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209550" y="877888"/>
            <a:ext cx="11774488" cy="5102225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217343C5-9A37-BE40-B8EE-9F43A1C9C0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1623" y="6356350"/>
            <a:ext cx="1530927" cy="365125"/>
          </a:xfrm>
          <a:prstGeom prst="rect">
            <a:avLst/>
          </a:prstGeom>
        </p:spPr>
        <p:txBody>
          <a:bodyPr anchor="ctr"/>
          <a:lstStyle>
            <a:lvl1pPr algn="r">
              <a:defRPr sz="1200" b="0" i="0">
                <a:latin typeface="Corbel" panose="020B0503020204020204" pitchFamily="34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42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8C494-AB15-9EB7-BBDA-B77FC3684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72F61-C886-1DCD-6157-77F64BD35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221DD-38B9-AE3B-A4CF-78DE85CB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0E640-C7D5-F47A-981E-87B116C0B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7E3E9-0A9E-A223-AA17-7F15064D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5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89809-67F3-C569-0D4E-2ADA5B3CA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7D217-135D-F2A3-907F-C832234D8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92A1A-F88A-A4CC-27D4-4D9F5B8A0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DB0C1-D086-5ABB-A2D0-04F13D525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1C29F-7CB9-43A1-4663-E0BE45DBC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1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CFECA-1A78-5B76-96FD-8BCC2BBC5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9515E-BBE7-57AD-6D84-D9C848F409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AAF9D-FE1A-8D80-17B1-572E770CD8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C1CC20-7033-54E3-DB82-69646D5D5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7D876-3D14-F732-A986-62CA2EF2B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B9F1C-C703-4313-7F50-744D09D1E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4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EBCD6-4EE9-4456-5E95-41B14636C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CB9C7-E819-2FD6-41FC-2B0D3A28E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4E945-DECE-38C0-6630-709D31DDB5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D02D62-1D12-C759-2F8F-EF1214B005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86196B-9992-8498-94A8-4657C2FA9B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78F608-444D-4D3C-03E5-499E7811A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061154-4C3E-7D41-8152-0D4EA42EA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89912F-EA5A-358E-4D9C-D9416A93C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7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2757D-A969-5D30-E999-2C95E4D13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360B0E-52D4-E237-1405-B36D8E375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C8259-95FD-9AE3-2F7D-7CF853DE1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D3930-B04A-6441-A176-9AC3533B3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0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5510A2-36A3-338B-CFA1-720F0D5E0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F56D62-195A-B3B4-CA73-C2568DF5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C74F03-820B-8F05-3A3D-9CFB6301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9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C6F88-F578-12CD-BF3B-4AAD6C9AB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220FF-CD4A-E374-43C1-39C54F499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135536-15E7-33F9-E91F-D3982C10C3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C7B68-65A9-226C-B96D-FB704976B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E092D-E65A-33B6-136A-2219C1B74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C34118-AA11-CDF5-D1B6-A5A247707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32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9897D-2293-6A63-303C-AD134AD93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8212B2-238C-B099-BA6B-EE9373D8B1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10BBB5-9F52-F58B-A14E-B07141C8F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25B87-B995-3667-BF03-FFC999A9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3A426-D121-2FD0-49DA-35A6E83BE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EB30B-1C20-67D0-C201-70263A38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0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047729-A8D7-1379-7D77-262EE863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F5C99-23D6-B2D3-4F6D-FCA1109A7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4C5A5-CE45-C99F-BA3F-497AFE47F0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958BE5-A3E1-4BEB-9237-E2E3D3EA56A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16622-B921-A231-3568-83DA0C350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1903D-DF5A-E4D4-2283-A2C15EDB70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721F75-7C9F-4034-A804-1102A12B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76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5DFB-5311-07A1-DC88-946E2427E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0916" y="483457"/>
            <a:ext cx="9743768" cy="2259743"/>
          </a:xfrm>
        </p:spPr>
        <p:txBody>
          <a:bodyPr>
            <a:normAutofit/>
          </a:bodyPr>
          <a:lstStyle/>
          <a:p>
            <a:r>
              <a:rPr lang="en-US" sz="4400" b="1" dirty="0"/>
              <a:t>Should imported UCO be classified as a “waste byproduct”?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8C56D5-0C5E-BD14-E41C-A791C7571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58184"/>
            <a:ext cx="9144000" cy="2747118"/>
          </a:xfrm>
        </p:spPr>
        <p:txBody>
          <a:bodyPr>
            <a:noAutofit/>
          </a:bodyPr>
          <a:lstStyle/>
          <a:p>
            <a:r>
              <a:rPr lang="en-US" dirty="0"/>
              <a:t>November 6, 2025</a:t>
            </a:r>
            <a:br>
              <a:rPr lang="en-US" dirty="0"/>
            </a:br>
            <a:r>
              <a:rPr lang="en-US" dirty="0"/>
              <a:t>Jeffrey O’Hara</a:t>
            </a:r>
            <a:br>
              <a:rPr lang="en-US" dirty="0"/>
            </a:br>
            <a:r>
              <a:rPr lang="en-US" dirty="0"/>
              <a:t>Deputy Director, USDA Office of Energy Policy and New Uses</a:t>
            </a:r>
          </a:p>
          <a:p>
            <a:endParaRPr lang="en-US" dirty="0"/>
          </a:p>
          <a:p>
            <a:r>
              <a:rPr lang="en-US" dirty="0"/>
              <a:t>Slides are deliberative and for technical discussion purposes only. Slides should not be interpreted to represent USDA or US Government policy positions.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39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162"/>
    </mc:Choice>
    <mc:Fallback xmlns="">
      <p:transition spd="slow" advTm="4316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DCBA4-AF49-25F8-31C4-06C08294B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F88C55-3CCD-6486-5333-E2261D5361BF}"/>
              </a:ext>
            </a:extLst>
          </p:cNvPr>
          <p:cNvSpPr txBox="1"/>
          <p:nvPr/>
        </p:nvSpPr>
        <p:spPr>
          <a:xfrm>
            <a:off x="3344562" y="70897"/>
            <a:ext cx="868268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3200" b="1" dirty="0">
                <a:latin typeface="+mj-lt"/>
              </a:rPr>
              <a:t> Overview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BA1059-1FAF-AC36-5D0E-100F07BED0D4}"/>
              </a:ext>
            </a:extLst>
          </p:cNvPr>
          <p:cNvSpPr txBox="1"/>
          <p:nvPr/>
        </p:nvSpPr>
        <p:spPr>
          <a:xfrm>
            <a:off x="0" y="914136"/>
            <a:ext cx="11741843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Used cooking oils (UCO) are fats/oils/greases previously used in cooking and frying operations </a:t>
            </a:r>
            <a:r>
              <a:rPr lang="en-US" sz="2200" u="sng" dirty="0">
                <a:latin typeface="Calibri"/>
                <a:ea typeface="Calibri"/>
                <a:cs typeface="Calibri"/>
              </a:rPr>
              <a:t>only</a:t>
            </a:r>
            <a:r>
              <a:rPr lang="en-US" sz="2200" dirty="0">
                <a:latin typeface="Calibri"/>
                <a:ea typeface="Calibri"/>
                <a:cs typeface="Calibri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UCO biofuel feedstock use grown from 3.4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bil</a:t>
            </a:r>
            <a:r>
              <a:rPr lang="en-US" sz="2200" dirty="0">
                <a:latin typeface="Calibri"/>
                <a:ea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lbs</a:t>
            </a:r>
            <a:r>
              <a:rPr lang="en-US" sz="2200" dirty="0">
                <a:latin typeface="Calibri"/>
                <a:ea typeface="Calibri"/>
                <a:cs typeface="Calibri"/>
              </a:rPr>
              <a:t> in 2021 to 7.4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bil</a:t>
            </a:r>
            <a:r>
              <a:rPr lang="en-US" sz="2200" dirty="0">
                <a:latin typeface="Calibri"/>
                <a:ea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lbs</a:t>
            </a:r>
            <a:r>
              <a:rPr lang="en-US" sz="2200" dirty="0">
                <a:latin typeface="Calibri"/>
                <a:ea typeface="Calibri"/>
                <a:cs typeface="Calibri"/>
              </a:rPr>
              <a:t> in 2024 (~5.5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bil</a:t>
            </a:r>
            <a:r>
              <a:rPr lang="en-US" sz="2200" dirty="0">
                <a:latin typeface="Calibri"/>
                <a:ea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lbs</a:t>
            </a:r>
            <a:r>
              <a:rPr lang="en-US" sz="2200" dirty="0">
                <a:latin typeface="Calibri"/>
                <a:ea typeface="Calibri"/>
                <a:cs typeface="Calibri"/>
              </a:rPr>
              <a:t> in 2025)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Increase largely supplied by imports (0.3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bil</a:t>
            </a:r>
            <a:r>
              <a:rPr lang="en-US" sz="2200" dirty="0">
                <a:latin typeface="Calibri"/>
                <a:ea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lbs</a:t>
            </a:r>
            <a:r>
              <a:rPr lang="en-US" sz="2200" dirty="0">
                <a:latin typeface="Calibri"/>
                <a:ea typeface="Calibri"/>
                <a:cs typeface="Calibri"/>
              </a:rPr>
              <a:t> in 2021 to 5.4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bil</a:t>
            </a:r>
            <a:r>
              <a:rPr lang="en-US" sz="2200" dirty="0">
                <a:latin typeface="Calibri"/>
                <a:ea typeface="Calibri"/>
                <a:cs typeface="Calibri"/>
              </a:rPr>
              <a:t>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lbs</a:t>
            </a:r>
            <a:r>
              <a:rPr lang="en-US" sz="2200" dirty="0">
                <a:latin typeface="Calibri"/>
                <a:ea typeface="Calibri"/>
                <a:cs typeface="Calibri"/>
              </a:rPr>
              <a:t> in 2024)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The designation of imported UCO as a “waste byproduct” in biofuel programs provides it with competitive advantages over domestic crop-based feedstocks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Concerns have arisen that imported UCO is not a waste byproduct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Imported UCO not an eligible feedstock in “45Z” Clean Fuel Production Credit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Available information suggests that a review of UCO’s waste byproduct classification is warranted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327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3282">
        <p:fade/>
      </p:transition>
    </mc:Choice>
    <mc:Fallback xmlns="">
      <p:transition spd="med" advTm="1032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D4381-0766-E3E1-41FF-A31CC5AC7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E1738C-0789-C670-0614-1204912D88DA}"/>
              </a:ext>
            </a:extLst>
          </p:cNvPr>
          <p:cNvSpPr txBox="1"/>
          <p:nvPr/>
        </p:nvSpPr>
        <p:spPr>
          <a:xfrm>
            <a:off x="3344562" y="70897"/>
            <a:ext cx="868268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3200" b="1" dirty="0">
                <a:latin typeface="+mj-lt"/>
              </a:rPr>
              <a:t> Background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4B1529-D6E7-C5BF-9CB4-5189D6E59F25}"/>
              </a:ext>
            </a:extLst>
          </p:cNvPr>
          <p:cNvSpPr txBox="1"/>
          <p:nvPr/>
        </p:nvSpPr>
        <p:spPr>
          <a:xfrm>
            <a:off x="0" y="914136"/>
            <a:ext cx="11741843" cy="58477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Highly substitutable fats/oils/greases (FOGs) compete as biofuel feedstocks (for biomass-based diesel and HEFA SAF) as well as in food/feed/industrial use markets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Crushed oilseeds (soybean oil/canola oil/sunflower oil)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Distillers corn oil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Yellow grease/UCO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Animal fats (tallow/white grease/poultry)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The competitiveness of FOGs as biofuel feedstocks is determined by carbon intensity (CI) values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Direct emissions include feedstock production, transportation and biorefining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Indirect land-use change (ILUC) emissions occur when forest/pasture converted to cropland due to “market-mediated effects” of biofuel mandates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Feedstocks classified as waste byproducts, like UCO, are assumed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Be substances or objects which the holder intends or is required to dispose of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Have inelastic supply and little/no economic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endParaRPr lang="en-US" sz="2200" dirty="0">
              <a:latin typeface="Calibri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805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3282">
        <p:fade/>
      </p:transition>
    </mc:Choice>
    <mc:Fallback xmlns="">
      <p:transition spd="med" advTm="1032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0E15A-BC9A-6A9F-B2F8-F4FFDC000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CBABF1-16C4-554D-ACBB-2DE22C29CA32}"/>
              </a:ext>
            </a:extLst>
          </p:cNvPr>
          <p:cNvSpPr txBox="1"/>
          <p:nvPr/>
        </p:nvSpPr>
        <p:spPr>
          <a:xfrm>
            <a:off x="2658534" y="70897"/>
            <a:ext cx="936871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3200" b="1" dirty="0">
                <a:latin typeface="+mj-lt"/>
              </a:rPr>
              <a:t> Advantages provided to UCO in LCFS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AC7498-06A6-D282-8448-61E31DB86F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31375"/>
              </p:ext>
            </p:extLst>
          </p:nvPr>
        </p:nvGraphicFramePr>
        <p:xfrm>
          <a:off x="846667" y="1041400"/>
          <a:ext cx="10447866" cy="482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2622">
                  <a:extLst>
                    <a:ext uri="{9D8B030D-6E8A-4147-A177-3AD203B41FA5}">
                      <a16:colId xmlns:a16="http://schemas.microsoft.com/office/drawing/2014/main" val="904183862"/>
                    </a:ext>
                  </a:extLst>
                </a:gridCol>
                <a:gridCol w="3482622">
                  <a:extLst>
                    <a:ext uri="{9D8B030D-6E8A-4147-A177-3AD203B41FA5}">
                      <a16:colId xmlns:a16="http://schemas.microsoft.com/office/drawing/2014/main" val="2574407105"/>
                    </a:ext>
                  </a:extLst>
                </a:gridCol>
                <a:gridCol w="3482622">
                  <a:extLst>
                    <a:ext uri="{9D8B030D-6E8A-4147-A177-3AD203B41FA5}">
                      <a16:colId xmlns:a16="http://schemas.microsoft.com/office/drawing/2014/main" val="765920376"/>
                    </a:ext>
                  </a:extLst>
                </a:gridCol>
              </a:tblGrid>
              <a:tr h="77343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UCO/tallow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Soybean oil/canola oil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34888724"/>
                  </a:ext>
                </a:extLst>
              </a:tr>
              <a:tr h="9058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Attribution of ILUC emissions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 waste byproducts, not assigned upstream GHG/ILUC emissions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 primary products, assigned ILUC emissions (~1/3 CI value)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37080223"/>
                  </a:ext>
                </a:extLst>
              </a:tr>
              <a:tr h="135085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LCFS credit caps due to concerns about food prices / cropland expansion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None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BBD credits for these feedstocks capped at 20% of company's annual BBD production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87939790"/>
                  </a:ext>
                </a:extLst>
              </a:tr>
              <a:tr h="179584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Certification protocols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 test for UCO.  Most points of origin do not require on-site audits.  Dependent on document-based desk audits with self-attestations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Sustainable certification that land uses best practices and not converted since 2008, crop boundary coordinates/records required for independent verification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9433828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3413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3282">
        <p:fade/>
      </p:transition>
    </mc:Choice>
    <mc:Fallback xmlns="">
      <p:transition spd="med" advTm="103282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CA419-3DDC-1650-C1DA-3E9CDE342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1965D4-E872-880C-988C-28766F450114}"/>
              </a:ext>
            </a:extLst>
          </p:cNvPr>
          <p:cNvSpPr txBox="1"/>
          <p:nvPr/>
        </p:nvSpPr>
        <p:spPr>
          <a:xfrm>
            <a:off x="3344562" y="70897"/>
            <a:ext cx="868268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3200" b="1" dirty="0">
                <a:latin typeface="+mj-lt"/>
              </a:rPr>
              <a:t>UCO and Trade/Markets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822125-9929-C883-264E-814271EF1A6D}"/>
              </a:ext>
            </a:extLst>
          </p:cNvPr>
          <p:cNvSpPr txBox="1"/>
          <p:nvPr/>
        </p:nvSpPr>
        <p:spPr>
          <a:xfrm>
            <a:off x="0" y="914136"/>
            <a:ext cx="11741843" cy="60324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/>
                <a:ea typeface="Calibri"/>
                <a:cs typeface="Calibri"/>
              </a:rPr>
              <a:t>Unaccounted ILUC Emissions from Adulteration/Mislabeling</a:t>
            </a:r>
          </a:p>
          <a:p>
            <a:r>
              <a:rPr lang="en-US" sz="2000" dirty="0">
                <a:latin typeface="Calibri"/>
                <a:ea typeface="Calibri"/>
                <a:cs typeface="Calibri"/>
              </a:rPr>
              <a:t>(Swanson, A., S. Arita, and J. Cooper. 2024. </a:t>
            </a:r>
            <a:r>
              <a:rPr lang="en-US" sz="2000" i="1" dirty="0">
                <a:latin typeface="Calibri"/>
                <a:ea typeface="Calibri"/>
                <a:cs typeface="Calibri"/>
              </a:rPr>
              <a:t>Controversies surrounding U.S. imports of used cooking oil for biofuel production</a:t>
            </a:r>
            <a:r>
              <a:rPr lang="en-US" sz="2000" dirty="0">
                <a:latin typeface="Calibri"/>
                <a:ea typeface="Calibri"/>
                <a:cs typeface="Calibri"/>
              </a:rPr>
              <a:t>. University of California Giannini Foundation of Agricultural Economics, ARE Update 28(2))</a:t>
            </a:r>
          </a:p>
          <a:p>
            <a:endParaRPr lang="en-US" sz="2000" dirty="0"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/>
                <a:ea typeface="Calibri"/>
                <a:cs typeface="Calibri"/>
              </a:rPr>
              <a:t>When UCO prices exceed palm oil prices =&gt; incentive to adulterate/mislabel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/>
                <a:ea typeface="Calibri"/>
                <a:cs typeface="Calibri"/>
              </a:rPr>
              <a:t>China #1 global exporter – unclear due to non-transparent domestic gutter oil market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/>
                <a:ea typeface="Calibri"/>
                <a:cs typeface="Calibri"/>
              </a:rPr>
              <a:t>Malaysia #2 global UCO exporter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/>
                <a:ea typeface="Calibri"/>
                <a:cs typeface="Calibri"/>
              </a:rPr>
              <a:t>UCO exports are thought to be higher than estimated domestic collection capacity + imports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/>
                <a:ea typeface="Calibri"/>
                <a:cs typeface="Calibri"/>
              </a:rPr>
              <a:t>UCO exports increased when UCO prices rose above palm oil prices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/>
                <a:ea typeface="Calibri"/>
                <a:cs typeface="Calibri"/>
              </a:rPr>
              <a:t>Unaccounted ILUC Emissions from Market Mediated Effects</a:t>
            </a:r>
          </a:p>
          <a:p>
            <a:r>
              <a:rPr lang="en-US" sz="2000" dirty="0">
                <a:latin typeface="Calibri"/>
                <a:ea typeface="Calibri"/>
                <a:cs typeface="Calibri"/>
              </a:rPr>
              <a:t>(Swanson, A., S. Arita, J. Cooper, and S. Meyer. 2024. </a:t>
            </a:r>
            <a:r>
              <a:rPr lang="en-US" sz="2000" i="1" dirty="0">
                <a:latin typeface="Calibri"/>
                <a:ea typeface="Calibri"/>
                <a:cs typeface="Calibri"/>
              </a:rPr>
              <a:t>Secondary impacts from rising used cooking oil demand on crop-based oil prices</a:t>
            </a:r>
            <a:r>
              <a:rPr lang="en-US" sz="2000" dirty="0">
                <a:latin typeface="Calibri"/>
                <a:ea typeface="Calibri"/>
                <a:cs typeface="Calibri"/>
              </a:rPr>
              <a:t>.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farmdoc</a:t>
            </a:r>
            <a:r>
              <a:rPr lang="en-US" sz="2000" dirty="0">
                <a:latin typeface="Calibri"/>
                <a:ea typeface="Calibri"/>
                <a:cs typeface="Calibri"/>
              </a:rPr>
              <a:t> daily 14: 230) </a:t>
            </a:r>
          </a:p>
          <a:p>
            <a:endParaRPr lang="en-US" sz="2000" dirty="0"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/>
                <a:ea typeface="Calibri"/>
                <a:cs typeface="Calibri"/>
              </a:rPr>
              <a:t>FOG prices are highly correlated since they are substitutes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/>
                <a:ea typeface="Calibri"/>
                <a:cs typeface="Calibri"/>
              </a:rPr>
              <a:t>High UCO prices likely to increase vegetable oil prices and thus incentive LUC </a:t>
            </a:r>
          </a:p>
          <a:p>
            <a:endParaRPr lang="en-US" sz="2200" dirty="0"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4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3282">
        <p:fade/>
      </p:transition>
    </mc:Choice>
    <mc:Fallback xmlns="">
      <p:transition spd="med" advTm="1032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B92BE-AD61-4719-1693-9BC1F84F9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3F907CA-77DC-1DE1-E679-CA3020961A1D}"/>
              </a:ext>
            </a:extLst>
          </p:cNvPr>
          <p:cNvSpPr txBox="1"/>
          <p:nvPr/>
        </p:nvSpPr>
        <p:spPr>
          <a:xfrm>
            <a:off x="3344562" y="70897"/>
            <a:ext cx="868268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3200" b="1" dirty="0">
                <a:latin typeface="+mj-lt"/>
              </a:rPr>
              <a:t>Fat/Oil/Grease Pricing Chart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AE635B-92CD-A9BF-F386-1E5A9D52496A}"/>
              </a:ext>
            </a:extLst>
          </p:cNvPr>
          <p:cNvSpPr txBox="1"/>
          <p:nvPr/>
        </p:nvSpPr>
        <p:spPr>
          <a:xfrm>
            <a:off x="0" y="914136"/>
            <a:ext cx="11741843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2200" dirty="0"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2EB2394-8180-413E-E911-40B0DABA1D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249289"/>
              </p:ext>
            </p:extLst>
          </p:nvPr>
        </p:nvGraphicFramePr>
        <p:xfrm>
          <a:off x="145915" y="914136"/>
          <a:ext cx="11881328" cy="5165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4911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3282">
        <p:fade/>
      </p:transition>
    </mc:Choice>
    <mc:Fallback xmlns="">
      <p:transition spd="med" advTm="103282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6EE39-1961-E9F8-753A-1C9B8A814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E5B1C1-FD84-1B5E-A9EF-D0F502C12516}"/>
              </a:ext>
            </a:extLst>
          </p:cNvPr>
          <p:cNvSpPr txBox="1"/>
          <p:nvPr/>
        </p:nvSpPr>
        <p:spPr>
          <a:xfrm>
            <a:off x="3344562" y="70897"/>
            <a:ext cx="868268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3200" b="1" dirty="0">
                <a:latin typeface="+mj-lt"/>
              </a:rPr>
              <a:t>Near-Term Priorities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10009C-9C65-0573-1097-D72658E9335F}"/>
              </a:ext>
            </a:extLst>
          </p:cNvPr>
          <p:cNvSpPr txBox="1"/>
          <p:nvPr/>
        </p:nvSpPr>
        <p:spPr>
          <a:xfrm>
            <a:off x="0" y="914136"/>
            <a:ext cx="11741843" cy="44935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Agricultural commodity economic models do not include detailed representation of FOG feedstocks, which inhibits estimating ILUC emissions for UCO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Update agricultural commodity market models with more current and detailed representation of various types of FOG feedstocks – OCE supporting work in this area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As longer-term price datasets are becoming available, more time series econometric studies needed to examine price leadership among FOGs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Improvements in testing and traceability protocols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More transparent market detail should be required from exporting UCO countries about their collecting capacity and UCO use to assess whether adulteration/mislabeling is occurring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81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3282">
        <p:fade/>
      </p:transition>
    </mc:Choice>
    <mc:Fallback xmlns="">
      <p:transition spd="med" advTm="1032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B495C-4F9D-3F28-EFBE-A59675B25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3B3D627-A202-AB01-2764-5020C3941284}"/>
              </a:ext>
            </a:extLst>
          </p:cNvPr>
          <p:cNvSpPr txBox="1"/>
          <p:nvPr/>
        </p:nvSpPr>
        <p:spPr>
          <a:xfrm>
            <a:off x="3344562" y="70897"/>
            <a:ext cx="868268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3200" b="1" dirty="0">
                <a:latin typeface="+mj-lt"/>
              </a:rPr>
              <a:t>Conclusions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2B4872-3375-F2D5-21C3-E6160C77547C}"/>
              </a:ext>
            </a:extLst>
          </p:cNvPr>
          <p:cNvSpPr txBox="1"/>
          <p:nvPr/>
        </p:nvSpPr>
        <p:spPr>
          <a:xfrm>
            <a:off x="0" y="914136"/>
            <a:ext cx="11741843" cy="44935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A “waste byproduct” classification for UCO (e.g., domestic UCO) can be justified when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Robust traceability procedures exist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UCO use is smaller-scale/localized and does not cause market-mediated effects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The designation of imported UCO as a “waste byproduct” is less justified when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Likely/unclear that adulteration/mislabeling is occurring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UCO is globally-traded and produced at scale, which causes market-mediated effects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Domestic crop-based feedstocks placed at unfair competitive disadvantage </a:t>
            </a:r>
            <a:r>
              <a:rPr lang="en-US" sz="2200">
                <a:latin typeface="Calibri"/>
                <a:ea typeface="Calibri"/>
                <a:cs typeface="Calibri"/>
              </a:rPr>
              <a:t>when imported </a:t>
            </a:r>
            <a:r>
              <a:rPr lang="en-US" sz="2200" dirty="0">
                <a:latin typeface="Calibri"/>
                <a:ea typeface="Calibri"/>
                <a:cs typeface="Calibri"/>
              </a:rPr>
              <a:t>UCO, as a direct competitor with highly correlated prices, receives favorable treatment in biofuel protocols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Similar concerns about imported UCO also apply to imported tallow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Calibri"/>
                <a:ea typeface="Calibri"/>
                <a:cs typeface="Calibri"/>
              </a:rPr>
              <a:t>News reports found that </a:t>
            </a:r>
            <a:r>
              <a:rPr lang="en-US" sz="2200" dirty="0" err="1">
                <a:latin typeface="Calibri"/>
                <a:ea typeface="Calibri"/>
                <a:cs typeface="Calibri"/>
              </a:rPr>
              <a:t>biorefiners</a:t>
            </a:r>
            <a:r>
              <a:rPr lang="en-US" sz="2200" dirty="0">
                <a:latin typeface="Calibri"/>
                <a:ea typeface="Calibri"/>
                <a:cs typeface="Calibri"/>
              </a:rPr>
              <a:t> are sourcing tallow from cattle on illegally deforested lands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14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3282">
        <p:fade/>
      </p:transition>
    </mc:Choice>
    <mc:Fallback xmlns="">
      <p:transition spd="med" advTm="1032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6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6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6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6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6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6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2601200F3D046825A75DF5A6E819F" ma:contentTypeVersion="19" ma:contentTypeDescription="Create a new document." ma:contentTypeScope="" ma:versionID="afc1ba1c9bb591d69d7214efababc163">
  <xsd:schema xmlns:xsd="http://www.w3.org/2001/XMLSchema" xmlns:xs="http://www.w3.org/2001/XMLSchema" xmlns:p="http://schemas.microsoft.com/office/2006/metadata/properties" xmlns:ns1="http://schemas.microsoft.com/sharepoint/v3" xmlns:ns2="79adf513-09a8-4850-8ad5-7ab91760ab77" xmlns:ns3="f01af37b-b357-48b0-a576-b64b7e6d7c4b" targetNamespace="http://schemas.microsoft.com/office/2006/metadata/properties" ma:root="true" ma:fieldsID="3a5afd62d34146b17e0875da11510999" ns1:_="" ns2:_="" ns3:_="">
    <xsd:import namespace="http://schemas.microsoft.com/sharepoint/v3"/>
    <xsd:import namespace="79adf513-09a8-4850-8ad5-7ab91760ab77"/>
    <xsd:import namespace="f01af37b-b357-48b0-a576-b64b7e6d7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df513-09a8-4850-8ad5-7ab91760ab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5073050-3fd1-4e92-a2b5-a3b9c7057e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1af37b-b357-48b0-a576-b64b7e6d7c4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d36659e-3135-4dd3-8b42-93ada21b5fbd}" ma:internalName="TaxCatchAll" ma:showField="CatchAllData" ma:web="f01af37b-b357-48b0-a576-b64b7e6d7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79adf513-09a8-4850-8ad5-7ab91760ab77">
      <Terms xmlns="http://schemas.microsoft.com/office/infopath/2007/PartnerControls"/>
    </lcf76f155ced4ddcb4097134ff3c332f>
    <TaxCatchAll xmlns="f01af37b-b357-48b0-a576-b64b7e6d7c4b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147ACDD-8220-481F-8A20-1088E35E57A8}"/>
</file>

<file path=customXml/itemProps2.xml><?xml version="1.0" encoding="utf-8"?>
<ds:datastoreItem xmlns:ds="http://schemas.openxmlformats.org/officeDocument/2006/customXml" ds:itemID="{60E22E08-7B09-442A-A65A-C3FC1143C624}"/>
</file>

<file path=customXml/itemProps3.xml><?xml version="1.0" encoding="utf-8"?>
<ds:datastoreItem xmlns:ds="http://schemas.openxmlformats.org/officeDocument/2006/customXml" ds:itemID="{E2A1448C-DCEC-4CE7-9C2D-F0E8F0DFAB14}"/>
</file>

<file path=docMetadata/LabelInfo.xml><?xml version="1.0" encoding="utf-8"?>
<clbl:labelList xmlns:clbl="http://schemas.microsoft.com/office/2020/mipLabelMetadata">
  <clbl:label id="{ed5b36e7-01ee-4ebc-867e-e03cfa0d4697}" enabled="0" method="" siteId="{ed5b36e7-01ee-4ebc-867e-e03cfa0d469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2011</TotalTime>
  <Words>868</Words>
  <Application>Microsoft Office PowerPoint</Application>
  <PresentationFormat>Widescreen</PresentationFormat>
  <Paragraphs>92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Corbel</vt:lpstr>
      <vt:lpstr>Times New Roman</vt:lpstr>
      <vt:lpstr>Office Theme</vt:lpstr>
      <vt:lpstr>Should imported UCO be classified as a “waste byproduct”?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Author</dc:creator>
  <cp:lastModifiedBy>O'Hara, Jeffrey - OCE, DC</cp:lastModifiedBy>
  <cp:revision>2</cp:revision>
  <dcterms:created xsi:type="dcterms:W3CDTF">2025-08-06T13:03:56Z</dcterms:created>
  <dcterms:modified xsi:type="dcterms:W3CDTF">2025-10-31T17:31:16Z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0x010100FF72601200F3D046825A75DF5A6E819F</vt:lpwstr>
  </property>
</Properties>
</file>