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CBC644-DD80-4373-90F7-842F0940249F}" v="17" dt="2025-11-06T06:33:07.29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er, Dillon@ARB" userId="1488f0f1-7172-4034-bcd1-2015d1db79c6" providerId="ADAL" clId="{1D428395-BD89-4F15-AB5C-13556EB214B9}"/>
    <pc:docChg chg="undo redo custSel modSld">
      <pc:chgData name="Miner, Dillon@ARB" userId="1488f0f1-7172-4034-bcd1-2015d1db79c6" providerId="ADAL" clId="{1D428395-BD89-4F15-AB5C-13556EB214B9}" dt="2025-11-06T06:38:08.920" v="4720" actId="1076"/>
      <pc:docMkLst>
        <pc:docMk/>
      </pc:docMkLst>
      <pc:sldChg chg="modSp mod">
        <pc:chgData name="Miner, Dillon@ARB" userId="1488f0f1-7172-4034-bcd1-2015d1db79c6" providerId="ADAL" clId="{1D428395-BD89-4F15-AB5C-13556EB214B9}" dt="2025-11-06T04:17:58.248" v="60" actId="20577"/>
        <pc:sldMkLst>
          <pc:docMk/>
          <pc:sldMk cId="0" sldId="256"/>
        </pc:sldMkLst>
        <pc:spChg chg="mod">
          <ac:chgData name="Miner, Dillon@ARB" userId="1488f0f1-7172-4034-bcd1-2015d1db79c6" providerId="ADAL" clId="{1D428395-BD89-4F15-AB5C-13556EB214B9}" dt="2025-11-06T04:17:48.808" v="51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4:17:58.248" v="60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Miner, Dillon@ARB" userId="1488f0f1-7172-4034-bcd1-2015d1db79c6" providerId="ADAL" clId="{1D428395-BD89-4F15-AB5C-13556EB214B9}" dt="2025-11-06T04:22:23.145" v="271" actId="14100"/>
        <pc:sldMkLst>
          <pc:docMk/>
          <pc:sldMk cId="0" sldId="257"/>
        </pc:sldMkLst>
        <pc:spChg chg="mod">
          <ac:chgData name="Miner, Dillon@ARB" userId="1488f0f1-7172-4034-bcd1-2015d1db79c6" providerId="ADAL" clId="{1D428395-BD89-4F15-AB5C-13556EB214B9}" dt="2025-11-06T04:18:37.113" v="74" actId="14100"/>
          <ac:spMkLst>
            <pc:docMk/>
            <pc:sldMk cId="0" sldId="257"/>
            <ac:spMk id="6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4:19:11.417" v="117" actId="20577"/>
          <ac:spMkLst>
            <pc:docMk/>
            <pc:sldMk cId="0" sldId="257"/>
            <ac:spMk id="7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4:19:38.990" v="162" actId="20577"/>
          <ac:spMkLst>
            <pc:docMk/>
            <pc:sldMk cId="0" sldId="257"/>
            <ac:spMk id="8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4:21:56.568" v="242" actId="6549"/>
          <ac:spMkLst>
            <pc:docMk/>
            <pc:sldMk cId="0" sldId="257"/>
            <ac:spMk id="10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4:22:23.145" v="271" actId="14100"/>
          <ac:spMkLst>
            <pc:docMk/>
            <pc:sldMk cId="0" sldId="257"/>
            <ac:spMk id="12" creationId="{00000000-0000-0000-0000-000000000000}"/>
          </ac:spMkLst>
        </pc:spChg>
      </pc:sldChg>
      <pc:sldChg chg="modSp mod">
        <pc:chgData name="Miner, Dillon@ARB" userId="1488f0f1-7172-4034-bcd1-2015d1db79c6" providerId="ADAL" clId="{1D428395-BD89-4F15-AB5C-13556EB214B9}" dt="2025-11-06T04:29:25.885" v="791" actId="1035"/>
        <pc:sldMkLst>
          <pc:docMk/>
          <pc:sldMk cId="0" sldId="258"/>
        </pc:sldMkLst>
        <pc:spChg chg="mod">
          <ac:chgData name="Miner, Dillon@ARB" userId="1488f0f1-7172-4034-bcd1-2015d1db79c6" providerId="ADAL" clId="{1D428395-BD89-4F15-AB5C-13556EB214B9}" dt="2025-11-06T04:23:53.148" v="344" actId="14100"/>
          <ac:spMkLst>
            <pc:docMk/>
            <pc:sldMk cId="0" sldId="258"/>
            <ac:spMk id="8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4:25:00.893" v="399" actId="205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4:24:38.376" v="370" actId="20577"/>
          <ac:spMkLst>
            <pc:docMk/>
            <pc:sldMk cId="0" sldId="258"/>
            <ac:spMk id="10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4:26:51.982" v="495" actId="20577"/>
          <ac:spMkLst>
            <pc:docMk/>
            <pc:sldMk cId="0" sldId="258"/>
            <ac:spMk id="11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4:29:25.885" v="791" actId="1035"/>
          <ac:spMkLst>
            <pc:docMk/>
            <pc:sldMk cId="0" sldId="258"/>
            <ac:spMk id="13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4:27:40.783" v="596" actId="20577"/>
          <ac:spMkLst>
            <pc:docMk/>
            <pc:sldMk cId="0" sldId="258"/>
            <ac:spMk id="14" creationId="{00000000-0000-0000-0000-000000000000}"/>
          </ac:spMkLst>
        </pc:spChg>
      </pc:sldChg>
      <pc:sldChg chg="modSp mod">
        <pc:chgData name="Miner, Dillon@ARB" userId="1488f0f1-7172-4034-bcd1-2015d1db79c6" providerId="ADAL" clId="{1D428395-BD89-4F15-AB5C-13556EB214B9}" dt="2025-11-06T04:32:37.110" v="990" actId="20577"/>
        <pc:sldMkLst>
          <pc:docMk/>
          <pc:sldMk cId="0" sldId="259"/>
        </pc:sldMkLst>
        <pc:spChg chg="mod">
          <ac:chgData name="Miner, Dillon@ARB" userId="1488f0f1-7172-4034-bcd1-2015d1db79c6" providerId="ADAL" clId="{1D428395-BD89-4F15-AB5C-13556EB214B9}" dt="2025-11-06T04:31:39.300" v="882" actId="20577"/>
          <ac:spMkLst>
            <pc:docMk/>
            <pc:sldMk cId="0" sldId="259"/>
            <ac:spMk id="4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4:32:37.110" v="990" actId="20577"/>
          <ac:spMkLst>
            <pc:docMk/>
            <pc:sldMk cId="0" sldId="259"/>
            <ac:spMk id="6" creationId="{00000000-0000-0000-0000-000000000000}"/>
          </ac:spMkLst>
        </pc:spChg>
      </pc:sldChg>
      <pc:sldChg chg="modSp mod">
        <pc:chgData name="Miner, Dillon@ARB" userId="1488f0f1-7172-4034-bcd1-2015d1db79c6" providerId="ADAL" clId="{1D428395-BD89-4F15-AB5C-13556EB214B9}" dt="2025-11-06T04:44:43.951" v="1700" actId="20577"/>
        <pc:sldMkLst>
          <pc:docMk/>
          <pc:sldMk cId="0" sldId="260"/>
        </pc:sldMkLst>
        <pc:spChg chg="mod">
          <ac:chgData name="Miner, Dillon@ARB" userId="1488f0f1-7172-4034-bcd1-2015d1db79c6" providerId="ADAL" clId="{1D428395-BD89-4F15-AB5C-13556EB214B9}" dt="2025-11-06T04:36:43.596" v="1047" actId="20577"/>
          <ac:spMkLst>
            <pc:docMk/>
            <pc:sldMk cId="0" sldId="260"/>
            <ac:spMk id="5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4:44:43.951" v="1700" actId="20577"/>
          <ac:spMkLst>
            <pc:docMk/>
            <pc:sldMk cId="0" sldId="260"/>
            <ac:spMk id="6" creationId="{00000000-0000-0000-0000-000000000000}"/>
          </ac:spMkLst>
        </pc:spChg>
      </pc:sldChg>
      <pc:sldChg chg="modSp mod">
        <pc:chgData name="Miner, Dillon@ARB" userId="1488f0f1-7172-4034-bcd1-2015d1db79c6" providerId="ADAL" clId="{1D428395-BD89-4F15-AB5C-13556EB214B9}" dt="2025-11-06T04:49:50.014" v="1781" actId="20577"/>
        <pc:sldMkLst>
          <pc:docMk/>
          <pc:sldMk cId="0" sldId="261"/>
        </pc:sldMkLst>
        <pc:spChg chg="mod">
          <ac:chgData name="Miner, Dillon@ARB" userId="1488f0f1-7172-4034-bcd1-2015d1db79c6" providerId="ADAL" clId="{1D428395-BD89-4F15-AB5C-13556EB214B9}" dt="2025-11-06T04:46:22.861" v="1727"/>
          <ac:spMkLst>
            <pc:docMk/>
            <pc:sldMk cId="0" sldId="261"/>
            <ac:spMk id="2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4:48:59.193" v="1775" actId="20577"/>
          <ac:spMkLst>
            <pc:docMk/>
            <pc:sldMk cId="0" sldId="261"/>
            <ac:spMk id="3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4:48:12.965" v="1770"/>
          <ac:spMkLst>
            <pc:docMk/>
            <pc:sldMk cId="0" sldId="261"/>
            <ac:spMk id="4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4:48:30.925" v="1772" actId="20577"/>
          <ac:spMkLst>
            <pc:docMk/>
            <pc:sldMk cId="0" sldId="261"/>
            <ac:spMk id="5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4:49:32.726" v="1779" actId="113"/>
          <ac:spMkLst>
            <pc:docMk/>
            <pc:sldMk cId="0" sldId="261"/>
            <ac:spMk id="6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4:49:50.014" v="1781" actId="20577"/>
          <ac:spMkLst>
            <pc:docMk/>
            <pc:sldMk cId="0" sldId="261"/>
            <ac:spMk id="7" creationId="{00000000-0000-0000-0000-000000000000}"/>
          </ac:spMkLst>
        </pc:spChg>
      </pc:sldChg>
      <pc:sldChg chg="modSp mod">
        <pc:chgData name="Miner, Dillon@ARB" userId="1488f0f1-7172-4034-bcd1-2015d1db79c6" providerId="ADAL" clId="{1D428395-BD89-4F15-AB5C-13556EB214B9}" dt="2025-11-06T04:55:37.718" v="2028" actId="20577"/>
        <pc:sldMkLst>
          <pc:docMk/>
          <pc:sldMk cId="0" sldId="262"/>
        </pc:sldMkLst>
        <pc:spChg chg="mod">
          <ac:chgData name="Miner, Dillon@ARB" userId="1488f0f1-7172-4034-bcd1-2015d1db79c6" providerId="ADAL" clId="{1D428395-BD89-4F15-AB5C-13556EB214B9}" dt="2025-11-06T04:50:40.702" v="1783" actId="20577"/>
          <ac:spMkLst>
            <pc:docMk/>
            <pc:sldMk cId="0" sldId="262"/>
            <ac:spMk id="9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4:55:37.718" v="2028" actId="20577"/>
          <ac:spMkLst>
            <pc:docMk/>
            <pc:sldMk cId="0" sldId="262"/>
            <ac:spMk id="10" creationId="{00000000-0000-0000-0000-000000000000}"/>
          </ac:spMkLst>
        </pc:spChg>
      </pc:sldChg>
      <pc:sldChg chg="modSp mod">
        <pc:chgData name="Miner, Dillon@ARB" userId="1488f0f1-7172-4034-bcd1-2015d1db79c6" providerId="ADAL" clId="{1D428395-BD89-4F15-AB5C-13556EB214B9}" dt="2025-11-06T04:59:45.978" v="2391" actId="20577"/>
        <pc:sldMkLst>
          <pc:docMk/>
          <pc:sldMk cId="0" sldId="263"/>
        </pc:sldMkLst>
        <pc:spChg chg="mod">
          <ac:chgData name="Miner, Dillon@ARB" userId="1488f0f1-7172-4034-bcd1-2015d1db79c6" providerId="ADAL" clId="{1D428395-BD89-4F15-AB5C-13556EB214B9}" dt="2025-11-06T04:56:56.916" v="2102" actId="20577"/>
          <ac:spMkLst>
            <pc:docMk/>
            <pc:sldMk cId="0" sldId="263"/>
            <ac:spMk id="5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4:57:20.441" v="2103"/>
          <ac:spMkLst>
            <pc:docMk/>
            <pc:sldMk cId="0" sldId="263"/>
            <ac:spMk id="6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4:58:25.052" v="2149" actId="20577"/>
          <ac:spMkLst>
            <pc:docMk/>
            <pc:sldMk cId="0" sldId="263"/>
            <ac:spMk id="11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4:59:45.978" v="2391" actId="20577"/>
          <ac:spMkLst>
            <pc:docMk/>
            <pc:sldMk cId="0" sldId="263"/>
            <ac:spMk id="12" creationId="{00000000-0000-0000-0000-000000000000}"/>
          </ac:spMkLst>
        </pc:spChg>
      </pc:sldChg>
      <pc:sldChg chg="modSp mod">
        <pc:chgData name="Miner, Dillon@ARB" userId="1488f0f1-7172-4034-bcd1-2015d1db79c6" providerId="ADAL" clId="{1D428395-BD89-4F15-AB5C-13556EB214B9}" dt="2025-11-06T05:05:19.087" v="2527"/>
        <pc:sldMkLst>
          <pc:docMk/>
          <pc:sldMk cId="0" sldId="264"/>
        </pc:sldMkLst>
        <pc:spChg chg="mod">
          <ac:chgData name="Miner, Dillon@ARB" userId="1488f0f1-7172-4034-bcd1-2015d1db79c6" providerId="ADAL" clId="{1D428395-BD89-4F15-AB5C-13556EB214B9}" dt="2025-11-06T05:03:34.084" v="2449" actId="20577"/>
          <ac:spMkLst>
            <pc:docMk/>
            <pc:sldMk cId="0" sldId="264"/>
            <ac:spMk id="4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5:05:19.087" v="2527"/>
          <ac:spMkLst>
            <pc:docMk/>
            <pc:sldMk cId="0" sldId="264"/>
            <ac:spMk id="6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5:04:06.503" v="2516" actId="20577"/>
          <ac:spMkLst>
            <pc:docMk/>
            <pc:sldMk cId="0" sldId="264"/>
            <ac:spMk id="11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5:05:03.092" v="2526" actId="122"/>
          <ac:spMkLst>
            <pc:docMk/>
            <pc:sldMk cId="0" sldId="264"/>
            <ac:spMk id="12" creationId="{00000000-0000-0000-0000-000000000000}"/>
          </ac:spMkLst>
        </pc:spChg>
      </pc:sldChg>
      <pc:sldChg chg="modSp mod">
        <pc:chgData name="Miner, Dillon@ARB" userId="1488f0f1-7172-4034-bcd1-2015d1db79c6" providerId="ADAL" clId="{1D428395-BD89-4F15-AB5C-13556EB214B9}" dt="2025-11-06T05:18:33.194" v="2722" actId="948"/>
        <pc:sldMkLst>
          <pc:docMk/>
          <pc:sldMk cId="0" sldId="265"/>
        </pc:sldMkLst>
        <pc:spChg chg="mod">
          <ac:chgData name="Miner, Dillon@ARB" userId="1488f0f1-7172-4034-bcd1-2015d1db79c6" providerId="ADAL" clId="{1D428395-BD89-4F15-AB5C-13556EB214B9}" dt="2025-11-06T05:14:18.618" v="2566" actId="5793"/>
          <ac:spMkLst>
            <pc:docMk/>
            <pc:sldMk cId="0" sldId="265"/>
            <ac:spMk id="5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5:18:33.194" v="2722" actId="948"/>
          <ac:spMkLst>
            <pc:docMk/>
            <pc:sldMk cId="0" sldId="265"/>
            <ac:spMk id="7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5:17:38.405" v="2712" actId="6549"/>
          <ac:spMkLst>
            <pc:docMk/>
            <pc:sldMk cId="0" sldId="265"/>
            <ac:spMk id="8" creationId="{00000000-0000-0000-0000-000000000000}"/>
          </ac:spMkLst>
        </pc:spChg>
      </pc:sldChg>
      <pc:sldChg chg="addSp modSp mod">
        <pc:chgData name="Miner, Dillon@ARB" userId="1488f0f1-7172-4034-bcd1-2015d1db79c6" providerId="ADAL" clId="{1D428395-BD89-4F15-AB5C-13556EB214B9}" dt="2025-11-06T06:25:25.764" v="3259" actId="1076"/>
        <pc:sldMkLst>
          <pc:docMk/>
          <pc:sldMk cId="0" sldId="266"/>
        </pc:sldMkLst>
        <pc:spChg chg="mod">
          <ac:chgData name="Miner, Dillon@ARB" userId="1488f0f1-7172-4034-bcd1-2015d1db79c6" providerId="ADAL" clId="{1D428395-BD89-4F15-AB5C-13556EB214B9}" dt="2025-11-06T05:19:27.024" v="2724" actId="14100"/>
          <ac:spMkLst>
            <pc:docMk/>
            <pc:sldMk cId="0" sldId="266"/>
            <ac:spMk id="8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5:19:36.270" v="2744" actId="20577"/>
          <ac:spMkLst>
            <pc:docMk/>
            <pc:sldMk cId="0" sldId="266"/>
            <ac:spMk id="9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5:20:04.115" v="2779" actId="122"/>
          <ac:spMkLst>
            <pc:docMk/>
            <pc:sldMk cId="0" sldId="266"/>
            <ac:spMk id="10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5:19:54.235" v="2767" actId="14100"/>
          <ac:spMkLst>
            <pc:docMk/>
            <pc:sldMk cId="0" sldId="266"/>
            <ac:spMk id="44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5:20:01.893" v="2778" actId="122"/>
          <ac:spMkLst>
            <pc:docMk/>
            <pc:sldMk cId="0" sldId="266"/>
            <ac:spMk id="45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5:20:16.144" v="2795" actId="122"/>
          <ac:spMkLst>
            <pc:docMk/>
            <pc:sldMk cId="0" sldId="266"/>
            <ac:spMk id="46" creationId="{00000000-0000-0000-0000-000000000000}"/>
          </ac:spMkLst>
        </pc:spChg>
        <pc:spChg chg="add mod">
          <ac:chgData name="Miner, Dillon@ARB" userId="1488f0f1-7172-4034-bcd1-2015d1db79c6" providerId="ADAL" clId="{1D428395-BD89-4F15-AB5C-13556EB214B9}" dt="2025-11-06T06:22:56.119" v="2992" actId="1076"/>
          <ac:spMkLst>
            <pc:docMk/>
            <pc:sldMk cId="0" sldId="266"/>
            <ac:spMk id="47" creationId="{E55C9170-8DD8-5B25-0567-5797115E6DFF}"/>
          </ac:spMkLst>
        </pc:spChg>
        <pc:spChg chg="add mod">
          <ac:chgData name="Miner, Dillon@ARB" userId="1488f0f1-7172-4034-bcd1-2015d1db79c6" providerId="ADAL" clId="{1D428395-BD89-4F15-AB5C-13556EB214B9}" dt="2025-11-06T06:22:52.785" v="2991" actId="1076"/>
          <ac:spMkLst>
            <pc:docMk/>
            <pc:sldMk cId="0" sldId="266"/>
            <ac:spMk id="48" creationId="{745305AA-000B-E3B1-09D3-532F7ED487D4}"/>
          </ac:spMkLst>
        </pc:spChg>
        <pc:spChg chg="add mod">
          <ac:chgData name="Miner, Dillon@ARB" userId="1488f0f1-7172-4034-bcd1-2015d1db79c6" providerId="ADAL" clId="{1D428395-BD89-4F15-AB5C-13556EB214B9}" dt="2025-11-06T06:24:20.635" v="3100" actId="113"/>
          <ac:spMkLst>
            <pc:docMk/>
            <pc:sldMk cId="0" sldId="266"/>
            <ac:spMk id="49" creationId="{0B081D46-613E-1B10-C760-85591E5F6FE3}"/>
          </ac:spMkLst>
        </pc:spChg>
        <pc:spChg chg="add mod">
          <ac:chgData name="Miner, Dillon@ARB" userId="1488f0f1-7172-4034-bcd1-2015d1db79c6" providerId="ADAL" clId="{1D428395-BD89-4F15-AB5C-13556EB214B9}" dt="2025-11-06T06:25:25.764" v="3259" actId="1076"/>
          <ac:spMkLst>
            <pc:docMk/>
            <pc:sldMk cId="0" sldId="266"/>
            <ac:spMk id="50" creationId="{8406D313-22EE-5063-8AC9-805253354162}"/>
          </ac:spMkLst>
        </pc:spChg>
      </pc:sldChg>
      <pc:sldChg chg="modSp mod">
        <pc:chgData name="Miner, Dillon@ARB" userId="1488f0f1-7172-4034-bcd1-2015d1db79c6" providerId="ADAL" clId="{1D428395-BD89-4F15-AB5C-13556EB214B9}" dt="2025-11-06T06:29:23.444" v="3692" actId="6549"/>
        <pc:sldMkLst>
          <pc:docMk/>
          <pc:sldMk cId="0" sldId="267"/>
        </pc:sldMkLst>
        <pc:spChg chg="mod">
          <ac:chgData name="Miner, Dillon@ARB" userId="1488f0f1-7172-4034-bcd1-2015d1db79c6" providerId="ADAL" clId="{1D428395-BD89-4F15-AB5C-13556EB214B9}" dt="2025-11-06T06:26:14.316" v="3334" actId="20577"/>
          <ac:spMkLst>
            <pc:docMk/>
            <pc:sldMk cId="0" sldId="267"/>
            <ac:spMk id="8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6:29:23.444" v="3692" actId="6549"/>
          <ac:spMkLst>
            <pc:docMk/>
            <pc:sldMk cId="0" sldId="267"/>
            <ac:spMk id="10" creationId="{00000000-0000-0000-0000-000000000000}"/>
          </ac:spMkLst>
        </pc:spChg>
      </pc:sldChg>
      <pc:sldChg chg="addSp modSp mod">
        <pc:chgData name="Miner, Dillon@ARB" userId="1488f0f1-7172-4034-bcd1-2015d1db79c6" providerId="ADAL" clId="{1D428395-BD89-4F15-AB5C-13556EB214B9}" dt="2025-11-06T06:33:55.611" v="4131" actId="1076"/>
        <pc:sldMkLst>
          <pc:docMk/>
          <pc:sldMk cId="0" sldId="268"/>
        </pc:sldMkLst>
        <pc:spChg chg="mod">
          <ac:chgData name="Miner, Dillon@ARB" userId="1488f0f1-7172-4034-bcd1-2015d1db79c6" providerId="ADAL" clId="{1D428395-BD89-4F15-AB5C-13556EB214B9}" dt="2025-11-06T06:29:35.689" v="3694" actId="1076"/>
          <ac:spMkLst>
            <pc:docMk/>
            <pc:sldMk cId="0" sldId="268"/>
            <ac:spMk id="2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6:29:45.284" v="3733" actId="20577"/>
          <ac:spMkLst>
            <pc:docMk/>
            <pc:sldMk cId="0" sldId="268"/>
            <ac:spMk id="4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6:29:57.499" v="3734"/>
          <ac:spMkLst>
            <pc:docMk/>
            <pc:sldMk cId="0" sldId="268"/>
            <ac:spMk id="5" creationId="{00000000-0000-0000-0000-000000000000}"/>
          </ac:spMkLst>
        </pc:spChg>
        <pc:spChg chg="add mod">
          <ac:chgData name="Miner, Dillon@ARB" userId="1488f0f1-7172-4034-bcd1-2015d1db79c6" providerId="ADAL" clId="{1D428395-BD89-4F15-AB5C-13556EB214B9}" dt="2025-11-06T06:31:52.123" v="3862" actId="20577"/>
          <ac:spMkLst>
            <pc:docMk/>
            <pc:sldMk cId="0" sldId="268"/>
            <ac:spMk id="31" creationId="{B6B0F4A5-7E43-FD0B-9EF3-828859FCB1E8}"/>
          </ac:spMkLst>
        </pc:spChg>
        <pc:spChg chg="add mod">
          <ac:chgData name="Miner, Dillon@ARB" userId="1488f0f1-7172-4034-bcd1-2015d1db79c6" providerId="ADAL" clId="{1D428395-BD89-4F15-AB5C-13556EB214B9}" dt="2025-11-06T06:33:01.815" v="3991" actId="1076"/>
          <ac:spMkLst>
            <pc:docMk/>
            <pc:sldMk cId="0" sldId="268"/>
            <ac:spMk id="32" creationId="{3B139843-69D5-6001-9F2B-796BCFA669C0}"/>
          </ac:spMkLst>
        </pc:spChg>
        <pc:spChg chg="add mod">
          <ac:chgData name="Miner, Dillon@ARB" userId="1488f0f1-7172-4034-bcd1-2015d1db79c6" providerId="ADAL" clId="{1D428395-BD89-4F15-AB5C-13556EB214B9}" dt="2025-11-06T06:33:55.611" v="4131" actId="1076"/>
          <ac:spMkLst>
            <pc:docMk/>
            <pc:sldMk cId="0" sldId="268"/>
            <ac:spMk id="33" creationId="{05765023-9AC3-ECDE-2CD5-5CAB92711967}"/>
          </ac:spMkLst>
        </pc:spChg>
        <pc:picChg chg="mod">
          <ac:chgData name="Miner, Dillon@ARB" userId="1488f0f1-7172-4034-bcd1-2015d1db79c6" providerId="ADAL" clId="{1D428395-BD89-4F15-AB5C-13556EB214B9}" dt="2025-11-06T06:32:51.256" v="3987" actId="1076"/>
          <ac:picMkLst>
            <pc:docMk/>
            <pc:sldMk cId="0" sldId="268"/>
            <ac:picMk id="6" creationId="{00000000-0000-0000-0000-000000000000}"/>
          </ac:picMkLst>
        </pc:picChg>
      </pc:sldChg>
      <pc:sldChg chg="modSp mod">
        <pc:chgData name="Miner, Dillon@ARB" userId="1488f0f1-7172-4034-bcd1-2015d1db79c6" providerId="ADAL" clId="{1D428395-BD89-4F15-AB5C-13556EB214B9}" dt="2025-11-06T06:37:43.416" v="4707" actId="113"/>
        <pc:sldMkLst>
          <pc:docMk/>
          <pc:sldMk cId="0" sldId="269"/>
        </pc:sldMkLst>
        <pc:spChg chg="mod">
          <ac:chgData name="Miner, Dillon@ARB" userId="1488f0f1-7172-4034-bcd1-2015d1db79c6" providerId="ADAL" clId="{1D428395-BD89-4F15-AB5C-13556EB214B9}" dt="2025-11-06T06:34:09.837" v="4151" actId="20577"/>
          <ac:spMkLst>
            <pc:docMk/>
            <pc:sldMk cId="0" sldId="269"/>
            <ac:spMk id="5" creationId="{00000000-0000-0000-0000-000000000000}"/>
          </ac:spMkLst>
        </pc:spChg>
        <pc:spChg chg="mod">
          <ac:chgData name="Miner, Dillon@ARB" userId="1488f0f1-7172-4034-bcd1-2015d1db79c6" providerId="ADAL" clId="{1D428395-BD89-4F15-AB5C-13556EB214B9}" dt="2025-11-06T06:37:43.416" v="4707" actId="113"/>
          <ac:spMkLst>
            <pc:docMk/>
            <pc:sldMk cId="0" sldId="269"/>
            <ac:spMk id="6" creationId="{00000000-0000-0000-0000-000000000000}"/>
          </ac:spMkLst>
        </pc:spChg>
      </pc:sldChg>
      <pc:sldChg chg="modSp mod">
        <pc:chgData name="Miner, Dillon@ARB" userId="1488f0f1-7172-4034-bcd1-2015d1db79c6" providerId="ADAL" clId="{1D428395-BD89-4F15-AB5C-13556EB214B9}" dt="2025-11-06T06:38:08.920" v="4720" actId="1076"/>
        <pc:sldMkLst>
          <pc:docMk/>
          <pc:sldMk cId="0" sldId="270"/>
        </pc:sldMkLst>
        <pc:spChg chg="mod">
          <ac:chgData name="Miner, Dillon@ARB" userId="1488f0f1-7172-4034-bcd1-2015d1db79c6" providerId="ADAL" clId="{1D428395-BD89-4F15-AB5C-13556EB214B9}" dt="2025-11-06T06:38:08.920" v="4720" actId="1076"/>
          <ac:spMkLst>
            <pc:docMk/>
            <pc:sldMk cId="0" sldId="270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2947491"/>
            <a:ext cx="3285490" cy="825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2D2F9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D2F9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D2F9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D2F9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D2F9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D2F9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650730" y="1378458"/>
            <a:ext cx="7609840" cy="7880984"/>
          </a:xfrm>
          <a:custGeom>
            <a:avLst/>
            <a:gdLst/>
            <a:ahLst/>
            <a:cxnLst/>
            <a:rect l="l" t="t" r="r" b="b"/>
            <a:pathLst>
              <a:path w="7609840" h="7880984">
                <a:moveTo>
                  <a:pt x="34544" y="0"/>
                </a:moveTo>
                <a:lnTo>
                  <a:pt x="7574787" y="0"/>
                </a:lnTo>
                <a:lnTo>
                  <a:pt x="7581562" y="676"/>
                </a:lnTo>
                <a:lnTo>
                  <a:pt x="7608655" y="27769"/>
                </a:lnTo>
                <a:lnTo>
                  <a:pt x="7609332" y="34544"/>
                </a:lnTo>
                <a:lnTo>
                  <a:pt x="7609332" y="7846123"/>
                </a:lnTo>
                <a:lnTo>
                  <a:pt x="7606613" y="7859542"/>
                </a:lnTo>
                <a:lnTo>
                  <a:pt x="7599203" y="7870502"/>
                </a:lnTo>
                <a:lnTo>
                  <a:pt x="7588222" y="7877893"/>
                </a:lnTo>
                <a:lnTo>
                  <a:pt x="7574787" y="7880604"/>
                </a:lnTo>
                <a:lnTo>
                  <a:pt x="34544" y="7880604"/>
                </a:lnTo>
                <a:lnTo>
                  <a:pt x="2651" y="7859315"/>
                </a:lnTo>
                <a:lnTo>
                  <a:pt x="0" y="7846123"/>
                </a:lnTo>
                <a:lnTo>
                  <a:pt x="0" y="34544"/>
                </a:lnTo>
                <a:lnTo>
                  <a:pt x="2718" y="21109"/>
                </a:lnTo>
                <a:lnTo>
                  <a:pt x="10128" y="10128"/>
                </a:lnTo>
                <a:lnTo>
                  <a:pt x="21109" y="2718"/>
                </a:lnTo>
                <a:lnTo>
                  <a:pt x="34544" y="0"/>
                </a:lnTo>
                <a:close/>
              </a:path>
            </a:pathLst>
          </a:custGeom>
          <a:ln w="19812">
            <a:solidFill>
              <a:srgbClr val="2D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82039" y="3896868"/>
            <a:ext cx="8795385" cy="289560"/>
          </a:xfrm>
          <a:custGeom>
            <a:avLst/>
            <a:gdLst/>
            <a:ahLst/>
            <a:cxnLst/>
            <a:rect l="l" t="t" r="r" b="b"/>
            <a:pathLst>
              <a:path w="8795385" h="289560">
                <a:moveTo>
                  <a:pt x="8650224" y="0"/>
                </a:moveTo>
                <a:lnTo>
                  <a:pt x="8604443" y="7376"/>
                </a:lnTo>
                <a:lnTo>
                  <a:pt x="8564697" y="27919"/>
                </a:lnTo>
                <a:lnTo>
                  <a:pt x="8533363" y="59253"/>
                </a:lnTo>
                <a:lnTo>
                  <a:pt x="8512820" y="98999"/>
                </a:lnTo>
                <a:lnTo>
                  <a:pt x="8505443" y="144780"/>
                </a:lnTo>
                <a:lnTo>
                  <a:pt x="8512820" y="190560"/>
                </a:lnTo>
                <a:lnTo>
                  <a:pt x="8533363" y="230306"/>
                </a:lnTo>
                <a:lnTo>
                  <a:pt x="8564697" y="261640"/>
                </a:lnTo>
                <a:lnTo>
                  <a:pt x="8604443" y="282183"/>
                </a:lnTo>
                <a:lnTo>
                  <a:pt x="8650224" y="289560"/>
                </a:lnTo>
                <a:lnTo>
                  <a:pt x="8696004" y="282183"/>
                </a:lnTo>
                <a:lnTo>
                  <a:pt x="8735750" y="261640"/>
                </a:lnTo>
                <a:lnTo>
                  <a:pt x="8767084" y="230306"/>
                </a:lnTo>
                <a:lnTo>
                  <a:pt x="8787627" y="190560"/>
                </a:lnTo>
                <a:lnTo>
                  <a:pt x="8790338" y="173736"/>
                </a:lnTo>
                <a:lnTo>
                  <a:pt x="8650224" y="173736"/>
                </a:lnTo>
                <a:lnTo>
                  <a:pt x="8661499" y="171461"/>
                </a:lnTo>
                <a:lnTo>
                  <a:pt x="8670702" y="165258"/>
                </a:lnTo>
                <a:lnTo>
                  <a:pt x="8676905" y="156055"/>
                </a:lnTo>
                <a:lnTo>
                  <a:pt x="8679180" y="144780"/>
                </a:lnTo>
                <a:lnTo>
                  <a:pt x="8676905" y="133504"/>
                </a:lnTo>
                <a:lnTo>
                  <a:pt x="8670702" y="124301"/>
                </a:lnTo>
                <a:lnTo>
                  <a:pt x="8661499" y="118098"/>
                </a:lnTo>
                <a:lnTo>
                  <a:pt x="8650224" y="115824"/>
                </a:lnTo>
                <a:lnTo>
                  <a:pt x="8790338" y="115824"/>
                </a:lnTo>
                <a:lnTo>
                  <a:pt x="8787627" y="98999"/>
                </a:lnTo>
                <a:lnTo>
                  <a:pt x="8767084" y="59253"/>
                </a:lnTo>
                <a:lnTo>
                  <a:pt x="8735750" y="27919"/>
                </a:lnTo>
                <a:lnTo>
                  <a:pt x="8696004" y="7376"/>
                </a:lnTo>
                <a:lnTo>
                  <a:pt x="8650224" y="0"/>
                </a:lnTo>
                <a:close/>
              </a:path>
              <a:path w="8795385" h="289560">
                <a:moveTo>
                  <a:pt x="8510109" y="115824"/>
                </a:moveTo>
                <a:lnTo>
                  <a:pt x="28956" y="115824"/>
                </a:lnTo>
                <a:lnTo>
                  <a:pt x="17686" y="118098"/>
                </a:lnTo>
                <a:lnTo>
                  <a:pt x="8482" y="124301"/>
                </a:lnTo>
                <a:lnTo>
                  <a:pt x="2275" y="133504"/>
                </a:lnTo>
                <a:lnTo>
                  <a:pt x="0" y="144780"/>
                </a:lnTo>
                <a:lnTo>
                  <a:pt x="2275" y="156055"/>
                </a:lnTo>
                <a:lnTo>
                  <a:pt x="8482" y="165258"/>
                </a:lnTo>
                <a:lnTo>
                  <a:pt x="17686" y="171461"/>
                </a:lnTo>
                <a:lnTo>
                  <a:pt x="28956" y="173736"/>
                </a:lnTo>
                <a:lnTo>
                  <a:pt x="8510109" y="173736"/>
                </a:lnTo>
                <a:lnTo>
                  <a:pt x="8505443" y="144780"/>
                </a:lnTo>
                <a:lnTo>
                  <a:pt x="8510109" y="115824"/>
                </a:lnTo>
                <a:close/>
              </a:path>
              <a:path w="8795385" h="289560">
                <a:moveTo>
                  <a:pt x="8790338" y="115824"/>
                </a:moveTo>
                <a:lnTo>
                  <a:pt x="8650224" y="115824"/>
                </a:lnTo>
                <a:lnTo>
                  <a:pt x="8661499" y="118098"/>
                </a:lnTo>
                <a:lnTo>
                  <a:pt x="8670702" y="124301"/>
                </a:lnTo>
                <a:lnTo>
                  <a:pt x="8676905" y="133504"/>
                </a:lnTo>
                <a:lnTo>
                  <a:pt x="8679180" y="144780"/>
                </a:lnTo>
                <a:lnTo>
                  <a:pt x="8676905" y="156055"/>
                </a:lnTo>
                <a:lnTo>
                  <a:pt x="8670702" y="165258"/>
                </a:lnTo>
                <a:lnTo>
                  <a:pt x="8661499" y="171461"/>
                </a:lnTo>
                <a:lnTo>
                  <a:pt x="8650224" y="173736"/>
                </a:lnTo>
                <a:lnTo>
                  <a:pt x="8790338" y="173736"/>
                </a:lnTo>
                <a:lnTo>
                  <a:pt x="8795004" y="144780"/>
                </a:lnTo>
                <a:lnTo>
                  <a:pt x="8790338" y="115824"/>
                </a:lnTo>
                <a:close/>
              </a:path>
            </a:pathLst>
          </a:custGeom>
          <a:solidFill>
            <a:srgbClr val="575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664590"/>
            <a:ext cx="16256000" cy="2202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2D2F9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1959991"/>
            <a:ext cx="16200755" cy="6128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D2F9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ristiane.silva@semarh.to.gov.br" TargetMode="External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785" y="3357524"/>
            <a:ext cx="8761095" cy="1387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10"/>
              </a:spcBef>
            </a:pPr>
            <a:r>
              <a:rPr lang="en-US" sz="4000" b="1" spc="229" dirty="0">
                <a:solidFill>
                  <a:srgbClr val="2D2F92"/>
                </a:solidFill>
                <a:latin typeface="Century Gothic"/>
                <a:cs typeface="Century Gothic"/>
              </a:rPr>
              <a:t>Land Use Changes Related to California’s LCFS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000" y="5816346"/>
            <a:ext cx="389762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spc="75" dirty="0">
                <a:solidFill>
                  <a:srgbClr val="2D2F92"/>
                </a:solidFill>
                <a:latin typeface="Century Gothic"/>
                <a:cs typeface="Century Gothic"/>
              </a:rPr>
              <a:t>State of </a:t>
            </a:r>
            <a:r>
              <a:rPr sz="3000" spc="85" dirty="0">
                <a:solidFill>
                  <a:srgbClr val="2D2F92"/>
                </a:solidFill>
                <a:latin typeface="Century Gothic"/>
                <a:cs typeface="Century Gothic"/>
              </a:rPr>
              <a:t>Tocantins</a:t>
            </a:r>
            <a:endParaRPr sz="3000" dirty="0">
              <a:latin typeface="Century Gothic"/>
              <a:cs typeface="Century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280136" y="-9905"/>
            <a:ext cx="5017770" cy="9268460"/>
            <a:chOff x="13280136" y="-9905"/>
            <a:chExt cx="5017770" cy="9268460"/>
          </a:xfrm>
        </p:grpSpPr>
        <p:sp>
          <p:nvSpPr>
            <p:cNvPr id="5" name="object 5"/>
            <p:cNvSpPr/>
            <p:nvPr/>
          </p:nvSpPr>
          <p:spPr>
            <a:xfrm>
              <a:off x="14555724" y="4780788"/>
              <a:ext cx="3732529" cy="4478020"/>
            </a:xfrm>
            <a:custGeom>
              <a:avLst/>
              <a:gdLst/>
              <a:ahLst/>
              <a:cxnLst/>
              <a:rect l="l" t="t" r="r" b="b"/>
              <a:pathLst>
                <a:path w="3732530" h="4478020">
                  <a:moveTo>
                    <a:pt x="3732276" y="0"/>
                  </a:moveTo>
                  <a:lnTo>
                    <a:pt x="95758" y="0"/>
                  </a:lnTo>
                  <a:lnTo>
                    <a:pt x="58453" y="7514"/>
                  </a:lnTo>
                  <a:lnTo>
                    <a:pt x="28019" y="28019"/>
                  </a:lnTo>
                  <a:lnTo>
                    <a:pt x="7514" y="58453"/>
                  </a:lnTo>
                  <a:lnTo>
                    <a:pt x="0" y="95758"/>
                  </a:lnTo>
                  <a:lnTo>
                    <a:pt x="0" y="4381779"/>
                  </a:lnTo>
                  <a:lnTo>
                    <a:pt x="7514" y="4419042"/>
                  </a:lnTo>
                  <a:lnTo>
                    <a:pt x="28019" y="4449471"/>
                  </a:lnTo>
                  <a:lnTo>
                    <a:pt x="58453" y="4469988"/>
                  </a:lnTo>
                  <a:lnTo>
                    <a:pt x="95758" y="4477512"/>
                  </a:lnTo>
                  <a:lnTo>
                    <a:pt x="3732276" y="4477512"/>
                  </a:lnTo>
                  <a:lnTo>
                    <a:pt x="3732276" y="0"/>
                  </a:lnTo>
                  <a:close/>
                </a:path>
              </a:pathLst>
            </a:custGeom>
            <a:solidFill>
              <a:srgbClr val="2D2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90042" y="0"/>
              <a:ext cx="4998085" cy="6440170"/>
            </a:xfrm>
            <a:custGeom>
              <a:avLst/>
              <a:gdLst/>
              <a:ahLst/>
              <a:cxnLst/>
              <a:rect l="l" t="t" r="r" b="b"/>
              <a:pathLst>
                <a:path w="4998084" h="6440170">
                  <a:moveTo>
                    <a:pt x="4997958" y="6439662"/>
                  </a:moveTo>
                  <a:lnTo>
                    <a:pt x="88265" y="6439662"/>
                  </a:lnTo>
                  <a:lnTo>
                    <a:pt x="70985" y="6437953"/>
                  </a:lnTo>
                  <a:lnTo>
                    <a:pt x="25907" y="6413754"/>
                  </a:lnTo>
                  <a:lnTo>
                    <a:pt x="1708" y="6368676"/>
                  </a:lnTo>
                  <a:lnTo>
                    <a:pt x="0" y="6351397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575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99337" y="0"/>
            <a:ext cx="0" cy="10287000"/>
          </a:xfrm>
          <a:custGeom>
            <a:avLst/>
            <a:gdLst/>
            <a:ahLst/>
            <a:cxnLst/>
            <a:rect l="l" t="t" r="r" b="b"/>
            <a:pathLst>
              <a:path h="10287000">
                <a:moveTo>
                  <a:pt x="0" y="0"/>
                </a:moveTo>
                <a:lnTo>
                  <a:pt x="0" y="10287000"/>
                </a:lnTo>
              </a:path>
            </a:pathLst>
          </a:custGeom>
          <a:ln w="19812">
            <a:solidFill>
              <a:srgbClr val="2D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8700" y="5535167"/>
            <a:ext cx="699770" cy="125095"/>
          </a:xfrm>
          <a:custGeom>
            <a:avLst/>
            <a:gdLst/>
            <a:ahLst/>
            <a:cxnLst/>
            <a:rect l="l" t="t" r="r" b="b"/>
            <a:pathLst>
              <a:path w="699769" h="125095">
                <a:moveTo>
                  <a:pt x="699515" y="0"/>
                </a:moveTo>
                <a:lnTo>
                  <a:pt x="0" y="0"/>
                </a:lnTo>
                <a:lnTo>
                  <a:pt x="0" y="124967"/>
                </a:lnTo>
                <a:lnTo>
                  <a:pt x="699515" y="124967"/>
                </a:lnTo>
                <a:lnTo>
                  <a:pt x="699515" y="0"/>
                </a:lnTo>
                <a:close/>
              </a:path>
            </a:pathLst>
          </a:custGeom>
          <a:solidFill>
            <a:srgbClr val="575AD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59784" y="6291071"/>
            <a:ext cx="699770" cy="125095"/>
          </a:xfrm>
          <a:custGeom>
            <a:avLst/>
            <a:gdLst/>
            <a:ahLst/>
            <a:cxnLst/>
            <a:rect l="l" t="t" r="r" b="b"/>
            <a:pathLst>
              <a:path w="699769" h="125095">
                <a:moveTo>
                  <a:pt x="699515" y="0"/>
                </a:moveTo>
                <a:lnTo>
                  <a:pt x="0" y="0"/>
                </a:lnTo>
                <a:lnTo>
                  <a:pt x="0" y="124967"/>
                </a:lnTo>
                <a:lnTo>
                  <a:pt x="699515" y="124967"/>
                </a:lnTo>
                <a:lnTo>
                  <a:pt x="699515" y="0"/>
                </a:lnTo>
                <a:close/>
              </a:path>
            </a:pathLst>
          </a:custGeom>
          <a:solidFill>
            <a:srgbClr val="575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00843" y="4808220"/>
            <a:ext cx="429767" cy="14828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2416" y="3154679"/>
            <a:ext cx="7342632" cy="61036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664590"/>
            <a:ext cx="16256000" cy="1535257"/>
          </a:xfrm>
          <a:prstGeom prst="rect">
            <a:avLst/>
          </a:prstGeom>
        </p:spPr>
        <p:txBody>
          <a:bodyPr vert="horz" wrap="square" lIns="0" tIns="301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lang="en-US" spc="355" dirty="0"/>
              <a:t>LIVESTOCK PRODUCTION</a:t>
            </a:r>
            <a:br>
              <a:rPr lang="en-US" spc="355" dirty="0"/>
            </a:br>
            <a:r>
              <a:rPr lang="en-US" sz="3000" b="0" dirty="0">
                <a:latin typeface="Century Gothic"/>
                <a:cs typeface="Century Gothic"/>
              </a:rPr>
              <a:t>Intensifying Efficient Production </a:t>
            </a:r>
            <a:endParaRPr sz="30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9106" y="9345269"/>
            <a:ext cx="2411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D2F92"/>
                </a:solidFill>
                <a:latin typeface="Century Gothic"/>
                <a:cs typeface="Century Gothic"/>
              </a:rPr>
              <a:t>Fonte:</a:t>
            </a:r>
            <a:r>
              <a:rPr sz="1800" spc="15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2D2F92"/>
                </a:solidFill>
                <a:latin typeface="Century Gothic"/>
                <a:cs typeface="Century Gothic"/>
              </a:rPr>
              <a:t>SEAGRO/2025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32189" y="4024122"/>
            <a:ext cx="6111875" cy="23769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2D2F92"/>
                </a:solidFill>
                <a:latin typeface="Century Gothic"/>
                <a:cs typeface="Century Gothic"/>
              </a:rPr>
              <a:t>Between </a:t>
            </a:r>
            <a:r>
              <a:rPr sz="2800" dirty="0">
                <a:solidFill>
                  <a:srgbClr val="2D2F92"/>
                </a:solidFill>
                <a:latin typeface="Century Gothic"/>
                <a:cs typeface="Century Gothic"/>
              </a:rPr>
              <a:t>2019</a:t>
            </a:r>
            <a:r>
              <a:rPr sz="2800" spc="-8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lang="en-US" sz="2800" spc="-85" dirty="0">
                <a:solidFill>
                  <a:srgbClr val="2D2F92"/>
                </a:solidFill>
                <a:latin typeface="Century Gothic"/>
                <a:cs typeface="Century Gothic"/>
              </a:rPr>
              <a:t>and</a:t>
            </a:r>
            <a:r>
              <a:rPr sz="2800" spc="-8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2D2F92"/>
                </a:solidFill>
                <a:latin typeface="Century Gothic"/>
                <a:cs typeface="Century Gothic"/>
              </a:rPr>
              <a:t>2023:</a:t>
            </a:r>
            <a:endParaRPr sz="2800" dirty="0">
              <a:latin typeface="Century Gothic"/>
              <a:cs typeface="Century Gothic"/>
            </a:endParaRPr>
          </a:p>
          <a:p>
            <a:pPr marL="1346200" marR="5080">
              <a:lnSpc>
                <a:spcPct val="146600"/>
              </a:lnSpc>
              <a:spcBef>
                <a:spcPts val="1200"/>
              </a:spcBef>
            </a:pPr>
            <a:r>
              <a:rPr lang="en-US" sz="2500" spc="-20" dirty="0">
                <a:solidFill>
                  <a:srgbClr val="2D2F92"/>
                </a:solidFill>
                <a:latin typeface="Century Gothic"/>
                <a:cs typeface="Century Gothic"/>
              </a:rPr>
              <a:t>Pasture area</a:t>
            </a:r>
            <a:r>
              <a:rPr sz="2500" dirty="0">
                <a:solidFill>
                  <a:srgbClr val="2D2F92"/>
                </a:solidFill>
                <a:latin typeface="Century Gothic"/>
                <a:cs typeface="Century Gothic"/>
              </a:rPr>
              <a:t>:</a:t>
            </a:r>
            <a:r>
              <a:rPr sz="2500" spc="-9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dirty="0">
                <a:solidFill>
                  <a:srgbClr val="2D2F92"/>
                </a:solidFill>
                <a:latin typeface="Century Gothic"/>
                <a:cs typeface="Century Gothic"/>
              </a:rPr>
              <a:t>+</a:t>
            </a:r>
            <a:r>
              <a:rPr sz="2500" b="1" spc="-7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spc="25" dirty="0">
                <a:solidFill>
                  <a:srgbClr val="2D2F92"/>
                </a:solidFill>
                <a:latin typeface="Century Gothic"/>
                <a:cs typeface="Century Gothic"/>
              </a:rPr>
              <a:t>3% </a:t>
            </a:r>
            <a:endParaRPr lang="en-US" sz="2500" b="1" spc="120" dirty="0">
              <a:solidFill>
                <a:srgbClr val="2D2F92"/>
              </a:solidFill>
              <a:latin typeface="Century Gothic"/>
              <a:cs typeface="Century Gothic"/>
            </a:endParaRPr>
          </a:p>
          <a:p>
            <a:pPr marL="1346200" marR="5080">
              <a:lnSpc>
                <a:spcPct val="146600"/>
              </a:lnSpc>
              <a:spcBef>
                <a:spcPts val="600"/>
              </a:spcBef>
            </a:pPr>
            <a:r>
              <a:rPr lang="en-US" sz="2500" spc="120" dirty="0">
                <a:solidFill>
                  <a:srgbClr val="2D2F92"/>
                </a:solidFill>
                <a:latin typeface="Century Gothic"/>
                <a:cs typeface="Century Gothic"/>
              </a:rPr>
              <a:t>Number of animals</a:t>
            </a:r>
            <a:r>
              <a:rPr sz="2500" dirty="0">
                <a:solidFill>
                  <a:srgbClr val="2D2F92"/>
                </a:solidFill>
                <a:latin typeface="Century Gothic"/>
                <a:cs typeface="Century Gothic"/>
              </a:rPr>
              <a:t>:</a:t>
            </a:r>
            <a:r>
              <a:rPr sz="2500" spc="10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dirty="0">
                <a:solidFill>
                  <a:srgbClr val="2D2F92"/>
                </a:solidFill>
                <a:latin typeface="Century Gothic"/>
                <a:cs typeface="Century Gothic"/>
              </a:rPr>
              <a:t>+</a:t>
            </a:r>
            <a:r>
              <a:rPr sz="2500" b="1" spc="8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spc="35" dirty="0">
                <a:solidFill>
                  <a:srgbClr val="2D2F92"/>
                </a:solidFill>
                <a:latin typeface="Century Gothic"/>
                <a:cs typeface="Century Gothic"/>
              </a:rPr>
              <a:t>25% </a:t>
            </a:r>
            <a:r>
              <a:rPr lang="en-US" sz="2500" dirty="0">
                <a:solidFill>
                  <a:srgbClr val="2D2F92"/>
                </a:solidFill>
                <a:latin typeface="Century Gothic"/>
                <a:cs typeface="Century Gothic"/>
              </a:rPr>
              <a:t>Stocking rate (head</a:t>
            </a:r>
            <a:r>
              <a:rPr sz="2500" spc="-105" dirty="0">
                <a:solidFill>
                  <a:srgbClr val="2D2F92"/>
                </a:solidFill>
                <a:latin typeface="Century Gothic"/>
                <a:cs typeface="Century Gothic"/>
              </a:rPr>
              <a:t>/ha):</a:t>
            </a:r>
            <a:r>
              <a:rPr sz="2500" spc="-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dirty="0">
                <a:solidFill>
                  <a:srgbClr val="2D2F92"/>
                </a:solidFill>
                <a:latin typeface="Century Gothic"/>
                <a:cs typeface="Century Gothic"/>
              </a:rPr>
              <a:t>+</a:t>
            </a:r>
            <a:r>
              <a:rPr sz="2500" b="1" spc="-25" dirty="0">
                <a:solidFill>
                  <a:srgbClr val="2D2F92"/>
                </a:solidFill>
                <a:latin typeface="Century Gothic"/>
                <a:cs typeface="Century Gothic"/>
              </a:rPr>
              <a:t> 23%</a:t>
            </a:r>
            <a:endParaRPr sz="25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9829" y="7409840"/>
            <a:ext cx="7279640" cy="1357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599"/>
              </a:lnSpc>
              <a:spcBef>
                <a:spcPts val="95"/>
              </a:spcBef>
            </a:pPr>
            <a:r>
              <a:rPr lang="en-US" sz="2500" b="1" dirty="0">
                <a:solidFill>
                  <a:srgbClr val="2D2F92"/>
                </a:solidFill>
                <a:latin typeface="Century Gothic"/>
                <a:cs typeface="Century Gothic"/>
              </a:rPr>
              <a:t>Intensification</a:t>
            </a:r>
            <a:r>
              <a:rPr lang="en-US" sz="2500" dirty="0">
                <a:solidFill>
                  <a:srgbClr val="2D2F92"/>
                </a:solidFill>
                <a:latin typeface="Century Gothic"/>
                <a:cs typeface="Century Gothic"/>
              </a:rPr>
              <a:t> of livestock not only increases meat production, but also </a:t>
            </a:r>
            <a:r>
              <a:rPr lang="en-US" sz="2500" b="1" dirty="0">
                <a:solidFill>
                  <a:srgbClr val="2D2F92"/>
                </a:solidFill>
                <a:latin typeface="Century Gothic"/>
                <a:cs typeface="Century Gothic"/>
              </a:rPr>
              <a:t>frees degraded areas </a:t>
            </a:r>
            <a:r>
              <a:rPr lang="en-US" sz="2500" dirty="0">
                <a:solidFill>
                  <a:srgbClr val="2D2F92"/>
                </a:solidFill>
                <a:latin typeface="Century Gothic"/>
                <a:cs typeface="Century Gothic"/>
              </a:rPr>
              <a:t>for agriculture</a:t>
            </a:r>
            <a:endParaRPr sz="25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9249156"/>
            <a:ext cx="18298160" cy="1047750"/>
            <a:chOff x="0" y="9249156"/>
            <a:chExt cx="18298160" cy="1047750"/>
          </a:xfrm>
        </p:grpSpPr>
        <p:sp>
          <p:nvSpPr>
            <p:cNvPr id="4" name="object 4"/>
            <p:cNvSpPr/>
            <p:nvPr/>
          </p:nvSpPr>
          <p:spPr>
            <a:xfrm>
              <a:off x="0" y="9608820"/>
              <a:ext cx="15029815" cy="678180"/>
            </a:xfrm>
            <a:custGeom>
              <a:avLst/>
              <a:gdLst/>
              <a:ahLst/>
              <a:cxnLst/>
              <a:rect l="l" t="t" r="r" b="b"/>
              <a:pathLst>
                <a:path w="15029815" h="678179">
                  <a:moveTo>
                    <a:pt x="14995017" y="0"/>
                  </a:moveTo>
                  <a:lnTo>
                    <a:pt x="0" y="0"/>
                  </a:lnTo>
                  <a:lnTo>
                    <a:pt x="0" y="678179"/>
                  </a:lnTo>
                  <a:lnTo>
                    <a:pt x="15029688" y="678179"/>
                  </a:lnTo>
                  <a:lnTo>
                    <a:pt x="15029688" y="34607"/>
                  </a:lnTo>
                  <a:lnTo>
                    <a:pt x="15008320" y="2633"/>
                  </a:lnTo>
                  <a:lnTo>
                    <a:pt x="14995017" y="0"/>
                  </a:lnTo>
                  <a:close/>
                </a:path>
              </a:pathLst>
            </a:custGeom>
            <a:solidFill>
              <a:srgbClr val="2D2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18638" y="9259062"/>
              <a:ext cx="15469869" cy="1028065"/>
            </a:xfrm>
            <a:custGeom>
              <a:avLst/>
              <a:gdLst/>
              <a:ahLst/>
              <a:cxnLst/>
              <a:rect l="l" t="t" r="r" b="b"/>
              <a:pathLst>
                <a:path w="15469869" h="1028065">
                  <a:moveTo>
                    <a:pt x="0" y="1027938"/>
                  </a:moveTo>
                  <a:lnTo>
                    <a:pt x="0" y="33693"/>
                  </a:lnTo>
                  <a:lnTo>
                    <a:pt x="654" y="27087"/>
                  </a:lnTo>
                  <a:lnTo>
                    <a:pt x="33655" y="0"/>
                  </a:lnTo>
                  <a:lnTo>
                    <a:pt x="15469362" y="0"/>
                  </a:lnTo>
                </a:path>
              </a:pathLst>
            </a:custGeom>
            <a:ln w="19812">
              <a:solidFill>
                <a:srgbClr val="575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0"/>
            <a:ext cx="746760" cy="4478020"/>
          </a:xfrm>
          <a:custGeom>
            <a:avLst/>
            <a:gdLst/>
            <a:ahLst/>
            <a:cxnLst/>
            <a:rect l="l" t="t" r="r" b="b"/>
            <a:pathLst>
              <a:path w="746760" h="4478020">
                <a:moveTo>
                  <a:pt x="746760" y="0"/>
                </a:moveTo>
                <a:lnTo>
                  <a:pt x="0" y="0"/>
                </a:lnTo>
                <a:lnTo>
                  <a:pt x="0" y="4477512"/>
                </a:lnTo>
                <a:lnTo>
                  <a:pt x="651027" y="4477512"/>
                </a:lnTo>
                <a:lnTo>
                  <a:pt x="688290" y="4469997"/>
                </a:lnTo>
                <a:lnTo>
                  <a:pt x="718719" y="4449492"/>
                </a:lnTo>
                <a:lnTo>
                  <a:pt x="739236" y="4419058"/>
                </a:lnTo>
                <a:lnTo>
                  <a:pt x="746760" y="4381754"/>
                </a:lnTo>
                <a:lnTo>
                  <a:pt x="746760" y="0"/>
                </a:lnTo>
                <a:close/>
              </a:path>
            </a:pathLst>
          </a:custGeom>
          <a:solidFill>
            <a:srgbClr val="2D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532632"/>
            <a:ext cx="16230600" cy="462686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5999" y="952576"/>
            <a:ext cx="12591541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555" dirty="0"/>
              <a:t>TRACEABILITY AND GOVERNANCE</a:t>
            </a:r>
            <a:endParaRPr spc="180" dirty="0"/>
          </a:p>
        </p:txBody>
      </p:sp>
      <p:sp>
        <p:nvSpPr>
          <p:cNvPr id="9" name="object 9"/>
          <p:cNvSpPr txBox="1"/>
          <p:nvPr/>
        </p:nvSpPr>
        <p:spPr>
          <a:xfrm>
            <a:off x="1016000" y="1959991"/>
            <a:ext cx="43357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spc="-30" dirty="0">
                <a:solidFill>
                  <a:srgbClr val="2D2F92"/>
                </a:solidFill>
                <a:latin typeface="Century Gothic"/>
                <a:cs typeface="Century Gothic"/>
              </a:rPr>
              <a:t>Combating Illegality</a:t>
            </a:r>
            <a:endParaRPr sz="30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3838" y="4142358"/>
            <a:ext cx="25387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spc="355" dirty="0">
                <a:solidFill>
                  <a:srgbClr val="044BB8"/>
                </a:solidFill>
                <a:latin typeface="Century Gothic"/>
                <a:cs typeface="Century Gothic"/>
              </a:rPr>
              <a:t>PLANNING</a:t>
            </a:r>
            <a:endParaRPr sz="2000" dirty="0">
              <a:latin typeface="Century Gothic"/>
              <a:cs typeface="Century Goth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60345" y="4884420"/>
            <a:ext cx="13118465" cy="2906395"/>
            <a:chOff x="2760345" y="4884420"/>
            <a:chExt cx="13118465" cy="290639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4899" y="4886071"/>
              <a:ext cx="1867153" cy="30492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35198" y="5276596"/>
              <a:ext cx="684530" cy="229870"/>
            </a:xfrm>
            <a:custGeom>
              <a:avLst/>
              <a:gdLst/>
              <a:ahLst/>
              <a:cxnLst/>
              <a:rect l="l" t="t" r="r" b="b"/>
              <a:pathLst>
                <a:path w="684529" h="229870">
                  <a:moveTo>
                    <a:pt x="120396" y="0"/>
                  </a:moveTo>
                  <a:lnTo>
                    <a:pt x="72943" y="8251"/>
                  </a:lnTo>
                  <a:lnTo>
                    <a:pt x="34305" y="32321"/>
                  </a:lnTo>
                  <a:lnTo>
                    <a:pt x="8786" y="69103"/>
                  </a:lnTo>
                  <a:lnTo>
                    <a:pt x="0" y="114680"/>
                  </a:lnTo>
                  <a:lnTo>
                    <a:pt x="976" y="130750"/>
                  </a:lnTo>
                  <a:lnTo>
                    <a:pt x="15620" y="173862"/>
                  </a:lnTo>
                  <a:lnTo>
                    <a:pt x="45821" y="206634"/>
                  </a:lnTo>
                  <a:lnTo>
                    <a:pt x="87852" y="225790"/>
                  </a:lnTo>
                  <a:lnTo>
                    <a:pt x="120141" y="229488"/>
                  </a:lnTo>
                  <a:lnTo>
                    <a:pt x="134211" y="228848"/>
                  </a:lnTo>
                  <a:lnTo>
                    <a:pt x="172465" y="219328"/>
                  </a:lnTo>
                  <a:lnTo>
                    <a:pt x="211709" y="189864"/>
                  </a:lnTo>
                  <a:lnTo>
                    <a:pt x="207186" y="185674"/>
                  </a:lnTo>
                  <a:lnTo>
                    <a:pt x="122936" y="185674"/>
                  </a:lnTo>
                  <a:lnTo>
                    <a:pt x="112932" y="185122"/>
                  </a:lnTo>
                  <a:lnTo>
                    <a:pt x="71834" y="165893"/>
                  </a:lnTo>
                  <a:lnTo>
                    <a:pt x="52512" y="124757"/>
                  </a:lnTo>
                  <a:lnTo>
                    <a:pt x="51942" y="114680"/>
                  </a:lnTo>
                  <a:lnTo>
                    <a:pt x="52512" y="104677"/>
                  </a:lnTo>
                  <a:lnTo>
                    <a:pt x="71834" y="63579"/>
                  </a:lnTo>
                  <a:lnTo>
                    <a:pt x="112932" y="44257"/>
                  </a:lnTo>
                  <a:lnTo>
                    <a:pt x="122936" y="43687"/>
                  </a:lnTo>
                  <a:lnTo>
                    <a:pt x="206912" y="43687"/>
                  </a:lnTo>
                  <a:lnTo>
                    <a:pt x="211709" y="39242"/>
                  </a:lnTo>
                  <a:lnTo>
                    <a:pt x="172592" y="10159"/>
                  </a:lnTo>
                  <a:lnTo>
                    <a:pt x="134516" y="623"/>
                  </a:lnTo>
                  <a:lnTo>
                    <a:pt x="120396" y="0"/>
                  </a:lnTo>
                  <a:close/>
                </a:path>
                <a:path w="684529" h="229870">
                  <a:moveTo>
                    <a:pt x="178815" y="159384"/>
                  </a:moveTo>
                  <a:lnTo>
                    <a:pt x="166834" y="170886"/>
                  </a:lnTo>
                  <a:lnTo>
                    <a:pt x="153543" y="179101"/>
                  </a:lnTo>
                  <a:lnTo>
                    <a:pt x="138918" y="184030"/>
                  </a:lnTo>
                  <a:lnTo>
                    <a:pt x="122936" y="185674"/>
                  </a:lnTo>
                  <a:lnTo>
                    <a:pt x="207186" y="185674"/>
                  </a:lnTo>
                  <a:lnTo>
                    <a:pt x="178815" y="159384"/>
                  </a:lnTo>
                  <a:close/>
                </a:path>
                <a:path w="684529" h="229870">
                  <a:moveTo>
                    <a:pt x="206912" y="43687"/>
                  </a:moveTo>
                  <a:lnTo>
                    <a:pt x="122936" y="43687"/>
                  </a:lnTo>
                  <a:lnTo>
                    <a:pt x="138918" y="45309"/>
                  </a:lnTo>
                  <a:lnTo>
                    <a:pt x="153542" y="50180"/>
                  </a:lnTo>
                  <a:lnTo>
                    <a:pt x="166834" y="58314"/>
                  </a:lnTo>
                  <a:lnTo>
                    <a:pt x="178815" y="69723"/>
                  </a:lnTo>
                  <a:lnTo>
                    <a:pt x="206912" y="43687"/>
                  </a:lnTo>
                  <a:close/>
                </a:path>
                <a:path w="684529" h="229870">
                  <a:moveTo>
                    <a:pt x="366013" y="3809"/>
                  </a:moveTo>
                  <a:lnTo>
                    <a:pt x="315340" y="3809"/>
                  </a:lnTo>
                  <a:lnTo>
                    <a:pt x="216407" y="225678"/>
                  </a:lnTo>
                  <a:lnTo>
                    <a:pt x="268986" y="225678"/>
                  </a:lnTo>
                  <a:lnTo>
                    <a:pt x="288671" y="178180"/>
                  </a:lnTo>
                  <a:lnTo>
                    <a:pt x="443966" y="178180"/>
                  </a:lnTo>
                  <a:lnTo>
                    <a:pt x="426536" y="139191"/>
                  </a:lnTo>
                  <a:lnTo>
                    <a:pt x="305180" y="139191"/>
                  </a:lnTo>
                  <a:lnTo>
                    <a:pt x="340360" y="54228"/>
                  </a:lnTo>
                  <a:lnTo>
                    <a:pt x="388553" y="54228"/>
                  </a:lnTo>
                  <a:lnTo>
                    <a:pt x="366013" y="3809"/>
                  </a:lnTo>
                  <a:close/>
                </a:path>
                <a:path w="684529" h="229870">
                  <a:moveTo>
                    <a:pt x="443966" y="178180"/>
                  </a:moveTo>
                  <a:lnTo>
                    <a:pt x="391667" y="178180"/>
                  </a:lnTo>
                  <a:lnTo>
                    <a:pt x="411352" y="225678"/>
                  </a:lnTo>
                  <a:lnTo>
                    <a:pt x="465200" y="225678"/>
                  </a:lnTo>
                  <a:lnTo>
                    <a:pt x="443966" y="178180"/>
                  </a:lnTo>
                  <a:close/>
                </a:path>
                <a:path w="684529" h="229870">
                  <a:moveTo>
                    <a:pt x="388553" y="54228"/>
                  </a:moveTo>
                  <a:lnTo>
                    <a:pt x="340360" y="54228"/>
                  </a:lnTo>
                  <a:lnTo>
                    <a:pt x="375538" y="139191"/>
                  </a:lnTo>
                  <a:lnTo>
                    <a:pt x="426536" y="139191"/>
                  </a:lnTo>
                  <a:lnTo>
                    <a:pt x="388553" y="54228"/>
                  </a:lnTo>
                  <a:close/>
                </a:path>
                <a:path w="684529" h="229870">
                  <a:moveTo>
                    <a:pt x="583946" y="3809"/>
                  </a:moveTo>
                  <a:lnTo>
                    <a:pt x="487934" y="3809"/>
                  </a:lnTo>
                  <a:lnTo>
                    <a:pt x="487934" y="225678"/>
                  </a:lnTo>
                  <a:lnTo>
                    <a:pt x="539241" y="225678"/>
                  </a:lnTo>
                  <a:lnTo>
                    <a:pt x="539241" y="163829"/>
                  </a:lnTo>
                  <a:lnTo>
                    <a:pt x="641262" y="163829"/>
                  </a:lnTo>
                  <a:lnTo>
                    <a:pt x="634618" y="154304"/>
                  </a:lnTo>
                  <a:lnTo>
                    <a:pt x="644951" y="149018"/>
                  </a:lnTo>
                  <a:lnTo>
                    <a:pt x="654034" y="142684"/>
                  </a:lnTo>
                  <a:lnTo>
                    <a:pt x="661854" y="135302"/>
                  </a:lnTo>
                  <a:lnTo>
                    <a:pt x="668401" y="126873"/>
                  </a:lnTo>
                  <a:lnTo>
                    <a:pt x="670604" y="122936"/>
                  </a:lnTo>
                  <a:lnTo>
                    <a:pt x="539241" y="122936"/>
                  </a:lnTo>
                  <a:lnTo>
                    <a:pt x="539241" y="45592"/>
                  </a:lnTo>
                  <a:lnTo>
                    <a:pt x="670748" y="45592"/>
                  </a:lnTo>
                  <a:lnTo>
                    <a:pt x="668527" y="41528"/>
                  </a:lnTo>
                  <a:lnTo>
                    <a:pt x="635126" y="13588"/>
                  </a:lnTo>
                  <a:lnTo>
                    <a:pt x="598211" y="4427"/>
                  </a:lnTo>
                  <a:lnTo>
                    <a:pt x="583946" y="3809"/>
                  </a:lnTo>
                  <a:close/>
                </a:path>
                <a:path w="684529" h="229870">
                  <a:moveTo>
                    <a:pt x="641262" y="163829"/>
                  </a:moveTo>
                  <a:lnTo>
                    <a:pt x="586486" y="163829"/>
                  </a:lnTo>
                  <a:lnTo>
                    <a:pt x="629285" y="225678"/>
                  </a:lnTo>
                  <a:lnTo>
                    <a:pt x="684402" y="225678"/>
                  </a:lnTo>
                  <a:lnTo>
                    <a:pt x="641262" y="163829"/>
                  </a:lnTo>
                  <a:close/>
                </a:path>
                <a:path w="684529" h="229870">
                  <a:moveTo>
                    <a:pt x="670748" y="45592"/>
                  </a:moveTo>
                  <a:lnTo>
                    <a:pt x="581151" y="45592"/>
                  </a:lnTo>
                  <a:lnTo>
                    <a:pt x="591988" y="46214"/>
                  </a:lnTo>
                  <a:lnTo>
                    <a:pt x="601456" y="48085"/>
                  </a:lnTo>
                  <a:lnTo>
                    <a:pt x="628268" y="84327"/>
                  </a:lnTo>
                  <a:lnTo>
                    <a:pt x="627528" y="92969"/>
                  </a:lnTo>
                  <a:lnTo>
                    <a:pt x="591988" y="122312"/>
                  </a:lnTo>
                  <a:lnTo>
                    <a:pt x="581151" y="122936"/>
                  </a:lnTo>
                  <a:lnTo>
                    <a:pt x="670604" y="122936"/>
                  </a:lnTo>
                  <a:lnTo>
                    <a:pt x="673641" y="117510"/>
                  </a:lnTo>
                  <a:lnTo>
                    <a:pt x="677370" y="107314"/>
                  </a:lnTo>
                  <a:lnTo>
                    <a:pt x="679598" y="96262"/>
                  </a:lnTo>
                  <a:lnTo>
                    <a:pt x="680338" y="84327"/>
                  </a:lnTo>
                  <a:lnTo>
                    <a:pt x="679600" y="72372"/>
                  </a:lnTo>
                  <a:lnTo>
                    <a:pt x="677386" y="61261"/>
                  </a:lnTo>
                  <a:lnTo>
                    <a:pt x="673779" y="51218"/>
                  </a:lnTo>
                  <a:lnTo>
                    <a:pt x="673695" y="50984"/>
                  </a:lnTo>
                  <a:lnTo>
                    <a:pt x="670748" y="45592"/>
                  </a:lnTo>
                  <a:close/>
                </a:path>
              </a:pathLst>
            </a:custGeom>
            <a:solidFill>
              <a:srgbClr val="2D2F9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40683" y="5329555"/>
              <a:ext cx="61594" cy="175260"/>
            </a:xfrm>
            <a:custGeom>
              <a:avLst/>
              <a:gdLst/>
              <a:ahLst/>
              <a:cxnLst/>
              <a:rect l="l" t="t" r="r" b="b"/>
              <a:pathLst>
                <a:path w="61595" h="175260">
                  <a:moveTo>
                    <a:pt x="39496" y="0"/>
                  </a:moveTo>
                  <a:lnTo>
                    <a:pt x="22097" y="0"/>
                  </a:lnTo>
                  <a:lnTo>
                    <a:pt x="14858" y="2794"/>
                  </a:lnTo>
                  <a:lnTo>
                    <a:pt x="8889" y="8382"/>
                  </a:lnTo>
                  <a:lnTo>
                    <a:pt x="3047" y="13970"/>
                  </a:lnTo>
                  <a:lnTo>
                    <a:pt x="0" y="21336"/>
                  </a:lnTo>
                  <a:lnTo>
                    <a:pt x="0" y="39243"/>
                  </a:lnTo>
                  <a:lnTo>
                    <a:pt x="3047" y="46609"/>
                  </a:lnTo>
                  <a:lnTo>
                    <a:pt x="8889" y="52578"/>
                  </a:lnTo>
                  <a:lnTo>
                    <a:pt x="14858" y="58547"/>
                  </a:lnTo>
                  <a:lnTo>
                    <a:pt x="22097" y="61468"/>
                  </a:lnTo>
                  <a:lnTo>
                    <a:pt x="39496" y="61468"/>
                  </a:lnTo>
                  <a:lnTo>
                    <a:pt x="46736" y="58547"/>
                  </a:lnTo>
                  <a:lnTo>
                    <a:pt x="52704" y="52578"/>
                  </a:lnTo>
                  <a:lnTo>
                    <a:pt x="58546" y="46609"/>
                  </a:lnTo>
                  <a:lnTo>
                    <a:pt x="61594" y="39243"/>
                  </a:lnTo>
                  <a:lnTo>
                    <a:pt x="61594" y="21336"/>
                  </a:lnTo>
                  <a:lnTo>
                    <a:pt x="58546" y="13970"/>
                  </a:lnTo>
                  <a:lnTo>
                    <a:pt x="52704" y="8382"/>
                  </a:lnTo>
                  <a:lnTo>
                    <a:pt x="46736" y="2794"/>
                  </a:lnTo>
                  <a:lnTo>
                    <a:pt x="39496" y="0"/>
                  </a:lnTo>
                  <a:close/>
                </a:path>
                <a:path w="61595" h="175260">
                  <a:moveTo>
                    <a:pt x="39496" y="113792"/>
                  </a:moveTo>
                  <a:lnTo>
                    <a:pt x="22097" y="113792"/>
                  </a:lnTo>
                  <a:lnTo>
                    <a:pt x="14858" y="116586"/>
                  </a:lnTo>
                  <a:lnTo>
                    <a:pt x="8889" y="122174"/>
                  </a:lnTo>
                  <a:lnTo>
                    <a:pt x="3047" y="127762"/>
                  </a:lnTo>
                  <a:lnTo>
                    <a:pt x="0" y="135128"/>
                  </a:lnTo>
                  <a:lnTo>
                    <a:pt x="0" y="153035"/>
                  </a:lnTo>
                  <a:lnTo>
                    <a:pt x="3047" y="160400"/>
                  </a:lnTo>
                  <a:lnTo>
                    <a:pt x="8889" y="166370"/>
                  </a:lnTo>
                  <a:lnTo>
                    <a:pt x="14858" y="172339"/>
                  </a:lnTo>
                  <a:lnTo>
                    <a:pt x="22097" y="175260"/>
                  </a:lnTo>
                  <a:lnTo>
                    <a:pt x="39496" y="175260"/>
                  </a:lnTo>
                  <a:lnTo>
                    <a:pt x="46736" y="172339"/>
                  </a:lnTo>
                  <a:lnTo>
                    <a:pt x="52704" y="166370"/>
                  </a:lnTo>
                  <a:lnTo>
                    <a:pt x="58546" y="160400"/>
                  </a:lnTo>
                  <a:lnTo>
                    <a:pt x="61594" y="153035"/>
                  </a:lnTo>
                  <a:lnTo>
                    <a:pt x="61594" y="135128"/>
                  </a:lnTo>
                  <a:lnTo>
                    <a:pt x="58546" y="127762"/>
                  </a:lnTo>
                  <a:lnTo>
                    <a:pt x="52704" y="122174"/>
                  </a:lnTo>
                  <a:lnTo>
                    <a:pt x="46736" y="116586"/>
                  </a:lnTo>
                  <a:lnTo>
                    <a:pt x="39496" y="113792"/>
                  </a:lnTo>
                  <a:close/>
                </a:path>
              </a:pathLst>
            </a:custGeom>
            <a:solidFill>
              <a:srgbClr val="0049A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1658" y="5278501"/>
              <a:ext cx="233044" cy="22567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8612" y="5648071"/>
              <a:ext cx="1377823" cy="2966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71597" y="6029071"/>
              <a:ext cx="1849374" cy="2367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60345" y="6442075"/>
              <a:ext cx="2071878" cy="26466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932557" y="4886070"/>
              <a:ext cx="4281170" cy="2522855"/>
            </a:xfrm>
            <a:custGeom>
              <a:avLst/>
              <a:gdLst/>
              <a:ahLst/>
              <a:cxnLst/>
              <a:rect l="l" t="t" r="r" b="b"/>
              <a:pathLst>
                <a:path w="4281170" h="2522854">
                  <a:moveTo>
                    <a:pt x="151257" y="2005203"/>
                  </a:moveTo>
                  <a:lnTo>
                    <a:pt x="115697" y="1976907"/>
                  </a:lnTo>
                  <a:lnTo>
                    <a:pt x="85979" y="1972183"/>
                  </a:lnTo>
                  <a:lnTo>
                    <a:pt x="73926" y="1972856"/>
                  </a:lnTo>
                  <a:lnTo>
                    <a:pt x="32512" y="1988934"/>
                  </a:lnTo>
                  <a:lnTo>
                    <a:pt x="6375" y="2022856"/>
                  </a:lnTo>
                  <a:lnTo>
                    <a:pt x="6261" y="2023084"/>
                  </a:lnTo>
                  <a:lnTo>
                    <a:pt x="2768" y="2033689"/>
                  </a:lnTo>
                  <a:lnTo>
                    <a:pt x="685" y="2044903"/>
                  </a:lnTo>
                  <a:lnTo>
                    <a:pt x="0" y="2056765"/>
                  </a:lnTo>
                  <a:lnTo>
                    <a:pt x="685" y="2068728"/>
                  </a:lnTo>
                  <a:lnTo>
                    <a:pt x="17221" y="2109952"/>
                  </a:lnTo>
                  <a:lnTo>
                    <a:pt x="51828" y="2135733"/>
                  </a:lnTo>
                  <a:lnTo>
                    <a:pt x="85979" y="2141728"/>
                  </a:lnTo>
                  <a:lnTo>
                    <a:pt x="96304" y="2141207"/>
                  </a:lnTo>
                  <a:lnTo>
                    <a:pt x="132422" y="2128685"/>
                  </a:lnTo>
                  <a:lnTo>
                    <a:pt x="151257" y="2108835"/>
                  </a:lnTo>
                  <a:lnTo>
                    <a:pt x="134493" y="2097405"/>
                  </a:lnTo>
                  <a:lnTo>
                    <a:pt x="130035" y="2103196"/>
                  </a:lnTo>
                  <a:lnTo>
                    <a:pt x="125056" y="2108187"/>
                  </a:lnTo>
                  <a:lnTo>
                    <a:pt x="85979" y="2121789"/>
                  </a:lnTo>
                  <a:lnTo>
                    <a:pt x="79298" y="2121420"/>
                  </a:lnTo>
                  <a:lnTo>
                    <a:pt x="77838" y="2121420"/>
                  </a:lnTo>
                  <a:lnTo>
                    <a:pt x="40601" y="2103983"/>
                  </a:lnTo>
                  <a:lnTo>
                    <a:pt x="23355" y="2066175"/>
                  </a:lnTo>
                  <a:lnTo>
                    <a:pt x="22860" y="2056765"/>
                  </a:lnTo>
                  <a:lnTo>
                    <a:pt x="23355" y="2047582"/>
                  </a:lnTo>
                  <a:lnTo>
                    <a:pt x="40601" y="2009698"/>
                  </a:lnTo>
                  <a:lnTo>
                    <a:pt x="77165" y="1992376"/>
                  </a:lnTo>
                  <a:lnTo>
                    <a:pt x="85979" y="1991868"/>
                  </a:lnTo>
                  <a:lnTo>
                    <a:pt x="95542" y="1992376"/>
                  </a:lnTo>
                  <a:lnTo>
                    <a:pt x="93992" y="1992376"/>
                  </a:lnTo>
                  <a:lnTo>
                    <a:pt x="100279" y="1993392"/>
                  </a:lnTo>
                  <a:lnTo>
                    <a:pt x="134493" y="2016633"/>
                  </a:lnTo>
                  <a:lnTo>
                    <a:pt x="151257" y="2005203"/>
                  </a:lnTo>
                  <a:close/>
                </a:path>
                <a:path w="4281170" h="2522854">
                  <a:moveTo>
                    <a:pt x="347980" y="2056765"/>
                  </a:moveTo>
                  <a:lnTo>
                    <a:pt x="337058" y="2013077"/>
                  </a:lnTo>
                  <a:lnTo>
                    <a:pt x="325120" y="1997240"/>
                  </a:lnTo>
                  <a:lnTo>
                    <a:pt x="325120" y="2056765"/>
                  </a:lnTo>
                  <a:lnTo>
                    <a:pt x="324612" y="2066036"/>
                  </a:lnTo>
                  <a:lnTo>
                    <a:pt x="323126" y="2074786"/>
                  </a:lnTo>
                  <a:lnTo>
                    <a:pt x="320662" y="2083041"/>
                  </a:lnTo>
                  <a:lnTo>
                    <a:pt x="317334" y="2090585"/>
                  </a:lnTo>
                  <a:lnTo>
                    <a:pt x="317246" y="2090801"/>
                  </a:lnTo>
                  <a:lnTo>
                    <a:pt x="287858" y="2117293"/>
                  </a:lnTo>
                  <a:lnTo>
                    <a:pt x="263271" y="2121789"/>
                  </a:lnTo>
                  <a:lnTo>
                    <a:pt x="254622" y="2121293"/>
                  </a:lnTo>
                  <a:lnTo>
                    <a:pt x="218821" y="2103970"/>
                  </a:lnTo>
                  <a:lnTo>
                    <a:pt x="201663" y="2066036"/>
                  </a:lnTo>
                  <a:lnTo>
                    <a:pt x="201168" y="2056765"/>
                  </a:lnTo>
                  <a:lnTo>
                    <a:pt x="201663" y="2047582"/>
                  </a:lnTo>
                  <a:lnTo>
                    <a:pt x="218821" y="2009698"/>
                  </a:lnTo>
                  <a:lnTo>
                    <a:pt x="254622" y="1992376"/>
                  </a:lnTo>
                  <a:lnTo>
                    <a:pt x="263271" y="1991868"/>
                  </a:lnTo>
                  <a:lnTo>
                    <a:pt x="271907" y="1992376"/>
                  </a:lnTo>
                  <a:lnTo>
                    <a:pt x="307721" y="2009698"/>
                  </a:lnTo>
                  <a:lnTo>
                    <a:pt x="324612" y="2047582"/>
                  </a:lnTo>
                  <a:lnTo>
                    <a:pt x="325120" y="2056765"/>
                  </a:lnTo>
                  <a:lnTo>
                    <a:pt x="325120" y="1997240"/>
                  </a:lnTo>
                  <a:lnTo>
                    <a:pt x="323977" y="1995932"/>
                  </a:lnTo>
                  <a:lnTo>
                    <a:pt x="319265" y="1991868"/>
                  </a:lnTo>
                  <a:lnTo>
                    <a:pt x="315874" y="1988934"/>
                  </a:lnTo>
                  <a:lnTo>
                    <a:pt x="275056" y="1972856"/>
                  </a:lnTo>
                  <a:lnTo>
                    <a:pt x="263271" y="1972183"/>
                  </a:lnTo>
                  <a:lnTo>
                    <a:pt x="251548" y="1972856"/>
                  </a:lnTo>
                  <a:lnTo>
                    <a:pt x="210718" y="1988934"/>
                  </a:lnTo>
                  <a:lnTo>
                    <a:pt x="184683" y="2022856"/>
                  </a:lnTo>
                  <a:lnTo>
                    <a:pt x="184569" y="2023084"/>
                  </a:lnTo>
                  <a:lnTo>
                    <a:pt x="181076" y="2033689"/>
                  </a:lnTo>
                  <a:lnTo>
                    <a:pt x="178993" y="2044903"/>
                  </a:lnTo>
                  <a:lnTo>
                    <a:pt x="178308" y="2056765"/>
                  </a:lnTo>
                  <a:lnTo>
                    <a:pt x="178993" y="2068703"/>
                  </a:lnTo>
                  <a:lnTo>
                    <a:pt x="195529" y="2109698"/>
                  </a:lnTo>
                  <a:lnTo>
                    <a:pt x="229831" y="2135632"/>
                  </a:lnTo>
                  <a:lnTo>
                    <a:pt x="263271" y="2141728"/>
                  </a:lnTo>
                  <a:lnTo>
                    <a:pt x="275056" y="2141067"/>
                  </a:lnTo>
                  <a:lnTo>
                    <a:pt x="315874" y="2124837"/>
                  </a:lnTo>
                  <a:lnTo>
                    <a:pt x="319366" y="2121789"/>
                  </a:lnTo>
                  <a:lnTo>
                    <a:pt x="323964" y="2117788"/>
                  </a:lnTo>
                  <a:lnTo>
                    <a:pt x="345224" y="2079967"/>
                  </a:lnTo>
                  <a:lnTo>
                    <a:pt x="347281" y="2068703"/>
                  </a:lnTo>
                  <a:lnTo>
                    <a:pt x="347980" y="2056765"/>
                  </a:lnTo>
                  <a:close/>
                </a:path>
                <a:path w="4281170" h="2522854">
                  <a:moveTo>
                    <a:pt x="668401" y="2043557"/>
                  </a:moveTo>
                  <a:lnTo>
                    <a:pt x="658317" y="2000338"/>
                  </a:lnTo>
                  <a:lnTo>
                    <a:pt x="652259" y="1992503"/>
                  </a:lnTo>
                  <a:lnTo>
                    <a:pt x="650494" y="1990217"/>
                  </a:lnTo>
                  <a:lnTo>
                    <a:pt x="640702" y="1982317"/>
                  </a:lnTo>
                  <a:lnTo>
                    <a:pt x="629234" y="1976678"/>
                  </a:lnTo>
                  <a:lnTo>
                    <a:pt x="616077" y="1973313"/>
                  </a:lnTo>
                  <a:lnTo>
                    <a:pt x="601218" y="1972183"/>
                  </a:lnTo>
                  <a:lnTo>
                    <a:pt x="590448" y="1972779"/>
                  </a:lnTo>
                  <a:lnTo>
                    <a:pt x="553618" y="1986699"/>
                  </a:lnTo>
                  <a:lnTo>
                    <a:pt x="535305" y="2007362"/>
                  </a:lnTo>
                  <a:lnTo>
                    <a:pt x="531012" y="1999221"/>
                  </a:lnTo>
                  <a:lnTo>
                    <a:pt x="526034" y="1992503"/>
                  </a:lnTo>
                  <a:lnTo>
                    <a:pt x="525754" y="1992122"/>
                  </a:lnTo>
                  <a:lnTo>
                    <a:pt x="519531" y="1986076"/>
                  </a:lnTo>
                  <a:lnTo>
                    <a:pt x="512318" y="1981073"/>
                  </a:lnTo>
                  <a:lnTo>
                    <a:pt x="504266" y="1977174"/>
                  </a:lnTo>
                  <a:lnTo>
                    <a:pt x="495528" y="1974392"/>
                  </a:lnTo>
                  <a:lnTo>
                    <a:pt x="486359" y="1972779"/>
                  </a:lnTo>
                  <a:lnTo>
                    <a:pt x="486918" y="1972779"/>
                  </a:lnTo>
                  <a:lnTo>
                    <a:pt x="475996" y="1972183"/>
                  </a:lnTo>
                  <a:lnTo>
                    <a:pt x="464616" y="1972779"/>
                  </a:lnTo>
                  <a:lnTo>
                    <a:pt x="465556" y="1972779"/>
                  </a:lnTo>
                  <a:lnTo>
                    <a:pt x="456577" y="1974265"/>
                  </a:lnTo>
                  <a:lnTo>
                    <a:pt x="419684" y="1996744"/>
                  </a:lnTo>
                  <a:lnTo>
                    <a:pt x="414782" y="2003933"/>
                  </a:lnTo>
                  <a:lnTo>
                    <a:pt x="414782" y="1973453"/>
                  </a:lnTo>
                  <a:lnTo>
                    <a:pt x="393319" y="1973453"/>
                  </a:lnTo>
                  <a:lnTo>
                    <a:pt x="393319" y="2140204"/>
                  </a:lnTo>
                  <a:lnTo>
                    <a:pt x="415798" y="2140204"/>
                  </a:lnTo>
                  <a:lnTo>
                    <a:pt x="415798" y="2052701"/>
                  </a:lnTo>
                  <a:lnTo>
                    <a:pt x="416725" y="2039366"/>
                  </a:lnTo>
                  <a:lnTo>
                    <a:pt x="419519" y="2027555"/>
                  </a:lnTo>
                  <a:lnTo>
                    <a:pt x="424205" y="2017268"/>
                  </a:lnTo>
                  <a:lnTo>
                    <a:pt x="430784" y="2008505"/>
                  </a:lnTo>
                  <a:lnTo>
                    <a:pt x="436130" y="2003933"/>
                  </a:lnTo>
                  <a:lnTo>
                    <a:pt x="438962" y="2001507"/>
                  </a:lnTo>
                  <a:lnTo>
                    <a:pt x="448487" y="1996503"/>
                  </a:lnTo>
                  <a:lnTo>
                    <a:pt x="459359" y="1993506"/>
                  </a:lnTo>
                  <a:lnTo>
                    <a:pt x="471551" y="1992503"/>
                  </a:lnTo>
                  <a:lnTo>
                    <a:pt x="482473" y="1993366"/>
                  </a:lnTo>
                  <a:lnTo>
                    <a:pt x="516661" y="2022868"/>
                  </a:lnTo>
                  <a:lnTo>
                    <a:pt x="519811" y="2045716"/>
                  </a:lnTo>
                  <a:lnTo>
                    <a:pt x="519811" y="2140204"/>
                  </a:lnTo>
                  <a:lnTo>
                    <a:pt x="542290" y="2140204"/>
                  </a:lnTo>
                  <a:lnTo>
                    <a:pt x="542290" y="2052701"/>
                  </a:lnTo>
                  <a:lnTo>
                    <a:pt x="543217" y="2039366"/>
                  </a:lnTo>
                  <a:lnTo>
                    <a:pt x="565277" y="2001507"/>
                  </a:lnTo>
                  <a:lnTo>
                    <a:pt x="598043" y="1992503"/>
                  </a:lnTo>
                  <a:lnTo>
                    <a:pt x="608825" y="1993366"/>
                  </a:lnTo>
                  <a:lnTo>
                    <a:pt x="642772" y="2022868"/>
                  </a:lnTo>
                  <a:lnTo>
                    <a:pt x="645922" y="2045716"/>
                  </a:lnTo>
                  <a:lnTo>
                    <a:pt x="645922" y="2140204"/>
                  </a:lnTo>
                  <a:lnTo>
                    <a:pt x="668401" y="2140204"/>
                  </a:lnTo>
                  <a:lnTo>
                    <a:pt x="668401" y="2043557"/>
                  </a:lnTo>
                  <a:close/>
                </a:path>
                <a:path w="4281170" h="2522854">
                  <a:moveTo>
                    <a:pt x="716534" y="2521204"/>
                  </a:moveTo>
                  <a:lnTo>
                    <a:pt x="689406" y="2461895"/>
                  </a:lnTo>
                  <a:lnTo>
                    <a:pt x="680694" y="2442845"/>
                  </a:lnTo>
                  <a:lnTo>
                    <a:pt x="656590" y="2390152"/>
                  </a:lnTo>
                  <a:lnTo>
                    <a:pt x="656590" y="2442845"/>
                  </a:lnTo>
                  <a:lnTo>
                    <a:pt x="550164" y="2442845"/>
                  </a:lnTo>
                  <a:lnTo>
                    <a:pt x="603377" y="2323719"/>
                  </a:lnTo>
                  <a:lnTo>
                    <a:pt x="656590" y="2442845"/>
                  </a:lnTo>
                  <a:lnTo>
                    <a:pt x="656590" y="2390152"/>
                  </a:lnTo>
                  <a:lnTo>
                    <a:pt x="626211" y="2323719"/>
                  </a:lnTo>
                  <a:lnTo>
                    <a:pt x="615061" y="2299335"/>
                  </a:lnTo>
                  <a:lnTo>
                    <a:pt x="591947" y="2299335"/>
                  </a:lnTo>
                  <a:lnTo>
                    <a:pt x="490601" y="2521204"/>
                  </a:lnTo>
                  <a:lnTo>
                    <a:pt x="514985" y="2521204"/>
                  </a:lnTo>
                  <a:lnTo>
                    <a:pt x="541528" y="2461895"/>
                  </a:lnTo>
                  <a:lnTo>
                    <a:pt x="665226" y="2461895"/>
                  </a:lnTo>
                  <a:lnTo>
                    <a:pt x="691769" y="2521204"/>
                  </a:lnTo>
                  <a:lnTo>
                    <a:pt x="716534" y="2521204"/>
                  </a:lnTo>
                  <a:close/>
                </a:path>
                <a:path w="4281170" h="2522854">
                  <a:moveTo>
                    <a:pt x="926846" y="2375408"/>
                  </a:moveTo>
                  <a:lnTo>
                    <a:pt x="925334" y="2358580"/>
                  </a:lnTo>
                  <a:lnTo>
                    <a:pt x="920826" y="2343658"/>
                  </a:lnTo>
                  <a:lnTo>
                    <a:pt x="913282" y="2330653"/>
                  </a:lnTo>
                  <a:lnTo>
                    <a:pt x="903351" y="2320201"/>
                  </a:lnTo>
                  <a:lnTo>
                    <a:pt x="903351" y="2375408"/>
                  </a:lnTo>
                  <a:lnTo>
                    <a:pt x="902246" y="2387816"/>
                  </a:lnTo>
                  <a:lnTo>
                    <a:pt x="876223" y="2422436"/>
                  </a:lnTo>
                  <a:lnTo>
                    <a:pt x="835533" y="2430526"/>
                  </a:lnTo>
                  <a:lnTo>
                    <a:pt x="776605" y="2430526"/>
                  </a:lnTo>
                  <a:lnTo>
                    <a:pt x="776605" y="2319528"/>
                  </a:lnTo>
                  <a:lnTo>
                    <a:pt x="835533" y="2319528"/>
                  </a:lnTo>
                  <a:lnTo>
                    <a:pt x="876223" y="2327681"/>
                  </a:lnTo>
                  <a:lnTo>
                    <a:pt x="902246" y="2362695"/>
                  </a:lnTo>
                  <a:lnTo>
                    <a:pt x="903351" y="2375408"/>
                  </a:lnTo>
                  <a:lnTo>
                    <a:pt x="903351" y="2320201"/>
                  </a:lnTo>
                  <a:lnTo>
                    <a:pt x="856259" y="2300605"/>
                  </a:lnTo>
                  <a:lnTo>
                    <a:pt x="836168" y="2299335"/>
                  </a:lnTo>
                  <a:lnTo>
                    <a:pt x="753110" y="2299335"/>
                  </a:lnTo>
                  <a:lnTo>
                    <a:pt x="753110" y="2521204"/>
                  </a:lnTo>
                  <a:lnTo>
                    <a:pt x="776605" y="2521204"/>
                  </a:lnTo>
                  <a:lnTo>
                    <a:pt x="776605" y="2451100"/>
                  </a:lnTo>
                  <a:lnTo>
                    <a:pt x="836168" y="2451100"/>
                  </a:lnTo>
                  <a:lnTo>
                    <a:pt x="874052" y="2446070"/>
                  </a:lnTo>
                  <a:lnTo>
                    <a:pt x="903198" y="2430526"/>
                  </a:lnTo>
                  <a:lnTo>
                    <a:pt x="913282" y="2419985"/>
                  </a:lnTo>
                  <a:lnTo>
                    <a:pt x="920826" y="2407031"/>
                  </a:lnTo>
                  <a:lnTo>
                    <a:pt x="925334" y="2392172"/>
                  </a:lnTo>
                  <a:lnTo>
                    <a:pt x="926846" y="2375408"/>
                  </a:lnTo>
                  <a:close/>
                </a:path>
                <a:path w="4281170" h="2522854">
                  <a:moveTo>
                    <a:pt x="939800" y="2062861"/>
                  </a:moveTo>
                  <a:lnTo>
                    <a:pt x="938695" y="2021814"/>
                  </a:lnTo>
                  <a:lnTo>
                    <a:pt x="912622" y="1981403"/>
                  </a:lnTo>
                  <a:lnTo>
                    <a:pt x="872236" y="1972183"/>
                  </a:lnTo>
                  <a:lnTo>
                    <a:pt x="862533" y="1972551"/>
                  </a:lnTo>
                  <a:lnTo>
                    <a:pt x="818299" y="1985162"/>
                  </a:lnTo>
                  <a:lnTo>
                    <a:pt x="804418" y="1994662"/>
                  </a:lnTo>
                  <a:lnTo>
                    <a:pt x="814578" y="2011553"/>
                  </a:lnTo>
                  <a:lnTo>
                    <a:pt x="820051" y="2007158"/>
                  </a:lnTo>
                  <a:lnTo>
                    <a:pt x="826033" y="2003272"/>
                  </a:lnTo>
                  <a:lnTo>
                    <a:pt x="869950" y="1991868"/>
                  </a:lnTo>
                  <a:lnTo>
                    <a:pt x="880846" y="1992566"/>
                  </a:lnTo>
                  <a:lnTo>
                    <a:pt x="914209" y="2016925"/>
                  </a:lnTo>
                  <a:lnTo>
                    <a:pt x="917194" y="2035937"/>
                  </a:lnTo>
                  <a:lnTo>
                    <a:pt x="917194" y="2046097"/>
                  </a:lnTo>
                  <a:lnTo>
                    <a:pt x="917194" y="2062861"/>
                  </a:lnTo>
                  <a:lnTo>
                    <a:pt x="917194" y="2090166"/>
                  </a:lnTo>
                  <a:lnTo>
                    <a:pt x="913422" y="2097887"/>
                  </a:lnTo>
                  <a:lnTo>
                    <a:pt x="881684" y="2121979"/>
                  </a:lnTo>
                  <a:lnTo>
                    <a:pt x="881468" y="2121979"/>
                  </a:lnTo>
                  <a:lnTo>
                    <a:pt x="873353" y="2123554"/>
                  </a:lnTo>
                  <a:lnTo>
                    <a:pt x="873074" y="2123554"/>
                  </a:lnTo>
                  <a:lnTo>
                    <a:pt x="864362" y="2124087"/>
                  </a:lnTo>
                  <a:lnTo>
                    <a:pt x="854900" y="2123554"/>
                  </a:lnTo>
                  <a:lnTo>
                    <a:pt x="822883" y="2099576"/>
                  </a:lnTo>
                  <a:lnTo>
                    <a:pt x="822261" y="2093341"/>
                  </a:lnTo>
                  <a:lnTo>
                    <a:pt x="822198" y="2092706"/>
                  </a:lnTo>
                  <a:lnTo>
                    <a:pt x="824852" y="2079637"/>
                  </a:lnTo>
                  <a:lnTo>
                    <a:pt x="832853" y="2070315"/>
                  </a:lnTo>
                  <a:lnTo>
                    <a:pt x="846188" y="2064727"/>
                  </a:lnTo>
                  <a:lnTo>
                    <a:pt x="864870" y="2062861"/>
                  </a:lnTo>
                  <a:lnTo>
                    <a:pt x="917194" y="2062861"/>
                  </a:lnTo>
                  <a:lnTo>
                    <a:pt x="917194" y="2046097"/>
                  </a:lnTo>
                  <a:lnTo>
                    <a:pt x="864362" y="2046097"/>
                  </a:lnTo>
                  <a:lnTo>
                    <a:pt x="848664" y="2046909"/>
                  </a:lnTo>
                  <a:lnTo>
                    <a:pt x="808596" y="2066061"/>
                  </a:lnTo>
                  <a:lnTo>
                    <a:pt x="799973" y="2093341"/>
                  </a:lnTo>
                  <a:lnTo>
                    <a:pt x="800989" y="2103704"/>
                  </a:lnTo>
                  <a:lnTo>
                    <a:pt x="825398" y="2134285"/>
                  </a:lnTo>
                  <a:lnTo>
                    <a:pt x="860806" y="2141728"/>
                  </a:lnTo>
                  <a:lnTo>
                    <a:pt x="870610" y="2141283"/>
                  </a:lnTo>
                  <a:lnTo>
                    <a:pt x="908786" y="2125764"/>
                  </a:lnTo>
                  <a:lnTo>
                    <a:pt x="918210" y="2114169"/>
                  </a:lnTo>
                  <a:lnTo>
                    <a:pt x="918210" y="2140204"/>
                  </a:lnTo>
                  <a:lnTo>
                    <a:pt x="939800" y="2140204"/>
                  </a:lnTo>
                  <a:lnTo>
                    <a:pt x="939800" y="2114169"/>
                  </a:lnTo>
                  <a:lnTo>
                    <a:pt x="939800" y="2062861"/>
                  </a:lnTo>
                  <a:close/>
                </a:path>
                <a:path w="4281170" h="2522854">
                  <a:moveTo>
                    <a:pt x="1153922" y="2375408"/>
                  </a:moveTo>
                  <a:lnTo>
                    <a:pt x="1152410" y="2358580"/>
                  </a:lnTo>
                  <a:lnTo>
                    <a:pt x="1147902" y="2343658"/>
                  </a:lnTo>
                  <a:lnTo>
                    <a:pt x="1140358" y="2330653"/>
                  </a:lnTo>
                  <a:lnTo>
                    <a:pt x="1130427" y="2320201"/>
                  </a:lnTo>
                  <a:lnTo>
                    <a:pt x="1130427" y="2375408"/>
                  </a:lnTo>
                  <a:lnTo>
                    <a:pt x="1129322" y="2387816"/>
                  </a:lnTo>
                  <a:lnTo>
                    <a:pt x="1103299" y="2422436"/>
                  </a:lnTo>
                  <a:lnTo>
                    <a:pt x="1062609" y="2430526"/>
                  </a:lnTo>
                  <a:lnTo>
                    <a:pt x="1003681" y="2430526"/>
                  </a:lnTo>
                  <a:lnTo>
                    <a:pt x="1003681" y="2319528"/>
                  </a:lnTo>
                  <a:lnTo>
                    <a:pt x="1062609" y="2319528"/>
                  </a:lnTo>
                  <a:lnTo>
                    <a:pt x="1103299" y="2327681"/>
                  </a:lnTo>
                  <a:lnTo>
                    <a:pt x="1129322" y="2362695"/>
                  </a:lnTo>
                  <a:lnTo>
                    <a:pt x="1130427" y="2375408"/>
                  </a:lnTo>
                  <a:lnTo>
                    <a:pt x="1130427" y="2320201"/>
                  </a:lnTo>
                  <a:lnTo>
                    <a:pt x="1083335" y="2300605"/>
                  </a:lnTo>
                  <a:lnTo>
                    <a:pt x="1063244" y="2299335"/>
                  </a:lnTo>
                  <a:lnTo>
                    <a:pt x="980186" y="2299335"/>
                  </a:lnTo>
                  <a:lnTo>
                    <a:pt x="980186" y="2521204"/>
                  </a:lnTo>
                  <a:lnTo>
                    <a:pt x="1003681" y="2521204"/>
                  </a:lnTo>
                  <a:lnTo>
                    <a:pt x="1003681" y="2451100"/>
                  </a:lnTo>
                  <a:lnTo>
                    <a:pt x="1063244" y="2451100"/>
                  </a:lnTo>
                  <a:lnTo>
                    <a:pt x="1101128" y="2446070"/>
                  </a:lnTo>
                  <a:lnTo>
                    <a:pt x="1130274" y="2430526"/>
                  </a:lnTo>
                  <a:lnTo>
                    <a:pt x="1140358" y="2419985"/>
                  </a:lnTo>
                  <a:lnTo>
                    <a:pt x="1147902" y="2407031"/>
                  </a:lnTo>
                  <a:lnTo>
                    <a:pt x="1152410" y="2392172"/>
                  </a:lnTo>
                  <a:lnTo>
                    <a:pt x="1153922" y="2375408"/>
                  </a:lnTo>
                  <a:close/>
                </a:path>
                <a:path w="4281170" h="2522854">
                  <a:moveTo>
                    <a:pt x="1221867" y="2500503"/>
                  </a:moveTo>
                  <a:lnTo>
                    <a:pt x="1220216" y="2496439"/>
                  </a:lnTo>
                  <a:lnTo>
                    <a:pt x="1213358" y="2489835"/>
                  </a:lnTo>
                  <a:lnTo>
                    <a:pt x="1209421" y="2488184"/>
                  </a:lnTo>
                  <a:lnTo>
                    <a:pt x="1200150" y="2488184"/>
                  </a:lnTo>
                  <a:lnTo>
                    <a:pt x="1196086" y="2489835"/>
                  </a:lnTo>
                  <a:lnTo>
                    <a:pt x="1192911" y="2493137"/>
                  </a:lnTo>
                  <a:lnTo>
                    <a:pt x="1189609" y="2496439"/>
                  </a:lnTo>
                  <a:lnTo>
                    <a:pt x="1187958" y="2500503"/>
                  </a:lnTo>
                  <a:lnTo>
                    <a:pt x="1187958" y="2510155"/>
                  </a:lnTo>
                  <a:lnTo>
                    <a:pt x="1189609" y="2514346"/>
                  </a:lnTo>
                  <a:lnTo>
                    <a:pt x="1192911" y="2517648"/>
                  </a:lnTo>
                  <a:lnTo>
                    <a:pt x="1196086" y="2521077"/>
                  </a:lnTo>
                  <a:lnTo>
                    <a:pt x="1200150" y="2522728"/>
                  </a:lnTo>
                  <a:lnTo>
                    <a:pt x="1209421" y="2522728"/>
                  </a:lnTo>
                  <a:lnTo>
                    <a:pt x="1213358" y="2521077"/>
                  </a:lnTo>
                  <a:lnTo>
                    <a:pt x="1216787" y="2517648"/>
                  </a:lnTo>
                  <a:lnTo>
                    <a:pt x="1220216" y="2514346"/>
                  </a:lnTo>
                  <a:lnTo>
                    <a:pt x="1221867" y="2510155"/>
                  </a:lnTo>
                  <a:lnTo>
                    <a:pt x="1221867" y="2500503"/>
                  </a:lnTo>
                  <a:close/>
                </a:path>
                <a:path w="4281170" h="2522854">
                  <a:moveTo>
                    <a:pt x="1265555" y="2140204"/>
                  </a:moveTo>
                  <a:lnTo>
                    <a:pt x="1214793" y="2068830"/>
                  </a:lnTo>
                  <a:lnTo>
                    <a:pt x="1211453" y="2064131"/>
                  </a:lnTo>
                  <a:lnTo>
                    <a:pt x="1222921" y="2059520"/>
                  </a:lnTo>
                  <a:lnTo>
                    <a:pt x="1232992" y="2053653"/>
                  </a:lnTo>
                  <a:lnTo>
                    <a:pt x="1237564" y="2049907"/>
                  </a:lnTo>
                  <a:lnTo>
                    <a:pt x="1241640" y="2046566"/>
                  </a:lnTo>
                  <a:lnTo>
                    <a:pt x="1248918" y="2038223"/>
                  </a:lnTo>
                  <a:lnTo>
                    <a:pt x="1254671" y="2028774"/>
                  </a:lnTo>
                  <a:lnTo>
                    <a:pt x="1258798" y="2018322"/>
                  </a:lnTo>
                  <a:lnTo>
                    <a:pt x="1261287" y="2006866"/>
                  </a:lnTo>
                  <a:lnTo>
                    <a:pt x="1262126" y="1994408"/>
                  </a:lnTo>
                  <a:lnTo>
                    <a:pt x="1260614" y="1977580"/>
                  </a:lnTo>
                  <a:lnTo>
                    <a:pt x="1256106" y="1962670"/>
                  </a:lnTo>
                  <a:lnTo>
                    <a:pt x="1248562" y="1949653"/>
                  </a:lnTo>
                  <a:lnTo>
                    <a:pt x="1238631" y="1939201"/>
                  </a:lnTo>
                  <a:lnTo>
                    <a:pt x="1238631" y="1994408"/>
                  </a:lnTo>
                  <a:lnTo>
                    <a:pt x="1237513" y="2006866"/>
                  </a:lnTo>
                  <a:lnTo>
                    <a:pt x="1211503" y="2041664"/>
                  </a:lnTo>
                  <a:lnTo>
                    <a:pt x="1170813" y="2049907"/>
                  </a:lnTo>
                  <a:lnTo>
                    <a:pt x="1111885" y="2049907"/>
                  </a:lnTo>
                  <a:lnTo>
                    <a:pt x="1111885" y="1938528"/>
                  </a:lnTo>
                  <a:lnTo>
                    <a:pt x="1170813" y="1938528"/>
                  </a:lnTo>
                  <a:lnTo>
                    <a:pt x="1211503" y="1946681"/>
                  </a:lnTo>
                  <a:lnTo>
                    <a:pt x="1237526" y="1981695"/>
                  </a:lnTo>
                  <a:lnTo>
                    <a:pt x="1238631" y="1994408"/>
                  </a:lnTo>
                  <a:lnTo>
                    <a:pt x="1238631" y="1939201"/>
                  </a:lnTo>
                  <a:lnTo>
                    <a:pt x="1191539" y="1919605"/>
                  </a:lnTo>
                  <a:lnTo>
                    <a:pt x="1171448" y="1918335"/>
                  </a:lnTo>
                  <a:lnTo>
                    <a:pt x="1088390" y="1918335"/>
                  </a:lnTo>
                  <a:lnTo>
                    <a:pt x="1088390" y="2140204"/>
                  </a:lnTo>
                  <a:lnTo>
                    <a:pt x="1111885" y="2140204"/>
                  </a:lnTo>
                  <a:lnTo>
                    <a:pt x="1111885" y="2069846"/>
                  </a:lnTo>
                  <a:lnTo>
                    <a:pt x="1177544" y="2069846"/>
                  </a:lnTo>
                  <a:lnTo>
                    <a:pt x="1183513" y="2069465"/>
                  </a:lnTo>
                  <a:lnTo>
                    <a:pt x="1189228" y="2068830"/>
                  </a:lnTo>
                  <a:lnTo>
                    <a:pt x="1239901" y="2140204"/>
                  </a:lnTo>
                  <a:lnTo>
                    <a:pt x="1265555" y="2140204"/>
                  </a:lnTo>
                  <a:close/>
                </a:path>
                <a:path w="4281170" h="2522854">
                  <a:moveTo>
                    <a:pt x="1464691" y="2119884"/>
                  </a:moveTo>
                  <a:lnTo>
                    <a:pt x="1340485" y="2119884"/>
                  </a:lnTo>
                  <a:lnTo>
                    <a:pt x="1340485" y="1918335"/>
                  </a:lnTo>
                  <a:lnTo>
                    <a:pt x="1316990" y="1918335"/>
                  </a:lnTo>
                  <a:lnTo>
                    <a:pt x="1316990" y="2140204"/>
                  </a:lnTo>
                  <a:lnTo>
                    <a:pt x="1464691" y="2140204"/>
                  </a:lnTo>
                  <a:lnTo>
                    <a:pt x="1464691" y="2119884"/>
                  </a:lnTo>
                  <a:close/>
                </a:path>
                <a:path w="4281170" h="2522854">
                  <a:moveTo>
                    <a:pt x="1728978" y="2056765"/>
                  </a:moveTo>
                  <a:lnTo>
                    <a:pt x="1723199" y="2023084"/>
                  </a:lnTo>
                  <a:lnTo>
                    <a:pt x="1723136" y="2022856"/>
                  </a:lnTo>
                  <a:lnTo>
                    <a:pt x="1718614" y="2013077"/>
                  </a:lnTo>
                  <a:lnTo>
                    <a:pt x="1712887" y="2003983"/>
                  </a:lnTo>
                  <a:lnTo>
                    <a:pt x="1707515" y="1997570"/>
                  </a:lnTo>
                  <a:lnTo>
                    <a:pt x="1707515" y="2046986"/>
                  </a:lnTo>
                  <a:lnTo>
                    <a:pt x="1589278" y="2046986"/>
                  </a:lnTo>
                  <a:lnTo>
                    <a:pt x="1607820" y="2006854"/>
                  </a:lnTo>
                  <a:lnTo>
                    <a:pt x="1648206" y="1991487"/>
                  </a:lnTo>
                  <a:lnTo>
                    <a:pt x="1659890" y="1992464"/>
                  </a:lnTo>
                  <a:lnTo>
                    <a:pt x="1696199" y="2015147"/>
                  </a:lnTo>
                  <a:lnTo>
                    <a:pt x="1707515" y="2046986"/>
                  </a:lnTo>
                  <a:lnTo>
                    <a:pt x="1707515" y="1997570"/>
                  </a:lnTo>
                  <a:lnTo>
                    <a:pt x="1670100" y="1974875"/>
                  </a:lnTo>
                  <a:lnTo>
                    <a:pt x="1648206" y="1972183"/>
                  </a:lnTo>
                  <a:lnTo>
                    <a:pt x="1636890" y="1972856"/>
                  </a:lnTo>
                  <a:lnTo>
                    <a:pt x="1597723" y="1988934"/>
                  </a:lnTo>
                  <a:lnTo>
                    <a:pt x="1572780" y="2022856"/>
                  </a:lnTo>
                  <a:lnTo>
                    <a:pt x="1572666" y="2023084"/>
                  </a:lnTo>
                  <a:lnTo>
                    <a:pt x="1569402" y="2033485"/>
                  </a:lnTo>
                  <a:lnTo>
                    <a:pt x="1569339" y="2033689"/>
                  </a:lnTo>
                  <a:lnTo>
                    <a:pt x="1567332" y="2044903"/>
                  </a:lnTo>
                  <a:lnTo>
                    <a:pt x="1566672" y="2056765"/>
                  </a:lnTo>
                  <a:lnTo>
                    <a:pt x="1567357" y="2068703"/>
                  </a:lnTo>
                  <a:lnTo>
                    <a:pt x="1583918" y="2109698"/>
                  </a:lnTo>
                  <a:lnTo>
                    <a:pt x="1618970" y="2135632"/>
                  </a:lnTo>
                  <a:lnTo>
                    <a:pt x="1654175" y="2141728"/>
                  </a:lnTo>
                  <a:lnTo>
                    <a:pt x="1663954" y="2141309"/>
                  </a:lnTo>
                  <a:lnTo>
                    <a:pt x="1706092" y="2126284"/>
                  </a:lnTo>
                  <a:lnTo>
                    <a:pt x="1711502" y="2121789"/>
                  </a:lnTo>
                  <a:lnTo>
                    <a:pt x="1712683" y="2120823"/>
                  </a:lnTo>
                  <a:lnTo>
                    <a:pt x="1718564" y="2114562"/>
                  </a:lnTo>
                  <a:lnTo>
                    <a:pt x="1705864" y="2099945"/>
                  </a:lnTo>
                  <a:lnTo>
                    <a:pt x="1700885" y="2105025"/>
                  </a:lnTo>
                  <a:lnTo>
                    <a:pt x="1695475" y="2109406"/>
                  </a:lnTo>
                  <a:lnTo>
                    <a:pt x="1654810" y="2121789"/>
                  </a:lnTo>
                  <a:lnTo>
                    <a:pt x="1641944" y="2120823"/>
                  </a:lnTo>
                  <a:lnTo>
                    <a:pt x="1641716" y="2120823"/>
                  </a:lnTo>
                  <a:lnTo>
                    <a:pt x="1601177" y="2097176"/>
                  </a:lnTo>
                  <a:lnTo>
                    <a:pt x="1589278" y="2063750"/>
                  </a:lnTo>
                  <a:lnTo>
                    <a:pt x="1728724" y="2063750"/>
                  </a:lnTo>
                  <a:lnTo>
                    <a:pt x="1728978" y="2056765"/>
                  </a:lnTo>
                  <a:close/>
                </a:path>
                <a:path w="4281170" h="2522854">
                  <a:moveTo>
                    <a:pt x="3709797" y="13335"/>
                  </a:moveTo>
                  <a:lnTo>
                    <a:pt x="3530346" y="13335"/>
                  </a:lnTo>
                  <a:lnTo>
                    <a:pt x="3530346" y="33528"/>
                  </a:lnTo>
                  <a:lnTo>
                    <a:pt x="3608324" y="33528"/>
                  </a:lnTo>
                  <a:lnTo>
                    <a:pt x="3608324" y="235204"/>
                  </a:lnTo>
                  <a:lnTo>
                    <a:pt x="3631819" y="235204"/>
                  </a:lnTo>
                  <a:lnTo>
                    <a:pt x="3631819" y="33528"/>
                  </a:lnTo>
                  <a:lnTo>
                    <a:pt x="3709797" y="33528"/>
                  </a:lnTo>
                  <a:lnTo>
                    <a:pt x="3709797" y="13335"/>
                  </a:lnTo>
                  <a:close/>
                </a:path>
                <a:path w="4281170" h="2522854">
                  <a:moveTo>
                    <a:pt x="3894582" y="151892"/>
                  </a:moveTo>
                  <a:lnTo>
                    <a:pt x="3883660" y="108077"/>
                  </a:lnTo>
                  <a:lnTo>
                    <a:pt x="3871849" y="92316"/>
                  </a:lnTo>
                  <a:lnTo>
                    <a:pt x="3871849" y="151892"/>
                  </a:lnTo>
                  <a:lnTo>
                    <a:pt x="3871341" y="161086"/>
                  </a:lnTo>
                  <a:lnTo>
                    <a:pt x="3854424" y="198970"/>
                  </a:lnTo>
                  <a:lnTo>
                    <a:pt x="3818636" y="216293"/>
                  </a:lnTo>
                  <a:lnTo>
                    <a:pt x="3810000" y="216789"/>
                  </a:lnTo>
                  <a:lnTo>
                    <a:pt x="3801351" y="216293"/>
                  </a:lnTo>
                  <a:lnTo>
                    <a:pt x="3765524" y="198970"/>
                  </a:lnTo>
                  <a:lnTo>
                    <a:pt x="3748392" y="161086"/>
                  </a:lnTo>
                  <a:lnTo>
                    <a:pt x="3747897" y="151892"/>
                  </a:lnTo>
                  <a:lnTo>
                    <a:pt x="3748392" y="142633"/>
                  </a:lnTo>
                  <a:lnTo>
                    <a:pt x="3765524" y="104698"/>
                  </a:lnTo>
                  <a:lnTo>
                    <a:pt x="3801351" y="87376"/>
                  </a:lnTo>
                  <a:lnTo>
                    <a:pt x="3810000" y="86868"/>
                  </a:lnTo>
                  <a:lnTo>
                    <a:pt x="3818636" y="87376"/>
                  </a:lnTo>
                  <a:lnTo>
                    <a:pt x="3854424" y="104698"/>
                  </a:lnTo>
                  <a:lnTo>
                    <a:pt x="3871341" y="142633"/>
                  </a:lnTo>
                  <a:lnTo>
                    <a:pt x="3871849" y="151892"/>
                  </a:lnTo>
                  <a:lnTo>
                    <a:pt x="3871849" y="92316"/>
                  </a:lnTo>
                  <a:lnTo>
                    <a:pt x="3832860" y="69875"/>
                  </a:lnTo>
                  <a:lnTo>
                    <a:pt x="3810000" y="67183"/>
                  </a:lnTo>
                  <a:lnTo>
                    <a:pt x="3798201" y="67856"/>
                  </a:lnTo>
                  <a:lnTo>
                    <a:pt x="3757384" y="83934"/>
                  </a:lnTo>
                  <a:lnTo>
                    <a:pt x="3731361" y="117856"/>
                  </a:lnTo>
                  <a:lnTo>
                    <a:pt x="3731247" y="118084"/>
                  </a:lnTo>
                  <a:lnTo>
                    <a:pt x="3727793" y="128701"/>
                  </a:lnTo>
                  <a:lnTo>
                    <a:pt x="3725722" y="139966"/>
                  </a:lnTo>
                  <a:lnTo>
                    <a:pt x="3725037" y="151892"/>
                  </a:lnTo>
                  <a:lnTo>
                    <a:pt x="3725722" y="163766"/>
                  </a:lnTo>
                  <a:lnTo>
                    <a:pt x="3742182" y="204698"/>
                  </a:lnTo>
                  <a:lnTo>
                    <a:pt x="3776484" y="230632"/>
                  </a:lnTo>
                  <a:lnTo>
                    <a:pt x="3810000" y="236728"/>
                  </a:lnTo>
                  <a:lnTo>
                    <a:pt x="3821709" y="236067"/>
                  </a:lnTo>
                  <a:lnTo>
                    <a:pt x="3862540" y="219837"/>
                  </a:lnTo>
                  <a:lnTo>
                    <a:pt x="3888359" y="185801"/>
                  </a:lnTo>
                  <a:lnTo>
                    <a:pt x="3888473" y="185585"/>
                  </a:lnTo>
                  <a:lnTo>
                    <a:pt x="3891877" y="174980"/>
                  </a:lnTo>
                  <a:lnTo>
                    <a:pt x="3893909" y="163766"/>
                  </a:lnTo>
                  <a:lnTo>
                    <a:pt x="3894582" y="151892"/>
                  </a:lnTo>
                  <a:close/>
                </a:path>
                <a:path w="4281170" h="2522854">
                  <a:moveTo>
                    <a:pt x="4092067" y="0"/>
                  </a:moveTo>
                  <a:lnTo>
                    <a:pt x="4069969" y="0"/>
                  </a:lnTo>
                  <a:lnTo>
                    <a:pt x="4069969" y="151892"/>
                  </a:lnTo>
                  <a:lnTo>
                    <a:pt x="4069448" y="161086"/>
                  </a:lnTo>
                  <a:lnTo>
                    <a:pt x="4052201" y="198970"/>
                  </a:lnTo>
                  <a:lnTo>
                    <a:pt x="4016591" y="216293"/>
                  </a:lnTo>
                  <a:lnTo>
                    <a:pt x="4008120" y="216789"/>
                  </a:lnTo>
                  <a:lnTo>
                    <a:pt x="3999471" y="216293"/>
                  </a:lnTo>
                  <a:lnTo>
                    <a:pt x="3963644" y="198970"/>
                  </a:lnTo>
                  <a:lnTo>
                    <a:pt x="3946512" y="161086"/>
                  </a:lnTo>
                  <a:lnTo>
                    <a:pt x="3946017" y="151892"/>
                  </a:lnTo>
                  <a:lnTo>
                    <a:pt x="3946512" y="142633"/>
                  </a:lnTo>
                  <a:lnTo>
                    <a:pt x="3963644" y="104698"/>
                  </a:lnTo>
                  <a:lnTo>
                    <a:pt x="3999471" y="87376"/>
                  </a:lnTo>
                  <a:lnTo>
                    <a:pt x="4008120" y="86868"/>
                  </a:lnTo>
                  <a:lnTo>
                    <a:pt x="4016591" y="87376"/>
                  </a:lnTo>
                  <a:lnTo>
                    <a:pt x="4052201" y="104698"/>
                  </a:lnTo>
                  <a:lnTo>
                    <a:pt x="4069448" y="142633"/>
                  </a:lnTo>
                  <a:lnTo>
                    <a:pt x="4069969" y="151892"/>
                  </a:lnTo>
                  <a:lnTo>
                    <a:pt x="4069969" y="0"/>
                  </a:lnTo>
                  <a:lnTo>
                    <a:pt x="4069588" y="0"/>
                  </a:lnTo>
                  <a:lnTo>
                    <a:pt x="4069588" y="100203"/>
                  </a:lnTo>
                  <a:lnTo>
                    <a:pt x="4063987" y="92595"/>
                  </a:lnTo>
                  <a:lnTo>
                    <a:pt x="4025455" y="69278"/>
                  </a:lnTo>
                  <a:lnTo>
                    <a:pt x="4006215" y="67183"/>
                  </a:lnTo>
                  <a:lnTo>
                    <a:pt x="3994759" y="67856"/>
                  </a:lnTo>
                  <a:lnTo>
                    <a:pt x="3954716" y="83667"/>
                  </a:lnTo>
                  <a:lnTo>
                    <a:pt x="3929189" y="117856"/>
                  </a:lnTo>
                  <a:lnTo>
                    <a:pt x="3923157" y="151892"/>
                  </a:lnTo>
                  <a:lnTo>
                    <a:pt x="3923817" y="163868"/>
                  </a:lnTo>
                  <a:lnTo>
                    <a:pt x="3939819" y="205016"/>
                  </a:lnTo>
                  <a:lnTo>
                    <a:pt x="3973474" y="230733"/>
                  </a:lnTo>
                  <a:lnTo>
                    <a:pt x="3995407" y="236181"/>
                  </a:lnTo>
                  <a:lnTo>
                    <a:pt x="3996804" y="236181"/>
                  </a:lnTo>
                  <a:lnTo>
                    <a:pt x="4006215" y="236728"/>
                  </a:lnTo>
                  <a:lnTo>
                    <a:pt x="4043807" y="227965"/>
                  </a:lnTo>
                  <a:lnTo>
                    <a:pt x="4070604" y="202184"/>
                  </a:lnTo>
                  <a:lnTo>
                    <a:pt x="4070604" y="235204"/>
                  </a:lnTo>
                  <a:lnTo>
                    <a:pt x="4092067" y="235204"/>
                  </a:lnTo>
                  <a:lnTo>
                    <a:pt x="4092067" y="202184"/>
                  </a:lnTo>
                  <a:lnTo>
                    <a:pt x="4092067" y="100203"/>
                  </a:lnTo>
                  <a:lnTo>
                    <a:pt x="4092067" y="0"/>
                  </a:lnTo>
                  <a:close/>
                </a:path>
                <a:path w="4281170" h="2522854">
                  <a:moveTo>
                    <a:pt x="4280662" y="157861"/>
                  </a:moveTo>
                  <a:lnTo>
                    <a:pt x="4279557" y="116814"/>
                  </a:lnTo>
                  <a:lnTo>
                    <a:pt x="4253560" y="76403"/>
                  </a:lnTo>
                  <a:lnTo>
                    <a:pt x="4213098" y="67183"/>
                  </a:lnTo>
                  <a:lnTo>
                    <a:pt x="4203395" y="67551"/>
                  </a:lnTo>
                  <a:lnTo>
                    <a:pt x="4159275" y="80162"/>
                  </a:lnTo>
                  <a:lnTo>
                    <a:pt x="4145280" y="89662"/>
                  </a:lnTo>
                  <a:lnTo>
                    <a:pt x="4155440" y="106553"/>
                  </a:lnTo>
                  <a:lnTo>
                    <a:pt x="4160926" y="102158"/>
                  </a:lnTo>
                  <a:lnTo>
                    <a:pt x="4166946" y="98272"/>
                  </a:lnTo>
                  <a:lnTo>
                    <a:pt x="4210939" y="86868"/>
                  </a:lnTo>
                  <a:lnTo>
                    <a:pt x="4221785" y="87566"/>
                  </a:lnTo>
                  <a:lnTo>
                    <a:pt x="4255147" y="111975"/>
                  </a:lnTo>
                  <a:lnTo>
                    <a:pt x="4258183" y="130937"/>
                  </a:lnTo>
                  <a:lnTo>
                    <a:pt x="4258183" y="141097"/>
                  </a:lnTo>
                  <a:lnTo>
                    <a:pt x="4258183" y="157861"/>
                  </a:lnTo>
                  <a:lnTo>
                    <a:pt x="4258183" y="185166"/>
                  </a:lnTo>
                  <a:lnTo>
                    <a:pt x="4254411" y="192887"/>
                  </a:lnTo>
                  <a:lnTo>
                    <a:pt x="4222648" y="216979"/>
                  </a:lnTo>
                  <a:lnTo>
                    <a:pt x="4222420" y="216979"/>
                  </a:lnTo>
                  <a:lnTo>
                    <a:pt x="4214279" y="218554"/>
                  </a:lnTo>
                  <a:lnTo>
                    <a:pt x="4214012" y="218554"/>
                  </a:lnTo>
                  <a:lnTo>
                    <a:pt x="4205224" y="219075"/>
                  </a:lnTo>
                  <a:lnTo>
                    <a:pt x="4195788" y="218554"/>
                  </a:lnTo>
                  <a:lnTo>
                    <a:pt x="4163745" y="194576"/>
                  </a:lnTo>
                  <a:lnTo>
                    <a:pt x="4163123" y="188341"/>
                  </a:lnTo>
                  <a:lnTo>
                    <a:pt x="4163060" y="187706"/>
                  </a:lnTo>
                  <a:lnTo>
                    <a:pt x="4165727" y="174637"/>
                  </a:lnTo>
                  <a:lnTo>
                    <a:pt x="4173740" y="165315"/>
                  </a:lnTo>
                  <a:lnTo>
                    <a:pt x="4187113" y="159727"/>
                  </a:lnTo>
                  <a:lnTo>
                    <a:pt x="4205859" y="157861"/>
                  </a:lnTo>
                  <a:lnTo>
                    <a:pt x="4258183" y="157861"/>
                  </a:lnTo>
                  <a:lnTo>
                    <a:pt x="4258183" y="141097"/>
                  </a:lnTo>
                  <a:lnTo>
                    <a:pt x="4205224" y="141097"/>
                  </a:lnTo>
                  <a:lnTo>
                    <a:pt x="4189577" y="141909"/>
                  </a:lnTo>
                  <a:lnTo>
                    <a:pt x="4149509" y="161061"/>
                  </a:lnTo>
                  <a:lnTo>
                    <a:pt x="4140835" y="188341"/>
                  </a:lnTo>
                  <a:lnTo>
                    <a:pt x="4141876" y="198704"/>
                  </a:lnTo>
                  <a:lnTo>
                    <a:pt x="4166324" y="229285"/>
                  </a:lnTo>
                  <a:lnTo>
                    <a:pt x="4201795" y="236728"/>
                  </a:lnTo>
                  <a:lnTo>
                    <a:pt x="4211548" y="236283"/>
                  </a:lnTo>
                  <a:lnTo>
                    <a:pt x="4249699" y="220814"/>
                  </a:lnTo>
                  <a:lnTo>
                    <a:pt x="4251325" y="219075"/>
                  </a:lnTo>
                  <a:lnTo>
                    <a:pt x="4254817" y="215366"/>
                  </a:lnTo>
                  <a:lnTo>
                    <a:pt x="4259072" y="209169"/>
                  </a:lnTo>
                  <a:lnTo>
                    <a:pt x="4259072" y="235204"/>
                  </a:lnTo>
                  <a:lnTo>
                    <a:pt x="4280662" y="235204"/>
                  </a:lnTo>
                  <a:lnTo>
                    <a:pt x="4280662" y="209169"/>
                  </a:lnTo>
                  <a:lnTo>
                    <a:pt x="4280662" y="157861"/>
                  </a:lnTo>
                  <a:close/>
                </a:path>
              </a:pathLst>
            </a:custGeom>
            <a:solidFill>
              <a:srgbClr val="000000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25995" y="4895596"/>
              <a:ext cx="687705" cy="229870"/>
            </a:xfrm>
            <a:custGeom>
              <a:avLst/>
              <a:gdLst/>
              <a:ahLst/>
              <a:cxnLst/>
              <a:rect l="l" t="t" r="r" b="b"/>
              <a:pathLst>
                <a:path w="687704" h="229870">
                  <a:moveTo>
                    <a:pt x="149605" y="3809"/>
                  </a:moveTo>
                  <a:lnTo>
                    <a:pt x="98805" y="3809"/>
                  </a:lnTo>
                  <a:lnTo>
                    <a:pt x="0" y="225678"/>
                  </a:lnTo>
                  <a:lnTo>
                    <a:pt x="52577" y="225678"/>
                  </a:lnTo>
                  <a:lnTo>
                    <a:pt x="72262" y="178180"/>
                  </a:lnTo>
                  <a:lnTo>
                    <a:pt x="227558" y="178180"/>
                  </a:lnTo>
                  <a:lnTo>
                    <a:pt x="210128" y="139191"/>
                  </a:lnTo>
                  <a:lnTo>
                    <a:pt x="88773" y="139191"/>
                  </a:lnTo>
                  <a:lnTo>
                    <a:pt x="123951" y="54228"/>
                  </a:lnTo>
                  <a:lnTo>
                    <a:pt x="172145" y="54228"/>
                  </a:lnTo>
                  <a:lnTo>
                    <a:pt x="149605" y="3809"/>
                  </a:lnTo>
                  <a:close/>
                </a:path>
                <a:path w="687704" h="229870">
                  <a:moveTo>
                    <a:pt x="227558" y="178180"/>
                  </a:moveTo>
                  <a:lnTo>
                    <a:pt x="175259" y="178180"/>
                  </a:lnTo>
                  <a:lnTo>
                    <a:pt x="194945" y="225678"/>
                  </a:lnTo>
                  <a:lnTo>
                    <a:pt x="248793" y="225678"/>
                  </a:lnTo>
                  <a:lnTo>
                    <a:pt x="227558" y="178180"/>
                  </a:lnTo>
                  <a:close/>
                </a:path>
                <a:path w="687704" h="229870">
                  <a:moveTo>
                    <a:pt x="172145" y="54228"/>
                  </a:moveTo>
                  <a:lnTo>
                    <a:pt x="123951" y="54228"/>
                  </a:lnTo>
                  <a:lnTo>
                    <a:pt x="159130" y="139191"/>
                  </a:lnTo>
                  <a:lnTo>
                    <a:pt x="210128" y="139191"/>
                  </a:lnTo>
                  <a:lnTo>
                    <a:pt x="172145" y="54228"/>
                  </a:lnTo>
                  <a:close/>
                </a:path>
                <a:path w="687704" h="229870">
                  <a:moveTo>
                    <a:pt x="271399" y="165100"/>
                  </a:moveTo>
                  <a:lnTo>
                    <a:pt x="254000" y="203834"/>
                  </a:lnTo>
                  <a:lnTo>
                    <a:pt x="262046" y="209268"/>
                  </a:lnTo>
                  <a:lnTo>
                    <a:pt x="271319" y="214153"/>
                  </a:lnTo>
                  <a:lnTo>
                    <a:pt x="318468" y="227695"/>
                  </a:lnTo>
                  <a:lnTo>
                    <a:pt x="344297" y="229488"/>
                  </a:lnTo>
                  <a:lnTo>
                    <a:pt x="355857" y="229038"/>
                  </a:lnTo>
                  <a:lnTo>
                    <a:pt x="358009" y="229038"/>
                  </a:lnTo>
                  <a:lnTo>
                    <a:pt x="395985" y="220344"/>
                  </a:lnTo>
                  <a:lnTo>
                    <a:pt x="427862" y="195452"/>
                  </a:lnTo>
                  <a:lnTo>
                    <a:pt x="432035" y="188213"/>
                  </a:lnTo>
                  <a:lnTo>
                    <a:pt x="344677" y="188213"/>
                  </a:lnTo>
                  <a:lnTo>
                    <a:pt x="334847" y="187831"/>
                  </a:lnTo>
                  <a:lnTo>
                    <a:pt x="295830" y="178512"/>
                  </a:lnTo>
                  <a:lnTo>
                    <a:pt x="278876" y="170078"/>
                  </a:lnTo>
                  <a:lnTo>
                    <a:pt x="271399" y="165100"/>
                  </a:lnTo>
                  <a:close/>
                </a:path>
                <a:path w="687704" h="229870">
                  <a:moveTo>
                    <a:pt x="351916" y="0"/>
                  </a:moveTo>
                  <a:lnTo>
                    <a:pt x="311554" y="5143"/>
                  </a:lnTo>
                  <a:lnTo>
                    <a:pt x="274764" y="26610"/>
                  </a:lnTo>
                  <a:lnTo>
                    <a:pt x="258445" y="69087"/>
                  </a:lnTo>
                  <a:lnTo>
                    <a:pt x="259161" y="79607"/>
                  </a:lnTo>
                  <a:lnTo>
                    <a:pt x="282749" y="116046"/>
                  </a:lnTo>
                  <a:lnTo>
                    <a:pt x="327120" y="132970"/>
                  </a:lnTo>
                  <a:lnTo>
                    <a:pt x="347073" y="137874"/>
                  </a:lnTo>
                  <a:lnTo>
                    <a:pt x="354060" y="139636"/>
                  </a:lnTo>
                  <a:lnTo>
                    <a:pt x="381253" y="151383"/>
                  </a:lnTo>
                  <a:lnTo>
                    <a:pt x="385445" y="154812"/>
                  </a:lnTo>
                  <a:lnTo>
                    <a:pt x="387476" y="159257"/>
                  </a:lnTo>
                  <a:lnTo>
                    <a:pt x="387476" y="171703"/>
                  </a:lnTo>
                  <a:lnTo>
                    <a:pt x="383921" y="177418"/>
                  </a:lnTo>
                  <a:lnTo>
                    <a:pt x="376935" y="181737"/>
                  </a:lnTo>
                  <a:lnTo>
                    <a:pt x="371056" y="184570"/>
                  </a:lnTo>
                  <a:lnTo>
                    <a:pt x="363424" y="186674"/>
                  </a:lnTo>
                  <a:lnTo>
                    <a:pt x="363137" y="186674"/>
                  </a:lnTo>
                  <a:lnTo>
                    <a:pt x="354757" y="187831"/>
                  </a:lnTo>
                  <a:lnTo>
                    <a:pt x="354363" y="187831"/>
                  </a:lnTo>
                  <a:lnTo>
                    <a:pt x="344677" y="188213"/>
                  </a:lnTo>
                  <a:lnTo>
                    <a:pt x="432035" y="188213"/>
                  </a:lnTo>
                  <a:lnTo>
                    <a:pt x="432530" y="187354"/>
                  </a:lnTo>
                  <a:lnTo>
                    <a:pt x="435863" y="178863"/>
                  </a:lnTo>
                  <a:lnTo>
                    <a:pt x="437839" y="170078"/>
                  </a:lnTo>
                  <a:lnTo>
                    <a:pt x="438530" y="160654"/>
                  </a:lnTo>
                  <a:lnTo>
                    <a:pt x="437882" y="151383"/>
                  </a:lnTo>
                  <a:lnTo>
                    <a:pt x="437796" y="150157"/>
                  </a:lnTo>
                  <a:lnTo>
                    <a:pt x="435732" y="141303"/>
                  </a:lnTo>
                  <a:lnTo>
                    <a:pt x="435610" y="140779"/>
                  </a:lnTo>
                  <a:lnTo>
                    <a:pt x="406971" y="109902"/>
                  </a:lnTo>
                  <a:lnTo>
                    <a:pt x="369728" y="97460"/>
                  </a:lnTo>
                  <a:lnTo>
                    <a:pt x="346223" y="91743"/>
                  </a:lnTo>
                  <a:lnTo>
                    <a:pt x="336489" y="89042"/>
                  </a:lnTo>
                  <a:lnTo>
                    <a:pt x="328074" y="86254"/>
                  </a:lnTo>
                  <a:lnTo>
                    <a:pt x="321309" y="83438"/>
                  </a:lnTo>
                  <a:lnTo>
                    <a:pt x="313435" y="79755"/>
                  </a:lnTo>
                  <a:lnTo>
                    <a:pt x="309499" y="74167"/>
                  </a:lnTo>
                  <a:lnTo>
                    <a:pt x="309499" y="58927"/>
                  </a:lnTo>
                  <a:lnTo>
                    <a:pt x="351662" y="41148"/>
                  </a:lnTo>
                  <a:lnTo>
                    <a:pt x="420266" y="41148"/>
                  </a:lnTo>
                  <a:lnTo>
                    <a:pt x="428889" y="19970"/>
                  </a:lnTo>
                  <a:lnTo>
                    <a:pt x="393671" y="5143"/>
                  </a:lnTo>
                  <a:lnTo>
                    <a:pt x="362513" y="311"/>
                  </a:lnTo>
                  <a:lnTo>
                    <a:pt x="351916" y="0"/>
                  </a:lnTo>
                  <a:close/>
                </a:path>
                <a:path w="687704" h="229870">
                  <a:moveTo>
                    <a:pt x="420266" y="41148"/>
                  </a:moveTo>
                  <a:lnTo>
                    <a:pt x="351662" y="41148"/>
                  </a:lnTo>
                  <a:lnTo>
                    <a:pt x="367018" y="42243"/>
                  </a:lnTo>
                  <a:lnTo>
                    <a:pt x="382397" y="45529"/>
                  </a:lnTo>
                  <a:lnTo>
                    <a:pt x="397775" y="51006"/>
                  </a:lnTo>
                  <a:lnTo>
                    <a:pt x="413130" y="58674"/>
                  </a:lnTo>
                  <a:lnTo>
                    <a:pt x="420266" y="41148"/>
                  </a:lnTo>
                  <a:close/>
                </a:path>
                <a:path w="687704" h="229870">
                  <a:moveTo>
                    <a:pt x="500379" y="3809"/>
                  </a:moveTo>
                  <a:lnTo>
                    <a:pt x="445007" y="3809"/>
                  </a:lnTo>
                  <a:lnTo>
                    <a:pt x="540638" y="225678"/>
                  </a:lnTo>
                  <a:lnTo>
                    <a:pt x="591438" y="225678"/>
                  </a:lnTo>
                  <a:lnTo>
                    <a:pt x="618863" y="162305"/>
                  </a:lnTo>
                  <a:lnTo>
                    <a:pt x="567944" y="162305"/>
                  </a:lnTo>
                  <a:lnTo>
                    <a:pt x="500379" y="3809"/>
                  </a:lnTo>
                  <a:close/>
                </a:path>
                <a:path w="687704" h="229870">
                  <a:moveTo>
                    <a:pt x="687451" y="3809"/>
                  </a:moveTo>
                  <a:lnTo>
                    <a:pt x="636397" y="3809"/>
                  </a:lnTo>
                  <a:lnTo>
                    <a:pt x="567944" y="162305"/>
                  </a:lnTo>
                  <a:lnTo>
                    <a:pt x="618863" y="162305"/>
                  </a:lnTo>
                  <a:lnTo>
                    <a:pt x="687451" y="3809"/>
                  </a:lnTo>
                  <a:close/>
                </a:path>
              </a:pathLst>
            </a:custGeom>
            <a:solidFill>
              <a:srgbClr val="2D2F9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8441" y="4889246"/>
              <a:ext cx="162305" cy="23355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99225" y="5252847"/>
              <a:ext cx="1739392" cy="2519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6614" y="5648071"/>
              <a:ext cx="1889252" cy="2966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11873" y="6027420"/>
              <a:ext cx="1523237" cy="23837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19519" y="6410071"/>
              <a:ext cx="1112520" cy="29832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92316" y="6791071"/>
              <a:ext cx="1585467" cy="23672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25005" y="7172071"/>
              <a:ext cx="1713992" cy="30492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161524" y="4884420"/>
              <a:ext cx="1706118" cy="23837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770490" y="5235321"/>
              <a:ext cx="2484755" cy="299085"/>
            </a:xfrm>
            <a:custGeom>
              <a:avLst/>
              <a:gdLst/>
              <a:ahLst/>
              <a:cxnLst/>
              <a:rect l="l" t="t" r="r" b="b"/>
              <a:pathLst>
                <a:path w="2484754" h="299085">
                  <a:moveTo>
                    <a:pt x="120395" y="41275"/>
                  </a:moveTo>
                  <a:lnTo>
                    <a:pt x="72943" y="49526"/>
                  </a:lnTo>
                  <a:lnTo>
                    <a:pt x="34305" y="73596"/>
                  </a:lnTo>
                  <a:lnTo>
                    <a:pt x="8786" y="110378"/>
                  </a:lnTo>
                  <a:lnTo>
                    <a:pt x="0" y="155955"/>
                  </a:lnTo>
                  <a:lnTo>
                    <a:pt x="976" y="172025"/>
                  </a:lnTo>
                  <a:lnTo>
                    <a:pt x="15620" y="215137"/>
                  </a:lnTo>
                  <a:lnTo>
                    <a:pt x="45821" y="247909"/>
                  </a:lnTo>
                  <a:lnTo>
                    <a:pt x="87852" y="267065"/>
                  </a:lnTo>
                  <a:lnTo>
                    <a:pt x="120141" y="270763"/>
                  </a:lnTo>
                  <a:lnTo>
                    <a:pt x="134211" y="270123"/>
                  </a:lnTo>
                  <a:lnTo>
                    <a:pt x="172465" y="260603"/>
                  </a:lnTo>
                  <a:lnTo>
                    <a:pt x="211708" y="231139"/>
                  </a:lnTo>
                  <a:lnTo>
                    <a:pt x="207186" y="226949"/>
                  </a:lnTo>
                  <a:lnTo>
                    <a:pt x="122935" y="226949"/>
                  </a:lnTo>
                  <a:lnTo>
                    <a:pt x="112932" y="226397"/>
                  </a:lnTo>
                  <a:lnTo>
                    <a:pt x="71834" y="207168"/>
                  </a:lnTo>
                  <a:lnTo>
                    <a:pt x="52512" y="166032"/>
                  </a:lnTo>
                  <a:lnTo>
                    <a:pt x="51942" y="155955"/>
                  </a:lnTo>
                  <a:lnTo>
                    <a:pt x="52512" y="145952"/>
                  </a:lnTo>
                  <a:lnTo>
                    <a:pt x="71834" y="104854"/>
                  </a:lnTo>
                  <a:lnTo>
                    <a:pt x="112932" y="85532"/>
                  </a:lnTo>
                  <a:lnTo>
                    <a:pt x="122935" y="84962"/>
                  </a:lnTo>
                  <a:lnTo>
                    <a:pt x="206912" y="84962"/>
                  </a:lnTo>
                  <a:lnTo>
                    <a:pt x="211708" y="80517"/>
                  </a:lnTo>
                  <a:lnTo>
                    <a:pt x="172592" y="51434"/>
                  </a:lnTo>
                  <a:lnTo>
                    <a:pt x="134516" y="41898"/>
                  </a:lnTo>
                  <a:lnTo>
                    <a:pt x="120395" y="41275"/>
                  </a:lnTo>
                  <a:close/>
                </a:path>
                <a:path w="2484754" h="299085">
                  <a:moveTo>
                    <a:pt x="178815" y="200659"/>
                  </a:moveTo>
                  <a:lnTo>
                    <a:pt x="166887" y="212161"/>
                  </a:lnTo>
                  <a:lnTo>
                    <a:pt x="153590" y="220376"/>
                  </a:lnTo>
                  <a:lnTo>
                    <a:pt x="138936" y="225305"/>
                  </a:lnTo>
                  <a:lnTo>
                    <a:pt x="122935" y="226949"/>
                  </a:lnTo>
                  <a:lnTo>
                    <a:pt x="207186" y="226949"/>
                  </a:lnTo>
                  <a:lnTo>
                    <a:pt x="178815" y="200659"/>
                  </a:lnTo>
                  <a:close/>
                </a:path>
                <a:path w="2484754" h="299085">
                  <a:moveTo>
                    <a:pt x="206912" y="84962"/>
                  </a:moveTo>
                  <a:lnTo>
                    <a:pt x="122935" y="84962"/>
                  </a:lnTo>
                  <a:lnTo>
                    <a:pt x="138936" y="86584"/>
                  </a:lnTo>
                  <a:lnTo>
                    <a:pt x="153590" y="91455"/>
                  </a:lnTo>
                  <a:lnTo>
                    <a:pt x="166887" y="99589"/>
                  </a:lnTo>
                  <a:lnTo>
                    <a:pt x="178815" y="110998"/>
                  </a:lnTo>
                  <a:lnTo>
                    <a:pt x="206912" y="84962"/>
                  </a:lnTo>
                  <a:close/>
                </a:path>
                <a:path w="2484754" h="299085">
                  <a:moveTo>
                    <a:pt x="296925" y="45084"/>
                  </a:moveTo>
                  <a:lnTo>
                    <a:pt x="245617" y="45084"/>
                  </a:lnTo>
                  <a:lnTo>
                    <a:pt x="245617" y="266953"/>
                  </a:lnTo>
                  <a:lnTo>
                    <a:pt x="296925" y="266953"/>
                  </a:lnTo>
                  <a:lnTo>
                    <a:pt x="296925" y="45084"/>
                  </a:lnTo>
                  <a:close/>
                </a:path>
                <a:path w="2484754" h="299085">
                  <a:moveTo>
                    <a:pt x="457326" y="41275"/>
                  </a:moveTo>
                  <a:lnTo>
                    <a:pt x="408945" y="49526"/>
                  </a:lnTo>
                  <a:lnTo>
                    <a:pt x="369696" y="73596"/>
                  </a:lnTo>
                  <a:lnTo>
                    <a:pt x="344066" y="110378"/>
                  </a:lnTo>
                  <a:lnTo>
                    <a:pt x="335279" y="155955"/>
                  </a:lnTo>
                  <a:lnTo>
                    <a:pt x="336256" y="172025"/>
                  </a:lnTo>
                  <a:lnTo>
                    <a:pt x="350900" y="215137"/>
                  </a:lnTo>
                  <a:lnTo>
                    <a:pt x="381154" y="247909"/>
                  </a:lnTo>
                  <a:lnTo>
                    <a:pt x="423544" y="267065"/>
                  </a:lnTo>
                  <a:lnTo>
                    <a:pt x="456310" y="270763"/>
                  </a:lnTo>
                  <a:lnTo>
                    <a:pt x="468381" y="270309"/>
                  </a:lnTo>
                  <a:lnTo>
                    <a:pt x="515739" y="259375"/>
                  </a:lnTo>
                  <a:lnTo>
                    <a:pt x="546100" y="242569"/>
                  </a:lnTo>
                  <a:lnTo>
                    <a:pt x="546100" y="226949"/>
                  </a:lnTo>
                  <a:lnTo>
                    <a:pt x="459231" y="226949"/>
                  </a:lnTo>
                  <a:lnTo>
                    <a:pt x="449042" y="226397"/>
                  </a:lnTo>
                  <a:lnTo>
                    <a:pt x="407447" y="207168"/>
                  </a:lnTo>
                  <a:lnTo>
                    <a:pt x="387796" y="166032"/>
                  </a:lnTo>
                  <a:lnTo>
                    <a:pt x="387223" y="155955"/>
                  </a:lnTo>
                  <a:lnTo>
                    <a:pt x="387796" y="145839"/>
                  </a:lnTo>
                  <a:lnTo>
                    <a:pt x="407463" y="104552"/>
                  </a:lnTo>
                  <a:lnTo>
                    <a:pt x="449508" y="85530"/>
                  </a:lnTo>
                  <a:lnTo>
                    <a:pt x="459866" y="84962"/>
                  </a:lnTo>
                  <a:lnTo>
                    <a:pt x="544383" y="84962"/>
                  </a:lnTo>
                  <a:lnTo>
                    <a:pt x="550163" y="79628"/>
                  </a:lnTo>
                  <a:lnTo>
                    <a:pt x="510285" y="51053"/>
                  </a:lnTo>
                  <a:lnTo>
                    <a:pt x="471566" y="41892"/>
                  </a:lnTo>
                  <a:lnTo>
                    <a:pt x="457326" y="41275"/>
                  </a:lnTo>
                  <a:close/>
                </a:path>
                <a:path w="2484754" h="299085">
                  <a:moveTo>
                    <a:pt x="546100" y="152526"/>
                  </a:moveTo>
                  <a:lnTo>
                    <a:pt x="499109" y="152526"/>
                  </a:lnTo>
                  <a:lnTo>
                    <a:pt x="499109" y="217550"/>
                  </a:lnTo>
                  <a:lnTo>
                    <a:pt x="489967" y="221644"/>
                  </a:lnTo>
                  <a:lnTo>
                    <a:pt x="480266" y="224583"/>
                  </a:lnTo>
                  <a:lnTo>
                    <a:pt x="469776" y="226397"/>
                  </a:lnTo>
                  <a:lnTo>
                    <a:pt x="469259" y="226397"/>
                  </a:lnTo>
                  <a:lnTo>
                    <a:pt x="459231" y="226949"/>
                  </a:lnTo>
                  <a:lnTo>
                    <a:pt x="546100" y="226949"/>
                  </a:lnTo>
                  <a:lnTo>
                    <a:pt x="546100" y="152526"/>
                  </a:lnTo>
                  <a:close/>
                </a:path>
                <a:path w="2484754" h="299085">
                  <a:moveTo>
                    <a:pt x="544383" y="84962"/>
                  </a:moveTo>
                  <a:lnTo>
                    <a:pt x="459866" y="84962"/>
                  </a:lnTo>
                  <a:lnTo>
                    <a:pt x="476033" y="86532"/>
                  </a:lnTo>
                  <a:lnTo>
                    <a:pt x="490997" y="91233"/>
                  </a:lnTo>
                  <a:lnTo>
                    <a:pt x="504747" y="99054"/>
                  </a:lnTo>
                  <a:lnTo>
                    <a:pt x="517270" y="109981"/>
                  </a:lnTo>
                  <a:lnTo>
                    <a:pt x="544383" y="84962"/>
                  </a:lnTo>
                  <a:close/>
                </a:path>
                <a:path w="2484754" h="299085">
                  <a:moveTo>
                    <a:pt x="635507" y="45084"/>
                  </a:moveTo>
                  <a:lnTo>
                    <a:pt x="593089" y="45084"/>
                  </a:lnTo>
                  <a:lnTo>
                    <a:pt x="593089" y="266953"/>
                  </a:lnTo>
                  <a:lnTo>
                    <a:pt x="641223" y="266953"/>
                  </a:lnTo>
                  <a:lnTo>
                    <a:pt x="641223" y="136651"/>
                  </a:lnTo>
                  <a:lnTo>
                    <a:pt x="690650" y="136651"/>
                  </a:lnTo>
                  <a:lnTo>
                    <a:pt x="635507" y="45084"/>
                  </a:lnTo>
                  <a:close/>
                </a:path>
                <a:path w="2484754" h="299085">
                  <a:moveTo>
                    <a:pt x="842772" y="133857"/>
                  </a:moveTo>
                  <a:lnTo>
                    <a:pt x="794638" y="133857"/>
                  </a:lnTo>
                  <a:lnTo>
                    <a:pt x="794952" y="243458"/>
                  </a:lnTo>
                  <a:lnTo>
                    <a:pt x="795019" y="266953"/>
                  </a:lnTo>
                  <a:lnTo>
                    <a:pt x="843152" y="266953"/>
                  </a:lnTo>
                  <a:lnTo>
                    <a:pt x="842780" y="136651"/>
                  </a:lnTo>
                  <a:lnTo>
                    <a:pt x="842772" y="133857"/>
                  </a:lnTo>
                  <a:close/>
                </a:path>
                <a:path w="2484754" h="299085">
                  <a:moveTo>
                    <a:pt x="690650" y="136651"/>
                  </a:moveTo>
                  <a:lnTo>
                    <a:pt x="641223" y="136651"/>
                  </a:lnTo>
                  <a:lnTo>
                    <a:pt x="706247" y="243458"/>
                  </a:lnTo>
                  <a:lnTo>
                    <a:pt x="729360" y="243458"/>
                  </a:lnTo>
                  <a:lnTo>
                    <a:pt x="765366" y="183006"/>
                  </a:lnTo>
                  <a:lnTo>
                    <a:pt x="718565" y="183006"/>
                  </a:lnTo>
                  <a:lnTo>
                    <a:pt x="690650" y="136651"/>
                  </a:lnTo>
                  <a:close/>
                </a:path>
                <a:path w="2484754" h="299085">
                  <a:moveTo>
                    <a:pt x="842517" y="45084"/>
                  </a:moveTo>
                  <a:lnTo>
                    <a:pt x="800353" y="45084"/>
                  </a:lnTo>
                  <a:lnTo>
                    <a:pt x="718565" y="183006"/>
                  </a:lnTo>
                  <a:lnTo>
                    <a:pt x="765366" y="183006"/>
                  </a:lnTo>
                  <a:lnTo>
                    <a:pt x="794638" y="133857"/>
                  </a:lnTo>
                  <a:lnTo>
                    <a:pt x="842772" y="133857"/>
                  </a:lnTo>
                  <a:lnTo>
                    <a:pt x="842517" y="45084"/>
                  </a:lnTo>
                  <a:close/>
                </a:path>
                <a:path w="2484754" h="299085">
                  <a:moveTo>
                    <a:pt x="1114281" y="263224"/>
                  </a:moveTo>
                  <a:lnTo>
                    <a:pt x="1101852" y="298703"/>
                  </a:lnTo>
                  <a:lnTo>
                    <a:pt x="1145920" y="298703"/>
                  </a:lnTo>
                  <a:lnTo>
                    <a:pt x="1157044" y="266953"/>
                  </a:lnTo>
                  <a:lnTo>
                    <a:pt x="1115949" y="266953"/>
                  </a:lnTo>
                  <a:lnTo>
                    <a:pt x="1114281" y="263224"/>
                  </a:lnTo>
                  <a:close/>
                </a:path>
                <a:path w="2484754" h="299085">
                  <a:moveTo>
                    <a:pt x="1263650" y="206375"/>
                  </a:moveTo>
                  <a:lnTo>
                    <a:pt x="1246124" y="245109"/>
                  </a:lnTo>
                  <a:lnTo>
                    <a:pt x="1254224" y="250543"/>
                  </a:lnTo>
                  <a:lnTo>
                    <a:pt x="1263491" y="255428"/>
                  </a:lnTo>
                  <a:lnTo>
                    <a:pt x="1310655" y="268970"/>
                  </a:lnTo>
                  <a:lnTo>
                    <a:pt x="1336548" y="270763"/>
                  </a:lnTo>
                  <a:lnTo>
                    <a:pt x="1348093" y="270313"/>
                  </a:lnTo>
                  <a:lnTo>
                    <a:pt x="1350244" y="270313"/>
                  </a:lnTo>
                  <a:lnTo>
                    <a:pt x="1388236" y="261619"/>
                  </a:lnTo>
                  <a:lnTo>
                    <a:pt x="1420113" y="236727"/>
                  </a:lnTo>
                  <a:lnTo>
                    <a:pt x="1424220" y="229488"/>
                  </a:lnTo>
                  <a:lnTo>
                    <a:pt x="1336802" y="229488"/>
                  </a:lnTo>
                  <a:lnTo>
                    <a:pt x="1326991" y="229106"/>
                  </a:lnTo>
                  <a:lnTo>
                    <a:pt x="1288081" y="219787"/>
                  </a:lnTo>
                  <a:lnTo>
                    <a:pt x="1271127" y="211353"/>
                  </a:lnTo>
                  <a:lnTo>
                    <a:pt x="1263650" y="206375"/>
                  </a:lnTo>
                  <a:close/>
                </a:path>
                <a:path w="2484754" h="299085">
                  <a:moveTo>
                    <a:pt x="1016761" y="45084"/>
                  </a:moveTo>
                  <a:lnTo>
                    <a:pt x="966088" y="45084"/>
                  </a:lnTo>
                  <a:lnTo>
                    <a:pt x="867248" y="266745"/>
                  </a:lnTo>
                  <a:lnTo>
                    <a:pt x="867155" y="266953"/>
                  </a:lnTo>
                  <a:lnTo>
                    <a:pt x="919733" y="266953"/>
                  </a:lnTo>
                  <a:lnTo>
                    <a:pt x="939418" y="219455"/>
                  </a:lnTo>
                  <a:lnTo>
                    <a:pt x="1094714" y="219455"/>
                  </a:lnTo>
                  <a:lnTo>
                    <a:pt x="1077284" y="180466"/>
                  </a:lnTo>
                  <a:lnTo>
                    <a:pt x="955928" y="180466"/>
                  </a:lnTo>
                  <a:lnTo>
                    <a:pt x="991107" y="95503"/>
                  </a:lnTo>
                  <a:lnTo>
                    <a:pt x="1039301" y="95503"/>
                  </a:lnTo>
                  <a:lnTo>
                    <a:pt x="1016761" y="45084"/>
                  </a:lnTo>
                  <a:close/>
                </a:path>
                <a:path w="2484754" h="299085">
                  <a:moveTo>
                    <a:pt x="1094714" y="219455"/>
                  </a:moveTo>
                  <a:lnTo>
                    <a:pt x="1042415" y="219455"/>
                  </a:lnTo>
                  <a:lnTo>
                    <a:pt x="1062014" y="266745"/>
                  </a:lnTo>
                  <a:lnTo>
                    <a:pt x="1062101" y="266953"/>
                  </a:lnTo>
                  <a:lnTo>
                    <a:pt x="1112975" y="266953"/>
                  </a:lnTo>
                  <a:lnTo>
                    <a:pt x="1114281" y="263224"/>
                  </a:lnTo>
                  <a:lnTo>
                    <a:pt x="1094714" y="219455"/>
                  </a:lnTo>
                  <a:close/>
                </a:path>
                <a:path w="2484754" h="299085">
                  <a:moveTo>
                    <a:pt x="1250568" y="0"/>
                  </a:moveTo>
                  <a:lnTo>
                    <a:pt x="1206500" y="0"/>
                  </a:lnTo>
                  <a:lnTo>
                    <a:pt x="1114281" y="263224"/>
                  </a:lnTo>
                  <a:lnTo>
                    <a:pt x="1115855" y="266745"/>
                  </a:lnTo>
                  <a:lnTo>
                    <a:pt x="1115949" y="266953"/>
                  </a:lnTo>
                  <a:lnTo>
                    <a:pt x="1157044" y="266953"/>
                  </a:lnTo>
                  <a:lnTo>
                    <a:pt x="1250568" y="0"/>
                  </a:lnTo>
                  <a:close/>
                </a:path>
                <a:path w="2484754" h="299085">
                  <a:moveTo>
                    <a:pt x="1344167" y="41275"/>
                  </a:moveTo>
                  <a:lnTo>
                    <a:pt x="1303752" y="46418"/>
                  </a:lnTo>
                  <a:lnTo>
                    <a:pt x="1266995" y="67885"/>
                  </a:lnTo>
                  <a:lnTo>
                    <a:pt x="1250568" y="110362"/>
                  </a:lnTo>
                  <a:lnTo>
                    <a:pt x="1251305" y="120882"/>
                  </a:lnTo>
                  <a:lnTo>
                    <a:pt x="1274905" y="157321"/>
                  </a:lnTo>
                  <a:lnTo>
                    <a:pt x="1319371" y="174245"/>
                  </a:lnTo>
                  <a:lnTo>
                    <a:pt x="1339252" y="179149"/>
                  </a:lnTo>
                  <a:lnTo>
                    <a:pt x="1346215" y="180911"/>
                  </a:lnTo>
                  <a:lnTo>
                    <a:pt x="1379601" y="200532"/>
                  </a:lnTo>
                  <a:lnTo>
                    <a:pt x="1379601" y="212978"/>
                  </a:lnTo>
                  <a:lnTo>
                    <a:pt x="1376172" y="218693"/>
                  </a:lnTo>
                  <a:lnTo>
                    <a:pt x="1369186" y="223012"/>
                  </a:lnTo>
                  <a:lnTo>
                    <a:pt x="1363233" y="225845"/>
                  </a:lnTo>
                  <a:lnTo>
                    <a:pt x="1355562" y="227949"/>
                  </a:lnTo>
                  <a:lnTo>
                    <a:pt x="1355276" y="227949"/>
                  </a:lnTo>
                  <a:lnTo>
                    <a:pt x="1346883" y="229106"/>
                  </a:lnTo>
                  <a:lnTo>
                    <a:pt x="1346489" y="229106"/>
                  </a:lnTo>
                  <a:lnTo>
                    <a:pt x="1336802" y="229488"/>
                  </a:lnTo>
                  <a:lnTo>
                    <a:pt x="1424220" y="229488"/>
                  </a:lnTo>
                  <a:lnTo>
                    <a:pt x="1424707" y="228629"/>
                  </a:lnTo>
                  <a:lnTo>
                    <a:pt x="1428003" y="220138"/>
                  </a:lnTo>
                  <a:lnTo>
                    <a:pt x="1429965" y="211353"/>
                  </a:lnTo>
                  <a:lnTo>
                    <a:pt x="1430654" y="201929"/>
                  </a:lnTo>
                  <a:lnTo>
                    <a:pt x="1429938" y="191432"/>
                  </a:lnTo>
                  <a:lnTo>
                    <a:pt x="1406398" y="155511"/>
                  </a:lnTo>
                  <a:lnTo>
                    <a:pt x="1361979" y="138735"/>
                  </a:lnTo>
                  <a:lnTo>
                    <a:pt x="1338456" y="133018"/>
                  </a:lnTo>
                  <a:lnTo>
                    <a:pt x="1328693" y="130317"/>
                  </a:lnTo>
                  <a:lnTo>
                    <a:pt x="1320272" y="127529"/>
                  </a:lnTo>
                  <a:lnTo>
                    <a:pt x="1313560" y="124713"/>
                  </a:lnTo>
                  <a:lnTo>
                    <a:pt x="1305559" y="121030"/>
                  </a:lnTo>
                  <a:lnTo>
                    <a:pt x="1301623" y="115442"/>
                  </a:lnTo>
                  <a:lnTo>
                    <a:pt x="1301623" y="100202"/>
                  </a:lnTo>
                  <a:lnTo>
                    <a:pt x="1343786" y="82423"/>
                  </a:lnTo>
                  <a:lnTo>
                    <a:pt x="1412390" y="82423"/>
                  </a:lnTo>
                  <a:lnTo>
                    <a:pt x="1421013" y="61245"/>
                  </a:lnTo>
                  <a:lnTo>
                    <a:pt x="1375457" y="44114"/>
                  </a:lnTo>
                  <a:lnTo>
                    <a:pt x="1354693" y="41586"/>
                  </a:lnTo>
                  <a:lnTo>
                    <a:pt x="1344167" y="41275"/>
                  </a:lnTo>
                  <a:close/>
                </a:path>
                <a:path w="2484754" h="299085">
                  <a:moveTo>
                    <a:pt x="1039301" y="95503"/>
                  </a:moveTo>
                  <a:lnTo>
                    <a:pt x="991107" y="95503"/>
                  </a:lnTo>
                  <a:lnTo>
                    <a:pt x="1026286" y="180466"/>
                  </a:lnTo>
                  <a:lnTo>
                    <a:pt x="1077284" y="180466"/>
                  </a:lnTo>
                  <a:lnTo>
                    <a:pt x="1039301" y="95503"/>
                  </a:lnTo>
                  <a:close/>
                </a:path>
                <a:path w="2484754" h="299085">
                  <a:moveTo>
                    <a:pt x="1412390" y="82423"/>
                  </a:moveTo>
                  <a:lnTo>
                    <a:pt x="1343786" y="82423"/>
                  </a:lnTo>
                  <a:lnTo>
                    <a:pt x="1359195" y="83518"/>
                  </a:lnTo>
                  <a:lnTo>
                    <a:pt x="1374568" y="86804"/>
                  </a:lnTo>
                  <a:lnTo>
                    <a:pt x="1389917" y="92281"/>
                  </a:lnTo>
                  <a:lnTo>
                    <a:pt x="1405254" y="99949"/>
                  </a:lnTo>
                  <a:lnTo>
                    <a:pt x="1412390" y="82423"/>
                  </a:lnTo>
                  <a:close/>
                </a:path>
                <a:path w="2484754" h="299085">
                  <a:moveTo>
                    <a:pt x="1517650" y="45084"/>
                  </a:moveTo>
                  <a:lnTo>
                    <a:pt x="1466341" y="45084"/>
                  </a:lnTo>
                  <a:lnTo>
                    <a:pt x="1466341" y="266953"/>
                  </a:lnTo>
                  <a:lnTo>
                    <a:pt x="1517650" y="266953"/>
                  </a:lnTo>
                  <a:lnTo>
                    <a:pt x="1517650" y="45084"/>
                  </a:lnTo>
                  <a:close/>
                </a:path>
                <a:path w="2484754" h="299085">
                  <a:moveTo>
                    <a:pt x="1678051" y="41275"/>
                  </a:moveTo>
                  <a:lnTo>
                    <a:pt x="1629669" y="49526"/>
                  </a:lnTo>
                  <a:lnTo>
                    <a:pt x="1590420" y="73596"/>
                  </a:lnTo>
                  <a:lnTo>
                    <a:pt x="1564790" y="110378"/>
                  </a:lnTo>
                  <a:lnTo>
                    <a:pt x="1556003" y="155955"/>
                  </a:lnTo>
                  <a:lnTo>
                    <a:pt x="1556980" y="172025"/>
                  </a:lnTo>
                  <a:lnTo>
                    <a:pt x="1571625" y="215137"/>
                  </a:lnTo>
                  <a:lnTo>
                    <a:pt x="1601878" y="247909"/>
                  </a:lnTo>
                  <a:lnTo>
                    <a:pt x="1644268" y="267065"/>
                  </a:lnTo>
                  <a:lnTo>
                    <a:pt x="1677034" y="270763"/>
                  </a:lnTo>
                  <a:lnTo>
                    <a:pt x="1689105" y="270309"/>
                  </a:lnTo>
                  <a:lnTo>
                    <a:pt x="1736463" y="259375"/>
                  </a:lnTo>
                  <a:lnTo>
                    <a:pt x="1766824" y="242569"/>
                  </a:lnTo>
                  <a:lnTo>
                    <a:pt x="1766824" y="226949"/>
                  </a:lnTo>
                  <a:lnTo>
                    <a:pt x="1679955" y="226949"/>
                  </a:lnTo>
                  <a:lnTo>
                    <a:pt x="1669766" y="226397"/>
                  </a:lnTo>
                  <a:lnTo>
                    <a:pt x="1628171" y="207168"/>
                  </a:lnTo>
                  <a:lnTo>
                    <a:pt x="1608520" y="166032"/>
                  </a:lnTo>
                  <a:lnTo>
                    <a:pt x="1607947" y="155955"/>
                  </a:lnTo>
                  <a:lnTo>
                    <a:pt x="1608520" y="145839"/>
                  </a:lnTo>
                  <a:lnTo>
                    <a:pt x="1628187" y="104552"/>
                  </a:lnTo>
                  <a:lnTo>
                    <a:pt x="1670232" y="85530"/>
                  </a:lnTo>
                  <a:lnTo>
                    <a:pt x="1680590" y="84962"/>
                  </a:lnTo>
                  <a:lnTo>
                    <a:pt x="1765107" y="84962"/>
                  </a:lnTo>
                  <a:lnTo>
                    <a:pt x="1770887" y="79628"/>
                  </a:lnTo>
                  <a:lnTo>
                    <a:pt x="1731009" y="51053"/>
                  </a:lnTo>
                  <a:lnTo>
                    <a:pt x="1692290" y="41892"/>
                  </a:lnTo>
                  <a:lnTo>
                    <a:pt x="1678051" y="41275"/>
                  </a:lnTo>
                  <a:close/>
                </a:path>
                <a:path w="2484754" h="299085">
                  <a:moveTo>
                    <a:pt x="1766824" y="152526"/>
                  </a:moveTo>
                  <a:lnTo>
                    <a:pt x="1719833" y="152526"/>
                  </a:lnTo>
                  <a:lnTo>
                    <a:pt x="1719833" y="217550"/>
                  </a:lnTo>
                  <a:lnTo>
                    <a:pt x="1710691" y="221644"/>
                  </a:lnTo>
                  <a:lnTo>
                    <a:pt x="1700990" y="224583"/>
                  </a:lnTo>
                  <a:lnTo>
                    <a:pt x="1690500" y="226397"/>
                  </a:lnTo>
                  <a:lnTo>
                    <a:pt x="1689983" y="226397"/>
                  </a:lnTo>
                  <a:lnTo>
                    <a:pt x="1679955" y="226949"/>
                  </a:lnTo>
                  <a:lnTo>
                    <a:pt x="1766824" y="226949"/>
                  </a:lnTo>
                  <a:lnTo>
                    <a:pt x="1766824" y="152526"/>
                  </a:lnTo>
                  <a:close/>
                </a:path>
                <a:path w="2484754" h="299085">
                  <a:moveTo>
                    <a:pt x="1765107" y="84962"/>
                  </a:moveTo>
                  <a:lnTo>
                    <a:pt x="1680590" y="84962"/>
                  </a:lnTo>
                  <a:lnTo>
                    <a:pt x="1696757" y="86532"/>
                  </a:lnTo>
                  <a:lnTo>
                    <a:pt x="1711721" y="91233"/>
                  </a:lnTo>
                  <a:lnTo>
                    <a:pt x="1725471" y="99054"/>
                  </a:lnTo>
                  <a:lnTo>
                    <a:pt x="1737994" y="109981"/>
                  </a:lnTo>
                  <a:lnTo>
                    <a:pt x="1765107" y="84962"/>
                  </a:lnTo>
                  <a:close/>
                </a:path>
                <a:path w="2484754" h="299085">
                  <a:moveTo>
                    <a:pt x="1920239" y="41275"/>
                  </a:moveTo>
                  <a:lnTo>
                    <a:pt x="1872787" y="49526"/>
                  </a:lnTo>
                  <a:lnTo>
                    <a:pt x="1834149" y="73596"/>
                  </a:lnTo>
                  <a:lnTo>
                    <a:pt x="1808630" y="110378"/>
                  </a:lnTo>
                  <a:lnTo>
                    <a:pt x="1799843" y="155955"/>
                  </a:lnTo>
                  <a:lnTo>
                    <a:pt x="1800820" y="172025"/>
                  </a:lnTo>
                  <a:lnTo>
                    <a:pt x="1815464" y="215137"/>
                  </a:lnTo>
                  <a:lnTo>
                    <a:pt x="1845665" y="247909"/>
                  </a:lnTo>
                  <a:lnTo>
                    <a:pt x="1887696" y="267065"/>
                  </a:lnTo>
                  <a:lnTo>
                    <a:pt x="1919985" y="270763"/>
                  </a:lnTo>
                  <a:lnTo>
                    <a:pt x="1934055" y="270123"/>
                  </a:lnTo>
                  <a:lnTo>
                    <a:pt x="1972309" y="260603"/>
                  </a:lnTo>
                  <a:lnTo>
                    <a:pt x="2011552" y="231139"/>
                  </a:lnTo>
                  <a:lnTo>
                    <a:pt x="2007030" y="226949"/>
                  </a:lnTo>
                  <a:lnTo>
                    <a:pt x="1922779" y="226949"/>
                  </a:lnTo>
                  <a:lnTo>
                    <a:pt x="1912776" y="226397"/>
                  </a:lnTo>
                  <a:lnTo>
                    <a:pt x="1871678" y="207168"/>
                  </a:lnTo>
                  <a:lnTo>
                    <a:pt x="1852356" y="166032"/>
                  </a:lnTo>
                  <a:lnTo>
                    <a:pt x="1851786" y="155955"/>
                  </a:lnTo>
                  <a:lnTo>
                    <a:pt x="1852356" y="145952"/>
                  </a:lnTo>
                  <a:lnTo>
                    <a:pt x="1871678" y="104854"/>
                  </a:lnTo>
                  <a:lnTo>
                    <a:pt x="1912776" y="85532"/>
                  </a:lnTo>
                  <a:lnTo>
                    <a:pt x="1922779" y="84962"/>
                  </a:lnTo>
                  <a:lnTo>
                    <a:pt x="2006756" y="84962"/>
                  </a:lnTo>
                  <a:lnTo>
                    <a:pt x="2011552" y="80517"/>
                  </a:lnTo>
                  <a:lnTo>
                    <a:pt x="1972436" y="51434"/>
                  </a:lnTo>
                  <a:lnTo>
                    <a:pt x="1934360" y="41898"/>
                  </a:lnTo>
                  <a:lnTo>
                    <a:pt x="1920239" y="41275"/>
                  </a:lnTo>
                  <a:close/>
                </a:path>
                <a:path w="2484754" h="299085">
                  <a:moveTo>
                    <a:pt x="1978659" y="200659"/>
                  </a:moveTo>
                  <a:lnTo>
                    <a:pt x="1966731" y="212161"/>
                  </a:lnTo>
                  <a:lnTo>
                    <a:pt x="1953434" y="220376"/>
                  </a:lnTo>
                  <a:lnTo>
                    <a:pt x="1938780" y="225305"/>
                  </a:lnTo>
                  <a:lnTo>
                    <a:pt x="1922779" y="226949"/>
                  </a:lnTo>
                  <a:lnTo>
                    <a:pt x="2007030" y="226949"/>
                  </a:lnTo>
                  <a:lnTo>
                    <a:pt x="1978659" y="200659"/>
                  </a:lnTo>
                  <a:close/>
                </a:path>
                <a:path w="2484754" h="299085">
                  <a:moveTo>
                    <a:pt x="2006756" y="84962"/>
                  </a:moveTo>
                  <a:lnTo>
                    <a:pt x="1922779" y="84962"/>
                  </a:lnTo>
                  <a:lnTo>
                    <a:pt x="1938780" y="86584"/>
                  </a:lnTo>
                  <a:lnTo>
                    <a:pt x="1953434" y="91455"/>
                  </a:lnTo>
                  <a:lnTo>
                    <a:pt x="1966731" y="99589"/>
                  </a:lnTo>
                  <a:lnTo>
                    <a:pt x="1978659" y="110998"/>
                  </a:lnTo>
                  <a:lnTo>
                    <a:pt x="2006756" y="84962"/>
                  </a:lnTo>
                  <a:close/>
                </a:path>
                <a:path w="2484754" h="299085">
                  <a:moveTo>
                    <a:pt x="2165857" y="45084"/>
                  </a:moveTo>
                  <a:lnTo>
                    <a:pt x="2115184" y="45084"/>
                  </a:lnTo>
                  <a:lnTo>
                    <a:pt x="2016252" y="266953"/>
                  </a:lnTo>
                  <a:lnTo>
                    <a:pt x="2068829" y="266953"/>
                  </a:lnTo>
                  <a:lnTo>
                    <a:pt x="2088514" y="219455"/>
                  </a:lnTo>
                  <a:lnTo>
                    <a:pt x="2243810" y="219455"/>
                  </a:lnTo>
                  <a:lnTo>
                    <a:pt x="2226380" y="180466"/>
                  </a:lnTo>
                  <a:lnTo>
                    <a:pt x="2105025" y="180466"/>
                  </a:lnTo>
                  <a:lnTo>
                    <a:pt x="2140204" y="95503"/>
                  </a:lnTo>
                  <a:lnTo>
                    <a:pt x="2188397" y="95503"/>
                  </a:lnTo>
                  <a:lnTo>
                    <a:pt x="2165857" y="45084"/>
                  </a:lnTo>
                  <a:close/>
                </a:path>
                <a:path w="2484754" h="299085">
                  <a:moveTo>
                    <a:pt x="2243810" y="219455"/>
                  </a:moveTo>
                  <a:lnTo>
                    <a:pt x="2191511" y="219455"/>
                  </a:lnTo>
                  <a:lnTo>
                    <a:pt x="2211197" y="266953"/>
                  </a:lnTo>
                  <a:lnTo>
                    <a:pt x="2265044" y="266953"/>
                  </a:lnTo>
                  <a:lnTo>
                    <a:pt x="2243810" y="219455"/>
                  </a:lnTo>
                  <a:close/>
                </a:path>
                <a:path w="2484754" h="299085">
                  <a:moveTo>
                    <a:pt x="2188397" y="95503"/>
                  </a:moveTo>
                  <a:lnTo>
                    <a:pt x="2140204" y="95503"/>
                  </a:lnTo>
                  <a:lnTo>
                    <a:pt x="2175382" y="180466"/>
                  </a:lnTo>
                  <a:lnTo>
                    <a:pt x="2226380" y="180466"/>
                  </a:lnTo>
                  <a:lnTo>
                    <a:pt x="2188397" y="95503"/>
                  </a:lnTo>
                  <a:close/>
                </a:path>
                <a:path w="2484754" h="299085">
                  <a:moveTo>
                    <a:pt x="2383789" y="45084"/>
                  </a:moveTo>
                  <a:lnTo>
                    <a:pt x="2287778" y="45084"/>
                  </a:lnTo>
                  <a:lnTo>
                    <a:pt x="2287778" y="266953"/>
                  </a:lnTo>
                  <a:lnTo>
                    <a:pt x="2339085" y="266953"/>
                  </a:lnTo>
                  <a:lnTo>
                    <a:pt x="2339085" y="205104"/>
                  </a:lnTo>
                  <a:lnTo>
                    <a:pt x="2441106" y="205104"/>
                  </a:lnTo>
                  <a:lnTo>
                    <a:pt x="2434462" y="195579"/>
                  </a:lnTo>
                  <a:lnTo>
                    <a:pt x="2444795" y="190293"/>
                  </a:lnTo>
                  <a:lnTo>
                    <a:pt x="2453878" y="183959"/>
                  </a:lnTo>
                  <a:lnTo>
                    <a:pt x="2461698" y="176577"/>
                  </a:lnTo>
                  <a:lnTo>
                    <a:pt x="2468244" y="168148"/>
                  </a:lnTo>
                  <a:lnTo>
                    <a:pt x="2470448" y="164211"/>
                  </a:lnTo>
                  <a:lnTo>
                    <a:pt x="2339085" y="164211"/>
                  </a:lnTo>
                  <a:lnTo>
                    <a:pt x="2339085" y="86867"/>
                  </a:lnTo>
                  <a:lnTo>
                    <a:pt x="2470592" y="86867"/>
                  </a:lnTo>
                  <a:lnTo>
                    <a:pt x="2468372" y="82803"/>
                  </a:lnTo>
                  <a:lnTo>
                    <a:pt x="2434970" y="54863"/>
                  </a:lnTo>
                  <a:lnTo>
                    <a:pt x="2398055" y="45702"/>
                  </a:lnTo>
                  <a:lnTo>
                    <a:pt x="2383789" y="45084"/>
                  </a:lnTo>
                  <a:close/>
                </a:path>
                <a:path w="2484754" h="299085">
                  <a:moveTo>
                    <a:pt x="2441106" y="205104"/>
                  </a:moveTo>
                  <a:lnTo>
                    <a:pt x="2386329" y="205104"/>
                  </a:lnTo>
                  <a:lnTo>
                    <a:pt x="2429129" y="266953"/>
                  </a:lnTo>
                  <a:lnTo>
                    <a:pt x="2484247" y="266953"/>
                  </a:lnTo>
                  <a:lnTo>
                    <a:pt x="2441106" y="205104"/>
                  </a:lnTo>
                  <a:close/>
                </a:path>
                <a:path w="2484754" h="299085">
                  <a:moveTo>
                    <a:pt x="2470592" y="86867"/>
                  </a:moveTo>
                  <a:lnTo>
                    <a:pt x="2380995" y="86867"/>
                  </a:lnTo>
                  <a:lnTo>
                    <a:pt x="2391832" y="87489"/>
                  </a:lnTo>
                  <a:lnTo>
                    <a:pt x="2401300" y="89360"/>
                  </a:lnTo>
                  <a:lnTo>
                    <a:pt x="2428112" y="125602"/>
                  </a:lnTo>
                  <a:lnTo>
                    <a:pt x="2427372" y="134244"/>
                  </a:lnTo>
                  <a:lnTo>
                    <a:pt x="2391832" y="163587"/>
                  </a:lnTo>
                  <a:lnTo>
                    <a:pt x="2380995" y="164211"/>
                  </a:lnTo>
                  <a:lnTo>
                    <a:pt x="2470448" y="164211"/>
                  </a:lnTo>
                  <a:lnTo>
                    <a:pt x="2473485" y="158785"/>
                  </a:lnTo>
                  <a:lnTo>
                    <a:pt x="2477214" y="148589"/>
                  </a:lnTo>
                  <a:lnTo>
                    <a:pt x="2479442" y="137537"/>
                  </a:lnTo>
                  <a:lnTo>
                    <a:pt x="2480182" y="125602"/>
                  </a:lnTo>
                  <a:lnTo>
                    <a:pt x="2479444" y="113647"/>
                  </a:lnTo>
                  <a:lnTo>
                    <a:pt x="2477230" y="102536"/>
                  </a:lnTo>
                  <a:lnTo>
                    <a:pt x="2473623" y="92493"/>
                  </a:lnTo>
                  <a:lnTo>
                    <a:pt x="2473539" y="92259"/>
                  </a:lnTo>
                  <a:lnTo>
                    <a:pt x="2470592" y="86867"/>
                  </a:lnTo>
                  <a:close/>
                </a:path>
              </a:pathLst>
            </a:custGeom>
            <a:solidFill>
              <a:srgbClr val="2D2F9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774174" y="5648071"/>
              <a:ext cx="2475737" cy="23672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90938" y="6029071"/>
              <a:ext cx="2443479" cy="23672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56926" y="6477254"/>
              <a:ext cx="1114805" cy="16954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023983" y="6791071"/>
              <a:ext cx="1983613" cy="30492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0588116" y="7172071"/>
              <a:ext cx="865505" cy="297180"/>
            </a:xfrm>
            <a:custGeom>
              <a:avLst/>
              <a:gdLst/>
              <a:ahLst/>
              <a:cxnLst/>
              <a:rect l="l" t="t" r="r" b="b"/>
              <a:pathLst>
                <a:path w="865504" h="297179">
                  <a:moveTo>
                    <a:pt x="58292" y="0"/>
                  </a:moveTo>
                  <a:lnTo>
                    <a:pt x="36829" y="0"/>
                  </a:lnTo>
                  <a:lnTo>
                    <a:pt x="28473" y="14882"/>
                  </a:lnTo>
                  <a:lnTo>
                    <a:pt x="9525" y="66674"/>
                  </a:lnTo>
                  <a:lnTo>
                    <a:pt x="2381" y="106219"/>
                  </a:lnTo>
                  <a:lnTo>
                    <a:pt x="0" y="148335"/>
                  </a:lnTo>
                  <a:lnTo>
                    <a:pt x="586" y="169386"/>
                  </a:lnTo>
                  <a:lnTo>
                    <a:pt x="5357" y="210325"/>
                  </a:lnTo>
                  <a:lnTo>
                    <a:pt x="14809" y="248023"/>
                  </a:lnTo>
                  <a:lnTo>
                    <a:pt x="36829" y="296671"/>
                  </a:lnTo>
                  <a:lnTo>
                    <a:pt x="58292" y="296671"/>
                  </a:lnTo>
                  <a:lnTo>
                    <a:pt x="49579" y="280382"/>
                  </a:lnTo>
                  <a:lnTo>
                    <a:pt x="42116" y="263509"/>
                  </a:lnTo>
                  <a:lnTo>
                    <a:pt x="27154" y="209200"/>
                  </a:lnTo>
                  <a:lnTo>
                    <a:pt x="22797" y="169697"/>
                  </a:lnTo>
                  <a:lnTo>
                    <a:pt x="22772" y="169386"/>
                  </a:lnTo>
                  <a:lnTo>
                    <a:pt x="22225" y="148335"/>
                  </a:lnTo>
                  <a:lnTo>
                    <a:pt x="22772" y="127305"/>
                  </a:lnTo>
                  <a:lnTo>
                    <a:pt x="24415" y="107061"/>
                  </a:lnTo>
                  <a:lnTo>
                    <a:pt x="30987" y="68833"/>
                  </a:lnTo>
                  <a:lnTo>
                    <a:pt x="49579" y="16309"/>
                  </a:lnTo>
                  <a:lnTo>
                    <a:pt x="58292" y="0"/>
                  </a:lnTo>
                  <a:close/>
                </a:path>
                <a:path w="865504" h="297179">
                  <a:moveTo>
                    <a:pt x="195960" y="13334"/>
                  </a:moveTo>
                  <a:lnTo>
                    <a:pt x="172719" y="13334"/>
                  </a:lnTo>
                  <a:lnTo>
                    <a:pt x="71374" y="235203"/>
                  </a:lnTo>
                  <a:lnTo>
                    <a:pt x="95757" y="235203"/>
                  </a:lnTo>
                  <a:lnTo>
                    <a:pt x="122300" y="175894"/>
                  </a:lnTo>
                  <a:lnTo>
                    <a:pt x="270215" y="175894"/>
                  </a:lnTo>
                  <a:lnTo>
                    <a:pt x="261513" y="156844"/>
                  </a:lnTo>
                  <a:lnTo>
                    <a:pt x="130936" y="156844"/>
                  </a:lnTo>
                  <a:lnTo>
                    <a:pt x="184150" y="37718"/>
                  </a:lnTo>
                  <a:lnTo>
                    <a:pt x="207099" y="37718"/>
                  </a:lnTo>
                  <a:lnTo>
                    <a:pt x="195960" y="13334"/>
                  </a:lnTo>
                  <a:close/>
                </a:path>
                <a:path w="865504" h="297179">
                  <a:moveTo>
                    <a:pt x="270215" y="175894"/>
                  </a:moveTo>
                  <a:lnTo>
                    <a:pt x="245999" y="175894"/>
                  </a:lnTo>
                  <a:lnTo>
                    <a:pt x="272668" y="235203"/>
                  </a:lnTo>
                  <a:lnTo>
                    <a:pt x="297306" y="235203"/>
                  </a:lnTo>
                  <a:lnTo>
                    <a:pt x="270215" y="175894"/>
                  </a:lnTo>
                  <a:close/>
                </a:path>
                <a:path w="865504" h="297179">
                  <a:moveTo>
                    <a:pt x="207099" y="37718"/>
                  </a:moveTo>
                  <a:lnTo>
                    <a:pt x="184150" y="37718"/>
                  </a:lnTo>
                  <a:lnTo>
                    <a:pt x="237362" y="156844"/>
                  </a:lnTo>
                  <a:lnTo>
                    <a:pt x="261513" y="156844"/>
                  </a:lnTo>
                  <a:lnTo>
                    <a:pt x="207099" y="37718"/>
                  </a:lnTo>
                  <a:close/>
                </a:path>
                <a:path w="865504" h="297179">
                  <a:moveTo>
                    <a:pt x="486028" y="13334"/>
                  </a:moveTo>
                  <a:lnTo>
                    <a:pt x="333882" y="13334"/>
                  </a:lnTo>
                  <a:lnTo>
                    <a:pt x="333882" y="235203"/>
                  </a:lnTo>
                  <a:lnTo>
                    <a:pt x="490854" y="235203"/>
                  </a:lnTo>
                  <a:lnTo>
                    <a:pt x="490854" y="214883"/>
                  </a:lnTo>
                  <a:lnTo>
                    <a:pt x="357377" y="214883"/>
                  </a:lnTo>
                  <a:lnTo>
                    <a:pt x="357377" y="132460"/>
                  </a:lnTo>
                  <a:lnTo>
                    <a:pt x="472058" y="132460"/>
                  </a:lnTo>
                  <a:lnTo>
                    <a:pt x="472058" y="112521"/>
                  </a:lnTo>
                  <a:lnTo>
                    <a:pt x="357377" y="112521"/>
                  </a:lnTo>
                  <a:lnTo>
                    <a:pt x="357377" y="33527"/>
                  </a:lnTo>
                  <a:lnTo>
                    <a:pt x="486028" y="33527"/>
                  </a:lnTo>
                  <a:lnTo>
                    <a:pt x="486028" y="13334"/>
                  </a:lnTo>
                  <a:close/>
                </a:path>
                <a:path w="865504" h="297179">
                  <a:moveTo>
                    <a:pt x="697864" y="13334"/>
                  </a:moveTo>
                  <a:lnTo>
                    <a:pt x="545718" y="13334"/>
                  </a:lnTo>
                  <a:lnTo>
                    <a:pt x="545718" y="235203"/>
                  </a:lnTo>
                  <a:lnTo>
                    <a:pt x="569213" y="235203"/>
                  </a:lnTo>
                  <a:lnTo>
                    <a:pt x="569213" y="141096"/>
                  </a:lnTo>
                  <a:lnTo>
                    <a:pt x="683894" y="141096"/>
                  </a:lnTo>
                  <a:lnTo>
                    <a:pt x="683894" y="120776"/>
                  </a:lnTo>
                  <a:lnTo>
                    <a:pt x="569213" y="120776"/>
                  </a:lnTo>
                  <a:lnTo>
                    <a:pt x="569213" y="33527"/>
                  </a:lnTo>
                  <a:lnTo>
                    <a:pt x="697864" y="33527"/>
                  </a:lnTo>
                  <a:lnTo>
                    <a:pt x="697864" y="13334"/>
                  </a:lnTo>
                  <a:close/>
                </a:path>
                <a:path w="865504" h="297179">
                  <a:moveTo>
                    <a:pt x="744981" y="0"/>
                  </a:moveTo>
                  <a:lnTo>
                    <a:pt x="723391" y="0"/>
                  </a:lnTo>
                  <a:lnTo>
                    <a:pt x="732182" y="16287"/>
                  </a:lnTo>
                  <a:lnTo>
                    <a:pt x="739711" y="33146"/>
                  </a:lnTo>
                  <a:lnTo>
                    <a:pt x="754911" y="87292"/>
                  </a:lnTo>
                  <a:lnTo>
                    <a:pt x="759273" y="126950"/>
                  </a:lnTo>
                  <a:lnTo>
                    <a:pt x="759293" y="127194"/>
                  </a:lnTo>
                  <a:lnTo>
                    <a:pt x="759840" y="148335"/>
                  </a:lnTo>
                  <a:lnTo>
                    <a:pt x="759293" y="169477"/>
                  </a:lnTo>
                  <a:lnTo>
                    <a:pt x="757650" y="189833"/>
                  </a:lnTo>
                  <a:lnTo>
                    <a:pt x="751077" y="228091"/>
                  </a:lnTo>
                  <a:lnTo>
                    <a:pt x="732182" y="280384"/>
                  </a:lnTo>
                  <a:lnTo>
                    <a:pt x="723391" y="296671"/>
                  </a:lnTo>
                  <a:lnTo>
                    <a:pt x="744981" y="296671"/>
                  </a:lnTo>
                  <a:lnTo>
                    <a:pt x="767252" y="248273"/>
                  </a:lnTo>
                  <a:lnTo>
                    <a:pt x="776708" y="210486"/>
                  </a:lnTo>
                  <a:lnTo>
                    <a:pt x="781470" y="169719"/>
                  </a:lnTo>
                  <a:lnTo>
                    <a:pt x="782065" y="148335"/>
                  </a:lnTo>
                  <a:lnTo>
                    <a:pt x="781475" y="127194"/>
                  </a:lnTo>
                  <a:lnTo>
                    <a:pt x="776654" y="86131"/>
                  </a:lnTo>
                  <a:lnTo>
                    <a:pt x="767056" y="48220"/>
                  </a:lnTo>
                  <a:lnTo>
                    <a:pt x="753340" y="14882"/>
                  </a:lnTo>
                  <a:lnTo>
                    <a:pt x="744981" y="0"/>
                  </a:lnTo>
                  <a:close/>
                </a:path>
                <a:path w="865504" h="297179">
                  <a:moveTo>
                    <a:pt x="852677" y="202183"/>
                  </a:moveTo>
                  <a:lnTo>
                    <a:pt x="843406" y="202183"/>
                  </a:lnTo>
                  <a:lnTo>
                    <a:pt x="839342" y="203834"/>
                  </a:lnTo>
                  <a:lnTo>
                    <a:pt x="836167" y="207136"/>
                  </a:lnTo>
                  <a:lnTo>
                    <a:pt x="832865" y="210438"/>
                  </a:lnTo>
                  <a:lnTo>
                    <a:pt x="831214" y="214502"/>
                  </a:lnTo>
                  <a:lnTo>
                    <a:pt x="831214" y="224154"/>
                  </a:lnTo>
                  <a:lnTo>
                    <a:pt x="832865" y="228345"/>
                  </a:lnTo>
                  <a:lnTo>
                    <a:pt x="836167" y="231647"/>
                  </a:lnTo>
                  <a:lnTo>
                    <a:pt x="839342" y="235076"/>
                  </a:lnTo>
                  <a:lnTo>
                    <a:pt x="843406" y="236727"/>
                  </a:lnTo>
                  <a:lnTo>
                    <a:pt x="852677" y="236727"/>
                  </a:lnTo>
                  <a:lnTo>
                    <a:pt x="856614" y="235076"/>
                  </a:lnTo>
                  <a:lnTo>
                    <a:pt x="860043" y="231647"/>
                  </a:lnTo>
                  <a:lnTo>
                    <a:pt x="863473" y="228345"/>
                  </a:lnTo>
                  <a:lnTo>
                    <a:pt x="865124" y="224154"/>
                  </a:lnTo>
                  <a:lnTo>
                    <a:pt x="865124" y="214502"/>
                  </a:lnTo>
                  <a:lnTo>
                    <a:pt x="863473" y="210438"/>
                  </a:lnTo>
                  <a:lnTo>
                    <a:pt x="856614" y="203834"/>
                  </a:lnTo>
                  <a:lnTo>
                    <a:pt x="852677" y="202183"/>
                  </a:lnTo>
                  <a:close/>
                </a:path>
              </a:pathLst>
            </a:custGeom>
            <a:solidFill>
              <a:srgbClr val="000000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746226" y="4886071"/>
              <a:ext cx="1841245" cy="30492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3607541" y="5278501"/>
              <a:ext cx="2117725" cy="270510"/>
            </a:xfrm>
            <a:custGeom>
              <a:avLst/>
              <a:gdLst/>
              <a:ahLst/>
              <a:cxnLst/>
              <a:rect l="l" t="t" r="r" b="b"/>
              <a:pathLst>
                <a:path w="2117725" h="270510">
                  <a:moveTo>
                    <a:pt x="19430" y="1904"/>
                  </a:moveTo>
                  <a:lnTo>
                    <a:pt x="0" y="1904"/>
                  </a:lnTo>
                  <a:lnTo>
                    <a:pt x="0" y="223774"/>
                  </a:lnTo>
                  <a:lnTo>
                    <a:pt x="23494" y="223774"/>
                  </a:lnTo>
                  <a:lnTo>
                    <a:pt x="23494" y="43687"/>
                  </a:lnTo>
                  <a:lnTo>
                    <a:pt x="52603" y="43687"/>
                  </a:lnTo>
                  <a:lnTo>
                    <a:pt x="19430" y="1904"/>
                  </a:lnTo>
                  <a:close/>
                </a:path>
                <a:path w="2117725" h="270510">
                  <a:moveTo>
                    <a:pt x="52603" y="43687"/>
                  </a:moveTo>
                  <a:lnTo>
                    <a:pt x="23494" y="43687"/>
                  </a:lnTo>
                  <a:lnTo>
                    <a:pt x="166115" y="223774"/>
                  </a:lnTo>
                  <a:lnTo>
                    <a:pt x="185419" y="223774"/>
                  </a:lnTo>
                  <a:lnTo>
                    <a:pt x="185419" y="181863"/>
                  </a:lnTo>
                  <a:lnTo>
                    <a:pt x="162305" y="181863"/>
                  </a:lnTo>
                  <a:lnTo>
                    <a:pt x="52603" y="43687"/>
                  </a:lnTo>
                  <a:close/>
                </a:path>
                <a:path w="2117725" h="270510">
                  <a:moveTo>
                    <a:pt x="185419" y="1904"/>
                  </a:moveTo>
                  <a:lnTo>
                    <a:pt x="162305" y="1904"/>
                  </a:lnTo>
                  <a:lnTo>
                    <a:pt x="162305" y="181863"/>
                  </a:lnTo>
                  <a:lnTo>
                    <a:pt x="185419" y="181863"/>
                  </a:lnTo>
                  <a:lnTo>
                    <a:pt x="185419" y="1904"/>
                  </a:lnTo>
                  <a:close/>
                </a:path>
                <a:path w="2117725" h="270510">
                  <a:moveTo>
                    <a:pt x="346709" y="1904"/>
                  </a:moveTo>
                  <a:lnTo>
                    <a:pt x="323469" y="1904"/>
                  </a:lnTo>
                  <a:lnTo>
                    <a:pt x="222123" y="223774"/>
                  </a:lnTo>
                  <a:lnTo>
                    <a:pt x="246506" y="223774"/>
                  </a:lnTo>
                  <a:lnTo>
                    <a:pt x="273176" y="164464"/>
                  </a:lnTo>
                  <a:lnTo>
                    <a:pt x="420964" y="164464"/>
                  </a:lnTo>
                  <a:lnTo>
                    <a:pt x="412262" y="145414"/>
                  </a:lnTo>
                  <a:lnTo>
                    <a:pt x="281686" y="145414"/>
                  </a:lnTo>
                  <a:lnTo>
                    <a:pt x="334898" y="26288"/>
                  </a:lnTo>
                  <a:lnTo>
                    <a:pt x="357848" y="26288"/>
                  </a:lnTo>
                  <a:lnTo>
                    <a:pt x="346709" y="1904"/>
                  </a:lnTo>
                  <a:close/>
                </a:path>
                <a:path w="2117725" h="270510">
                  <a:moveTo>
                    <a:pt x="420964" y="164464"/>
                  </a:moveTo>
                  <a:lnTo>
                    <a:pt x="396748" y="164464"/>
                  </a:lnTo>
                  <a:lnTo>
                    <a:pt x="423417" y="223774"/>
                  </a:lnTo>
                  <a:lnTo>
                    <a:pt x="448055" y="223774"/>
                  </a:lnTo>
                  <a:lnTo>
                    <a:pt x="420964" y="164464"/>
                  </a:lnTo>
                  <a:close/>
                </a:path>
                <a:path w="2117725" h="270510">
                  <a:moveTo>
                    <a:pt x="357848" y="26288"/>
                  </a:moveTo>
                  <a:lnTo>
                    <a:pt x="334898" y="26288"/>
                  </a:lnTo>
                  <a:lnTo>
                    <a:pt x="388238" y="145414"/>
                  </a:lnTo>
                  <a:lnTo>
                    <a:pt x="412262" y="145414"/>
                  </a:lnTo>
                  <a:lnTo>
                    <a:pt x="357848" y="26288"/>
                  </a:lnTo>
                  <a:close/>
                </a:path>
                <a:path w="2117725" h="270510">
                  <a:moveTo>
                    <a:pt x="551179" y="22098"/>
                  </a:moveTo>
                  <a:lnTo>
                    <a:pt x="527811" y="22098"/>
                  </a:lnTo>
                  <a:lnTo>
                    <a:pt x="527811" y="223774"/>
                  </a:lnTo>
                  <a:lnTo>
                    <a:pt x="551179" y="223774"/>
                  </a:lnTo>
                  <a:lnTo>
                    <a:pt x="551179" y="22098"/>
                  </a:lnTo>
                  <a:close/>
                </a:path>
                <a:path w="2117725" h="270510">
                  <a:moveTo>
                    <a:pt x="629157" y="1904"/>
                  </a:moveTo>
                  <a:lnTo>
                    <a:pt x="449834" y="1904"/>
                  </a:lnTo>
                  <a:lnTo>
                    <a:pt x="449834" y="22098"/>
                  </a:lnTo>
                  <a:lnTo>
                    <a:pt x="629157" y="22098"/>
                  </a:lnTo>
                  <a:lnTo>
                    <a:pt x="629157" y="1904"/>
                  </a:lnTo>
                  <a:close/>
                </a:path>
                <a:path w="2117725" h="270510">
                  <a:moveTo>
                    <a:pt x="687577" y="1904"/>
                  </a:moveTo>
                  <a:lnTo>
                    <a:pt x="664082" y="1904"/>
                  </a:lnTo>
                  <a:lnTo>
                    <a:pt x="664082" y="129032"/>
                  </a:lnTo>
                  <a:lnTo>
                    <a:pt x="670147" y="170592"/>
                  </a:lnTo>
                  <a:lnTo>
                    <a:pt x="701424" y="211748"/>
                  </a:lnTo>
                  <a:lnTo>
                    <a:pt x="755396" y="225678"/>
                  </a:lnTo>
                  <a:lnTo>
                    <a:pt x="775731" y="224131"/>
                  </a:lnTo>
                  <a:lnTo>
                    <a:pt x="793686" y="219487"/>
                  </a:lnTo>
                  <a:lnTo>
                    <a:pt x="809259" y="211748"/>
                  </a:lnTo>
                  <a:lnTo>
                    <a:pt x="817813" y="204724"/>
                  </a:lnTo>
                  <a:lnTo>
                    <a:pt x="755396" y="204724"/>
                  </a:lnTo>
                  <a:lnTo>
                    <a:pt x="739892" y="203533"/>
                  </a:lnTo>
                  <a:lnTo>
                    <a:pt x="704976" y="185674"/>
                  </a:lnTo>
                  <a:lnTo>
                    <a:pt x="688671" y="146133"/>
                  </a:lnTo>
                  <a:lnTo>
                    <a:pt x="687639" y="129032"/>
                  </a:lnTo>
                  <a:lnTo>
                    <a:pt x="687577" y="1904"/>
                  </a:lnTo>
                  <a:close/>
                </a:path>
                <a:path w="2117725" h="270510">
                  <a:moveTo>
                    <a:pt x="846327" y="1904"/>
                  </a:moveTo>
                  <a:lnTo>
                    <a:pt x="823594" y="1904"/>
                  </a:lnTo>
                  <a:lnTo>
                    <a:pt x="823533" y="129032"/>
                  </a:lnTo>
                  <a:lnTo>
                    <a:pt x="822499" y="146133"/>
                  </a:lnTo>
                  <a:lnTo>
                    <a:pt x="806069" y="185674"/>
                  </a:lnTo>
                  <a:lnTo>
                    <a:pt x="771064" y="203533"/>
                  </a:lnTo>
                  <a:lnTo>
                    <a:pt x="755396" y="204724"/>
                  </a:lnTo>
                  <a:lnTo>
                    <a:pt x="817813" y="204724"/>
                  </a:lnTo>
                  <a:lnTo>
                    <a:pt x="840390" y="170592"/>
                  </a:lnTo>
                  <a:lnTo>
                    <a:pt x="846327" y="129032"/>
                  </a:lnTo>
                  <a:lnTo>
                    <a:pt x="846327" y="1904"/>
                  </a:lnTo>
                  <a:close/>
                </a:path>
                <a:path w="2117725" h="270510">
                  <a:moveTo>
                    <a:pt x="1000505" y="1904"/>
                  </a:moveTo>
                  <a:lnTo>
                    <a:pt x="917448" y="1904"/>
                  </a:lnTo>
                  <a:lnTo>
                    <a:pt x="917448" y="223774"/>
                  </a:lnTo>
                  <a:lnTo>
                    <a:pt x="940942" y="223774"/>
                  </a:lnTo>
                  <a:lnTo>
                    <a:pt x="940942" y="153415"/>
                  </a:lnTo>
                  <a:lnTo>
                    <a:pt x="1006601" y="153415"/>
                  </a:lnTo>
                  <a:lnTo>
                    <a:pt x="1012571" y="153035"/>
                  </a:lnTo>
                  <a:lnTo>
                    <a:pt x="1018286" y="152400"/>
                  </a:lnTo>
                  <a:lnTo>
                    <a:pt x="1043860" y="152400"/>
                  </a:lnTo>
                  <a:lnTo>
                    <a:pt x="1040511" y="147700"/>
                  </a:lnTo>
                  <a:lnTo>
                    <a:pt x="1051990" y="143099"/>
                  </a:lnTo>
                  <a:lnTo>
                    <a:pt x="1062053" y="137271"/>
                  </a:lnTo>
                  <a:lnTo>
                    <a:pt x="1066686" y="133476"/>
                  </a:lnTo>
                  <a:lnTo>
                    <a:pt x="940942" y="133476"/>
                  </a:lnTo>
                  <a:lnTo>
                    <a:pt x="940942" y="22098"/>
                  </a:lnTo>
                  <a:lnTo>
                    <a:pt x="1067053" y="22098"/>
                  </a:lnTo>
                  <a:lnTo>
                    <a:pt x="1053887" y="13263"/>
                  </a:lnTo>
                  <a:lnTo>
                    <a:pt x="1038399" y="6953"/>
                  </a:lnTo>
                  <a:lnTo>
                    <a:pt x="1020601" y="3167"/>
                  </a:lnTo>
                  <a:lnTo>
                    <a:pt x="1000505" y="1904"/>
                  </a:lnTo>
                  <a:close/>
                </a:path>
                <a:path w="2117725" h="270510">
                  <a:moveTo>
                    <a:pt x="1043860" y="152400"/>
                  </a:moveTo>
                  <a:lnTo>
                    <a:pt x="1018286" y="152400"/>
                  </a:lnTo>
                  <a:lnTo>
                    <a:pt x="1068959" y="223774"/>
                  </a:lnTo>
                  <a:lnTo>
                    <a:pt x="1094740" y="223774"/>
                  </a:lnTo>
                  <a:lnTo>
                    <a:pt x="1043860" y="152400"/>
                  </a:lnTo>
                  <a:close/>
                </a:path>
                <a:path w="2117725" h="270510">
                  <a:moveTo>
                    <a:pt x="1067053" y="22098"/>
                  </a:moveTo>
                  <a:lnTo>
                    <a:pt x="999871" y="22098"/>
                  </a:lnTo>
                  <a:lnTo>
                    <a:pt x="1015392" y="23002"/>
                  </a:lnTo>
                  <a:lnTo>
                    <a:pt x="1028985" y="25717"/>
                  </a:lnTo>
                  <a:lnTo>
                    <a:pt x="1063371" y="54133"/>
                  </a:lnTo>
                  <a:lnTo>
                    <a:pt x="1067688" y="77977"/>
                  </a:lnTo>
                  <a:lnTo>
                    <a:pt x="1066599" y="90431"/>
                  </a:lnTo>
                  <a:lnTo>
                    <a:pt x="1040626" y="125225"/>
                  </a:lnTo>
                  <a:lnTo>
                    <a:pt x="999871" y="133476"/>
                  </a:lnTo>
                  <a:lnTo>
                    <a:pt x="1066686" y="133476"/>
                  </a:lnTo>
                  <a:lnTo>
                    <a:pt x="1090370" y="90431"/>
                  </a:lnTo>
                  <a:lnTo>
                    <a:pt x="1091184" y="77977"/>
                  </a:lnTo>
                  <a:lnTo>
                    <a:pt x="1089681" y="61138"/>
                  </a:lnTo>
                  <a:lnTo>
                    <a:pt x="1085167" y="46228"/>
                  </a:lnTo>
                  <a:lnTo>
                    <a:pt x="1077628" y="33222"/>
                  </a:lnTo>
                  <a:lnTo>
                    <a:pt x="1067053" y="22098"/>
                  </a:lnTo>
                  <a:close/>
                </a:path>
                <a:path w="2117725" h="270510">
                  <a:moveTo>
                    <a:pt x="1235202" y="1904"/>
                  </a:moveTo>
                  <a:lnTo>
                    <a:pt x="1211961" y="1904"/>
                  </a:lnTo>
                  <a:lnTo>
                    <a:pt x="1110615" y="223774"/>
                  </a:lnTo>
                  <a:lnTo>
                    <a:pt x="1134998" y="223774"/>
                  </a:lnTo>
                  <a:lnTo>
                    <a:pt x="1161669" y="164464"/>
                  </a:lnTo>
                  <a:lnTo>
                    <a:pt x="1309456" y="164464"/>
                  </a:lnTo>
                  <a:lnTo>
                    <a:pt x="1300754" y="145414"/>
                  </a:lnTo>
                  <a:lnTo>
                    <a:pt x="1170177" y="145414"/>
                  </a:lnTo>
                  <a:lnTo>
                    <a:pt x="1223390" y="26288"/>
                  </a:lnTo>
                  <a:lnTo>
                    <a:pt x="1246340" y="26288"/>
                  </a:lnTo>
                  <a:lnTo>
                    <a:pt x="1235202" y="1904"/>
                  </a:lnTo>
                  <a:close/>
                </a:path>
                <a:path w="2117725" h="270510">
                  <a:moveTo>
                    <a:pt x="1309456" y="164464"/>
                  </a:moveTo>
                  <a:lnTo>
                    <a:pt x="1285240" y="164464"/>
                  </a:lnTo>
                  <a:lnTo>
                    <a:pt x="1311909" y="223774"/>
                  </a:lnTo>
                  <a:lnTo>
                    <a:pt x="1336548" y="223774"/>
                  </a:lnTo>
                  <a:lnTo>
                    <a:pt x="1309456" y="164464"/>
                  </a:lnTo>
                  <a:close/>
                </a:path>
                <a:path w="2117725" h="270510">
                  <a:moveTo>
                    <a:pt x="1246340" y="26288"/>
                  </a:moveTo>
                  <a:lnTo>
                    <a:pt x="1223390" y="26288"/>
                  </a:lnTo>
                  <a:lnTo>
                    <a:pt x="1276730" y="145414"/>
                  </a:lnTo>
                  <a:lnTo>
                    <a:pt x="1300754" y="145414"/>
                  </a:lnTo>
                  <a:lnTo>
                    <a:pt x="1246340" y="26288"/>
                  </a:lnTo>
                  <a:close/>
                </a:path>
                <a:path w="2117725" h="270510">
                  <a:moveTo>
                    <a:pt x="1439671" y="22098"/>
                  </a:moveTo>
                  <a:lnTo>
                    <a:pt x="1416303" y="22098"/>
                  </a:lnTo>
                  <a:lnTo>
                    <a:pt x="1416303" y="223774"/>
                  </a:lnTo>
                  <a:lnTo>
                    <a:pt x="1439671" y="223774"/>
                  </a:lnTo>
                  <a:lnTo>
                    <a:pt x="1439671" y="22098"/>
                  </a:lnTo>
                  <a:close/>
                </a:path>
                <a:path w="2117725" h="270510">
                  <a:moveTo>
                    <a:pt x="1517650" y="1904"/>
                  </a:moveTo>
                  <a:lnTo>
                    <a:pt x="1338325" y="1904"/>
                  </a:lnTo>
                  <a:lnTo>
                    <a:pt x="1338325" y="22098"/>
                  </a:lnTo>
                  <a:lnTo>
                    <a:pt x="1517650" y="22098"/>
                  </a:lnTo>
                  <a:lnTo>
                    <a:pt x="1517650" y="1904"/>
                  </a:lnTo>
                  <a:close/>
                </a:path>
                <a:path w="2117725" h="270510">
                  <a:moveTo>
                    <a:pt x="1577975" y="1904"/>
                  </a:moveTo>
                  <a:lnTo>
                    <a:pt x="1554479" y="1904"/>
                  </a:lnTo>
                  <a:lnTo>
                    <a:pt x="1554479" y="223774"/>
                  </a:lnTo>
                  <a:lnTo>
                    <a:pt x="1577975" y="223774"/>
                  </a:lnTo>
                  <a:lnTo>
                    <a:pt x="1577975" y="1904"/>
                  </a:lnTo>
                  <a:close/>
                </a:path>
                <a:path w="2117725" h="270510">
                  <a:moveTo>
                    <a:pt x="1669923" y="1904"/>
                  </a:moveTo>
                  <a:lnTo>
                    <a:pt x="1650492" y="1904"/>
                  </a:lnTo>
                  <a:lnTo>
                    <a:pt x="1650492" y="223774"/>
                  </a:lnTo>
                  <a:lnTo>
                    <a:pt x="1673986" y="223774"/>
                  </a:lnTo>
                  <a:lnTo>
                    <a:pt x="1673986" y="43687"/>
                  </a:lnTo>
                  <a:lnTo>
                    <a:pt x="1703095" y="43687"/>
                  </a:lnTo>
                  <a:lnTo>
                    <a:pt x="1669923" y="1904"/>
                  </a:lnTo>
                  <a:close/>
                </a:path>
                <a:path w="2117725" h="270510">
                  <a:moveTo>
                    <a:pt x="1703095" y="43687"/>
                  </a:moveTo>
                  <a:lnTo>
                    <a:pt x="1673986" y="43687"/>
                  </a:lnTo>
                  <a:lnTo>
                    <a:pt x="1816607" y="223774"/>
                  </a:lnTo>
                  <a:lnTo>
                    <a:pt x="1835911" y="223774"/>
                  </a:lnTo>
                  <a:lnTo>
                    <a:pt x="1835911" y="181863"/>
                  </a:lnTo>
                  <a:lnTo>
                    <a:pt x="1812798" y="181863"/>
                  </a:lnTo>
                  <a:lnTo>
                    <a:pt x="1703095" y="43687"/>
                  </a:lnTo>
                  <a:close/>
                </a:path>
                <a:path w="2117725" h="270510">
                  <a:moveTo>
                    <a:pt x="1835911" y="1904"/>
                  </a:moveTo>
                  <a:lnTo>
                    <a:pt x="1812798" y="1904"/>
                  </a:lnTo>
                  <a:lnTo>
                    <a:pt x="1812798" y="181863"/>
                  </a:lnTo>
                  <a:lnTo>
                    <a:pt x="1835911" y="181863"/>
                  </a:lnTo>
                  <a:lnTo>
                    <a:pt x="1835911" y="1904"/>
                  </a:lnTo>
                  <a:close/>
                </a:path>
                <a:path w="2117725" h="270510">
                  <a:moveTo>
                    <a:pt x="1895982" y="178815"/>
                  </a:moveTo>
                  <a:lnTo>
                    <a:pt x="1886838" y="196850"/>
                  </a:lnTo>
                  <a:lnTo>
                    <a:pt x="1893673" y="203017"/>
                  </a:lnTo>
                  <a:lnTo>
                    <a:pt x="1901793" y="208565"/>
                  </a:lnTo>
                  <a:lnTo>
                    <a:pt x="1945052" y="223694"/>
                  </a:lnTo>
                  <a:lnTo>
                    <a:pt x="1969261" y="225678"/>
                  </a:lnTo>
                  <a:lnTo>
                    <a:pt x="1982253" y="225180"/>
                  </a:lnTo>
                  <a:lnTo>
                    <a:pt x="1994139" y="223694"/>
                  </a:lnTo>
                  <a:lnTo>
                    <a:pt x="2004892" y="221232"/>
                  </a:lnTo>
                  <a:lnTo>
                    <a:pt x="2005059" y="221232"/>
                  </a:lnTo>
                  <a:lnTo>
                    <a:pt x="2015236" y="217550"/>
                  </a:lnTo>
                  <a:lnTo>
                    <a:pt x="2023973" y="213173"/>
                  </a:lnTo>
                  <a:lnTo>
                    <a:pt x="2031507" y="208057"/>
                  </a:lnTo>
                  <a:lnTo>
                    <a:pt x="2034020" y="205739"/>
                  </a:lnTo>
                  <a:lnTo>
                    <a:pt x="1969261" y="205739"/>
                  </a:lnTo>
                  <a:lnTo>
                    <a:pt x="1958689" y="205265"/>
                  </a:lnTo>
                  <a:lnTo>
                    <a:pt x="1918610" y="194246"/>
                  </a:lnTo>
                  <a:lnTo>
                    <a:pt x="1902557" y="184530"/>
                  </a:lnTo>
                  <a:lnTo>
                    <a:pt x="1895982" y="178815"/>
                  </a:lnTo>
                  <a:close/>
                </a:path>
                <a:path w="2117725" h="270510">
                  <a:moveTo>
                    <a:pt x="1973961" y="0"/>
                  </a:moveTo>
                  <a:lnTo>
                    <a:pt x="1928367" y="8254"/>
                  </a:lnTo>
                  <a:lnTo>
                    <a:pt x="1897209" y="37347"/>
                  </a:lnTo>
                  <a:lnTo>
                    <a:pt x="1892216" y="60198"/>
                  </a:lnTo>
                  <a:lnTo>
                    <a:pt x="1892173" y="60833"/>
                  </a:lnTo>
                  <a:lnTo>
                    <a:pt x="1908436" y="99091"/>
                  </a:lnTo>
                  <a:lnTo>
                    <a:pt x="1945782" y="117379"/>
                  </a:lnTo>
                  <a:lnTo>
                    <a:pt x="1978152" y="126075"/>
                  </a:lnTo>
                  <a:lnTo>
                    <a:pt x="1986915" y="128460"/>
                  </a:lnTo>
                  <a:lnTo>
                    <a:pt x="2026157" y="150495"/>
                  </a:lnTo>
                  <a:lnTo>
                    <a:pt x="2028825" y="157479"/>
                  </a:lnTo>
                  <a:lnTo>
                    <a:pt x="2028825" y="166370"/>
                  </a:lnTo>
                  <a:lnTo>
                    <a:pt x="2005587" y="199578"/>
                  </a:lnTo>
                  <a:lnTo>
                    <a:pt x="1969261" y="205739"/>
                  </a:lnTo>
                  <a:lnTo>
                    <a:pt x="2034020" y="205739"/>
                  </a:lnTo>
                  <a:lnTo>
                    <a:pt x="2051853" y="166370"/>
                  </a:lnTo>
                  <a:lnTo>
                    <a:pt x="2051938" y="165100"/>
                  </a:lnTo>
                  <a:lnTo>
                    <a:pt x="2051294" y="155507"/>
                  </a:lnTo>
                  <a:lnTo>
                    <a:pt x="2029904" y="122555"/>
                  </a:lnTo>
                  <a:lnTo>
                    <a:pt x="1988173" y="106277"/>
                  </a:lnTo>
                  <a:lnTo>
                    <a:pt x="1966737" y="100802"/>
                  </a:lnTo>
                  <a:lnTo>
                    <a:pt x="1958022" y="98425"/>
                  </a:lnTo>
                  <a:lnTo>
                    <a:pt x="1918080" y="76200"/>
                  </a:lnTo>
                  <a:lnTo>
                    <a:pt x="1915413" y="69087"/>
                  </a:lnTo>
                  <a:lnTo>
                    <a:pt x="1915413" y="60198"/>
                  </a:lnTo>
                  <a:lnTo>
                    <a:pt x="1938385" y="26314"/>
                  </a:lnTo>
                  <a:lnTo>
                    <a:pt x="1973961" y="19938"/>
                  </a:lnTo>
                  <a:lnTo>
                    <a:pt x="2042687" y="19938"/>
                  </a:lnTo>
                  <a:lnTo>
                    <a:pt x="2042794" y="19685"/>
                  </a:lnTo>
                  <a:lnTo>
                    <a:pt x="2002107" y="2946"/>
                  </a:lnTo>
                  <a:lnTo>
                    <a:pt x="1983438" y="331"/>
                  </a:lnTo>
                  <a:lnTo>
                    <a:pt x="1973961" y="0"/>
                  </a:lnTo>
                  <a:close/>
                </a:path>
                <a:path w="2117725" h="270510">
                  <a:moveTo>
                    <a:pt x="2042687" y="19938"/>
                  </a:moveTo>
                  <a:lnTo>
                    <a:pt x="1973961" y="19938"/>
                  </a:lnTo>
                  <a:lnTo>
                    <a:pt x="1981626" y="20224"/>
                  </a:lnTo>
                  <a:lnTo>
                    <a:pt x="1989375" y="21081"/>
                  </a:lnTo>
                  <a:lnTo>
                    <a:pt x="2027775" y="34047"/>
                  </a:lnTo>
                  <a:lnTo>
                    <a:pt x="2034921" y="38353"/>
                  </a:lnTo>
                  <a:lnTo>
                    <a:pt x="2042567" y="20224"/>
                  </a:lnTo>
                  <a:lnTo>
                    <a:pt x="2042687" y="19938"/>
                  </a:lnTo>
                  <a:close/>
                </a:path>
                <a:path w="2117725" h="270510">
                  <a:moveTo>
                    <a:pt x="2105786" y="190753"/>
                  </a:moveTo>
                  <a:lnTo>
                    <a:pt x="2096134" y="190753"/>
                  </a:lnTo>
                  <a:lnTo>
                    <a:pt x="2092071" y="192404"/>
                  </a:lnTo>
                  <a:lnTo>
                    <a:pt x="2085721" y="199009"/>
                  </a:lnTo>
                  <a:lnTo>
                    <a:pt x="2084069" y="203073"/>
                  </a:lnTo>
                  <a:lnTo>
                    <a:pt x="2084069" y="211962"/>
                  </a:lnTo>
                  <a:lnTo>
                    <a:pt x="2095500" y="224027"/>
                  </a:lnTo>
                  <a:lnTo>
                    <a:pt x="2084704" y="270001"/>
                  </a:lnTo>
                  <a:lnTo>
                    <a:pt x="2099944" y="270001"/>
                  </a:lnTo>
                  <a:lnTo>
                    <a:pt x="2113279" y="226313"/>
                  </a:lnTo>
                  <a:lnTo>
                    <a:pt x="2114804" y="222503"/>
                  </a:lnTo>
                  <a:lnTo>
                    <a:pt x="2115946" y="219075"/>
                  </a:lnTo>
                  <a:lnTo>
                    <a:pt x="2116581" y="216153"/>
                  </a:lnTo>
                  <a:lnTo>
                    <a:pt x="2117344" y="213233"/>
                  </a:lnTo>
                  <a:lnTo>
                    <a:pt x="2117725" y="210438"/>
                  </a:lnTo>
                  <a:lnTo>
                    <a:pt x="2117725" y="203073"/>
                  </a:lnTo>
                  <a:lnTo>
                    <a:pt x="2116200" y="199009"/>
                  </a:lnTo>
                  <a:lnTo>
                    <a:pt x="2109850" y="192404"/>
                  </a:lnTo>
                  <a:lnTo>
                    <a:pt x="2105786" y="190753"/>
                  </a:lnTo>
                  <a:close/>
                </a:path>
              </a:pathLst>
            </a:custGeom>
            <a:solidFill>
              <a:srgbClr val="000000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572489" y="5652516"/>
              <a:ext cx="2190242" cy="30048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3933551" y="6029071"/>
              <a:ext cx="1443355" cy="237490"/>
            </a:xfrm>
            <a:custGeom>
              <a:avLst/>
              <a:gdLst/>
              <a:ahLst/>
              <a:cxnLst/>
              <a:rect l="l" t="t" r="r" b="b"/>
              <a:pathLst>
                <a:path w="1443355" h="237489">
                  <a:moveTo>
                    <a:pt x="82930" y="67182"/>
                  </a:moveTo>
                  <a:lnTo>
                    <a:pt x="40512" y="77850"/>
                  </a:lnTo>
                  <a:lnTo>
                    <a:pt x="10667" y="107823"/>
                  </a:lnTo>
                  <a:lnTo>
                    <a:pt x="0" y="151764"/>
                  </a:lnTo>
                  <a:lnTo>
                    <a:pt x="666" y="163812"/>
                  </a:lnTo>
                  <a:lnTo>
                    <a:pt x="16599" y="205003"/>
                  </a:lnTo>
                  <a:lnTo>
                    <a:pt x="50301" y="230727"/>
                  </a:lnTo>
                  <a:lnTo>
                    <a:pt x="72146" y="236180"/>
                  </a:lnTo>
                  <a:lnTo>
                    <a:pt x="73540" y="236180"/>
                  </a:lnTo>
                  <a:lnTo>
                    <a:pt x="82930" y="236727"/>
                  </a:lnTo>
                  <a:lnTo>
                    <a:pt x="120522" y="227964"/>
                  </a:lnTo>
                  <a:lnTo>
                    <a:pt x="135847" y="216788"/>
                  </a:lnTo>
                  <a:lnTo>
                    <a:pt x="84835" y="216788"/>
                  </a:lnTo>
                  <a:lnTo>
                    <a:pt x="76213" y="216288"/>
                  </a:lnTo>
                  <a:lnTo>
                    <a:pt x="40449" y="198961"/>
                  </a:lnTo>
                  <a:lnTo>
                    <a:pt x="23235" y="161030"/>
                  </a:lnTo>
                  <a:lnTo>
                    <a:pt x="22732" y="151764"/>
                  </a:lnTo>
                  <a:lnTo>
                    <a:pt x="23235" y="142573"/>
                  </a:lnTo>
                  <a:lnTo>
                    <a:pt x="40449" y="104695"/>
                  </a:lnTo>
                  <a:lnTo>
                    <a:pt x="76213" y="87368"/>
                  </a:lnTo>
                  <a:lnTo>
                    <a:pt x="84835" y="86867"/>
                  </a:lnTo>
                  <a:lnTo>
                    <a:pt x="135355" y="86867"/>
                  </a:lnTo>
                  <a:lnTo>
                    <a:pt x="134461" y="85931"/>
                  </a:lnTo>
                  <a:lnTo>
                    <a:pt x="92862" y="67706"/>
                  </a:lnTo>
                  <a:lnTo>
                    <a:pt x="82930" y="67182"/>
                  </a:lnTo>
                  <a:close/>
                </a:path>
                <a:path w="1443355" h="237489">
                  <a:moveTo>
                    <a:pt x="168909" y="202183"/>
                  </a:moveTo>
                  <a:lnTo>
                    <a:pt x="147319" y="202183"/>
                  </a:lnTo>
                  <a:lnTo>
                    <a:pt x="147319" y="235203"/>
                  </a:lnTo>
                  <a:lnTo>
                    <a:pt x="168909" y="235203"/>
                  </a:lnTo>
                  <a:lnTo>
                    <a:pt x="168909" y="202183"/>
                  </a:lnTo>
                  <a:close/>
                </a:path>
                <a:path w="1443355" h="237489">
                  <a:moveTo>
                    <a:pt x="135355" y="86867"/>
                  </a:moveTo>
                  <a:lnTo>
                    <a:pt x="84835" y="86867"/>
                  </a:lnTo>
                  <a:lnTo>
                    <a:pt x="93384" y="87368"/>
                  </a:lnTo>
                  <a:lnTo>
                    <a:pt x="101504" y="88868"/>
                  </a:lnTo>
                  <a:lnTo>
                    <a:pt x="134229" y="110853"/>
                  </a:lnTo>
                  <a:lnTo>
                    <a:pt x="146684" y="151764"/>
                  </a:lnTo>
                  <a:lnTo>
                    <a:pt x="146184" y="161030"/>
                  </a:lnTo>
                  <a:lnTo>
                    <a:pt x="129047" y="198961"/>
                  </a:lnTo>
                  <a:lnTo>
                    <a:pt x="93384" y="216288"/>
                  </a:lnTo>
                  <a:lnTo>
                    <a:pt x="84835" y="216788"/>
                  </a:lnTo>
                  <a:lnTo>
                    <a:pt x="135847" y="216788"/>
                  </a:lnTo>
                  <a:lnTo>
                    <a:pt x="141864" y="210141"/>
                  </a:lnTo>
                  <a:lnTo>
                    <a:pt x="147319" y="202183"/>
                  </a:lnTo>
                  <a:lnTo>
                    <a:pt x="168909" y="202183"/>
                  </a:lnTo>
                  <a:lnTo>
                    <a:pt x="168909" y="100202"/>
                  </a:lnTo>
                  <a:lnTo>
                    <a:pt x="146430" y="100202"/>
                  </a:lnTo>
                  <a:lnTo>
                    <a:pt x="140815" y="92584"/>
                  </a:lnTo>
                  <a:lnTo>
                    <a:pt x="135355" y="86867"/>
                  </a:lnTo>
                  <a:close/>
                </a:path>
                <a:path w="1443355" h="237489">
                  <a:moveTo>
                    <a:pt x="168909" y="0"/>
                  </a:moveTo>
                  <a:lnTo>
                    <a:pt x="146430" y="0"/>
                  </a:lnTo>
                  <a:lnTo>
                    <a:pt x="146430" y="100202"/>
                  </a:lnTo>
                  <a:lnTo>
                    <a:pt x="168909" y="100202"/>
                  </a:lnTo>
                  <a:lnTo>
                    <a:pt x="168909" y="0"/>
                  </a:lnTo>
                  <a:close/>
                </a:path>
                <a:path w="1443355" h="237489">
                  <a:moveTo>
                    <a:pt x="299719" y="67182"/>
                  </a:moveTo>
                  <a:lnTo>
                    <a:pt x="256285" y="77977"/>
                  </a:lnTo>
                  <a:lnTo>
                    <a:pt x="225932" y="108076"/>
                  </a:lnTo>
                  <a:lnTo>
                    <a:pt x="221208" y="117855"/>
                  </a:lnTo>
                  <a:lnTo>
                    <a:pt x="221099" y="118082"/>
                  </a:lnTo>
                  <a:lnTo>
                    <a:pt x="217646" y="128682"/>
                  </a:lnTo>
                  <a:lnTo>
                    <a:pt x="215574" y="139902"/>
                  </a:lnTo>
                  <a:lnTo>
                    <a:pt x="214883" y="151764"/>
                  </a:lnTo>
                  <a:lnTo>
                    <a:pt x="215574" y="163701"/>
                  </a:lnTo>
                  <a:lnTo>
                    <a:pt x="231979" y="204696"/>
                  </a:lnTo>
                  <a:lnTo>
                    <a:pt x="266287" y="230620"/>
                  </a:lnTo>
                  <a:lnTo>
                    <a:pt x="299719" y="236727"/>
                  </a:lnTo>
                  <a:lnTo>
                    <a:pt x="311507" y="236057"/>
                  </a:lnTo>
                  <a:lnTo>
                    <a:pt x="352325" y="219833"/>
                  </a:lnTo>
                  <a:lnTo>
                    <a:pt x="355825" y="216788"/>
                  </a:lnTo>
                  <a:lnTo>
                    <a:pt x="299719" y="216788"/>
                  </a:lnTo>
                  <a:lnTo>
                    <a:pt x="291097" y="216288"/>
                  </a:lnTo>
                  <a:lnTo>
                    <a:pt x="255333" y="198961"/>
                  </a:lnTo>
                  <a:lnTo>
                    <a:pt x="238119" y="161030"/>
                  </a:lnTo>
                  <a:lnTo>
                    <a:pt x="237616" y="151764"/>
                  </a:lnTo>
                  <a:lnTo>
                    <a:pt x="238119" y="142573"/>
                  </a:lnTo>
                  <a:lnTo>
                    <a:pt x="255333" y="104695"/>
                  </a:lnTo>
                  <a:lnTo>
                    <a:pt x="291097" y="87368"/>
                  </a:lnTo>
                  <a:lnTo>
                    <a:pt x="299719" y="86867"/>
                  </a:lnTo>
                  <a:lnTo>
                    <a:pt x="355723" y="86867"/>
                  </a:lnTo>
                  <a:lnTo>
                    <a:pt x="352325" y="83931"/>
                  </a:lnTo>
                  <a:lnTo>
                    <a:pt x="343153" y="77977"/>
                  </a:lnTo>
                  <a:lnTo>
                    <a:pt x="333224" y="73237"/>
                  </a:lnTo>
                  <a:lnTo>
                    <a:pt x="322675" y="69865"/>
                  </a:lnTo>
                  <a:lnTo>
                    <a:pt x="311507" y="67851"/>
                  </a:lnTo>
                  <a:lnTo>
                    <a:pt x="299719" y="67182"/>
                  </a:lnTo>
                  <a:close/>
                </a:path>
                <a:path w="1443355" h="237489">
                  <a:moveTo>
                    <a:pt x="355723" y="86867"/>
                  </a:moveTo>
                  <a:lnTo>
                    <a:pt x="299719" y="86867"/>
                  </a:lnTo>
                  <a:lnTo>
                    <a:pt x="308415" y="87368"/>
                  </a:lnTo>
                  <a:lnTo>
                    <a:pt x="316611" y="88868"/>
                  </a:lnTo>
                  <a:lnTo>
                    <a:pt x="349313" y="110853"/>
                  </a:lnTo>
                  <a:lnTo>
                    <a:pt x="361568" y="151764"/>
                  </a:lnTo>
                  <a:lnTo>
                    <a:pt x="361070" y="161030"/>
                  </a:lnTo>
                  <a:lnTo>
                    <a:pt x="359584" y="169783"/>
                  </a:lnTo>
                  <a:lnTo>
                    <a:pt x="357122" y="178036"/>
                  </a:lnTo>
                  <a:lnTo>
                    <a:pt x="353795" y="185572"/>
                  </a:lnTo>
                  <a:lnTo>
                    <a:pt x="353694" y="185800"/>
                  </a:lnTo>
                  <a:lnTo>
                    <a:pt x="324330" y="212288"/>
                  </a:lnTo>
                  <a:lnTo>
                    <a:pt x="299719" y="216788"/>
                  </a:lnTo>
                  <a:lnTo>
                    <a:pt x="355825" y="216788"/>
                  </a:lnTo>
                  <a:lnTo>
                    <a:pt x="360426" y="212788"/>
                  </a:lnTo>
                  <a:lnTo>
                    <a:pt x="367478" y="204696"/>
                  </a:lnTo>
                  <a:lnTo>
                    <a:pt x="373506" y="195579"/>
                  </a:lnTo>
                  <a:lnTo>
                    <a:pt x="378158" y="185800"/>
                  </a:lnTo>
                  <a:lnTo>
                    <a:pt x="378267" y="185572"/>
                  </a:lnTo>
                  <a:lnTo>
                    <a:pt x="381682" y="174958"/>
                  </a:lnTo>
                  <a:lnTo>
                    <a:pt x="383740" y="163701"/>
                  </a:lnTo>
                  <a:lnTo>
                    <a:pt x="384428" y="151764"/>
                  </a:lnTo>
                  <a:lnTo>
                    <a:pt x="383740" y="139902"/>
                  </a:lnTo>
                  <a:lnTo>
                    <a:pt x="367478" y="98980"/>
                  </a:lnTo>
                  <a:lnTo>
                    <a:pt x="360425" y="90931"/>
                  </a:lnTo>
                  <a:lnTo>
                    <a:pt x="355723" y="86867"/>
                  </a:lnTo>
                  <a:close/>
                </a:path>
                <a:path w="1443355" h="237489">
                  <a:moveTo>
                    <a:pt x="537717" y="13334"/>
                  </a:moveTo>
                  <a:lnTo>
                    <a:pt x="518286" y="13334"/>
                  </a:lnTo>
                  <a:lnTo>
                    <a:pt x="518286" y="235203"/>
                  </a:lnTo>
                  <a:lnTo>
                    <a:pt x="540765" y="235203"/>
                  </a:lnTo>
                  <a:lnTo>
                    <a:pt x="540765" y="58674"/>
                  </a:lnTo>
                  <a:lnTo>
                    <a:pt x="564256" y="58674"/>
                  </a:lnTo>
                  <a:lnTo>
                    <a:pt x="537717" y="13334"/>
                  </a:lnTo>
                  <a:close/>
                </a:path>
                <a:path w="1443355" h="237489">
                  <a:moveTo>
                    <a:pt x="748791" y="57657"/>
                  </a:moveTo>
                  <a:lnTo>
                    <a:pt x="726312" y="57657"/>
                  </a:lnTo>
                  <a:lnTo>
                    <a:pt x="726312" y="235203"/>
                  </a:lnTo>
                  <a:lnTo>
                    <a:pt x="748791" y="235203"/>
                  </a:lnTo>
                  <a:lnTo>
                    <a:pt x="748791" y="57657"/>
                  </a:lnTo>
                  <a:close/>
                </a:path>
                <a:path w="1443355" h="237489">
                  <a:moveTo>
                    <a:pt x="564256" y="58674"/>
                  </a:moveTo>
                  <a:lnTo>
                    <a:pt x="540765" y="58674"/>
                  </a:lnTo>
                  <a:lnTo>
                    <a:pt x="628014" y="207009"/>
                  </a:lnTo>
                  <a:lnTo>
                    <a:pt x="639063" y="207009"/>
                  </a:lnTo>
                  <a:lnTo>
                    <a:pt x="656128" y="177800"/>
                  </a:lnTo>
                  <a:lnTo>
                    <a:pt x="633983" y="177800"/>
                  </a:lnTo>
                  <a:lnTo>
                    <a:pt x="564256" y="58674"/>
                  </a:lnTo>
                  <a:close/>
                </a:path>
                <a:path w="1443355" h="237489">
                  <a:moveTo>
                    <a:pt x="748791" y="13334"/>
                  </a:moveTo>
                  <a:lnTo>
                    <a:pt x="729487" y="13334"/>
                  </a:lnTo>
                  <a:lnTo>
                    <a:pt x="633983" y="177800"/>
                  </a:lnTo>
                  <a:lnTo>
                    <a:pt x="656128" y="177800"/>
                  </a:lnTo>
                  <a:lnTo>
                    <a:pt x="726312" y="57657"/>
                  </a:lnTo>
                  <a:lnTo>
                    <a:pt x="748791" y="57657"/>
                  </a:lnTo>
                  <a:lnTo>
                    <a:pt x="748791" y="13334"/>
                  </a:lnTo>
                  <a:close/>
                </a:path>
                <a:path w="1443355" h="237489">
                  <a:moveTo>
                    <a:pt x="904620" y="13334"/>
                  </a:moveTo>
                  <a:lnTo>
                    <a:pt x="821562" y="13334"/>
                  </a:lnTo>
                  <a:lnTo>
                    <a:pt x="821562" y="235203"/>
                  </a:lnTo>
                  <a:lnTo>
                    <a:pt x="845057" y="235203"/>
                  </a:lnTo>
                  <a:lnTo>
                    <a:pt x="845057" y="165100"/>
                  </a:lnTo>
                  <a:lnTo>
                    <a:pt x="904620" y="165100"/>
                  </a:lnTo>
                  <a:lnTo>
                    <a:pt x="942514" y="160067"/>
                  </a:lnTo>
                  <a:lnTo>
                    <a:pt x="971655" y="144525"/>
                  </a:lnTo>
                  <a:lnTo>
                    <a:pt x="845057" y="144525"/>
                  </a:lnTo>
                  <a:lnTo>
                    <a:pt x="845057" y="33527"/>
                  </a:lnTo>
                  <a:lnTo>
                    <a:pt x="971168" y="33527"/>
                  </a:lnTo>
                  <a:lnTo>
                    <a:pt x="958002" y="24693"/>
                  </a:lnTo>
                  <a:lnTo>
                    <a:pt x="942514" y="18383"/>
                  </a:lnTo>
                  <a:lnTo>
                    <a:pt x="924716" y="14597"/>
                  </a:lnTo>
                  <a:lnTo>
                    <a:pt x="904620" y="13334"/>
                  </a:lnTo>
                  <a:close/>
                </a:path>
                <a:path w="1443355" h="237489">
                  <a:moveTo>
                    <a:pt x="971168" y="33527"/>
                  </a:moveTo>
                  <a:lnTo>
                    <a:pt x="903985" y="33527"/>
                  </a:lnTo>
                  <a:lnTo>
                    <a:pt x="919507" y="34432"/>
                  </a:lnTo>
                  <a:lnTo>
                    <a:pt x="933100" y="37147"/>
                  </a:lnTo>
                  <a:lnTo>
                    <a:pt x="967486" y="65563"/>
                  </a:lnTo>
                  <a:lnTo>
                    <a:pt x="971803" y="89407"/>
                  </a:lnTo>
                  <a:lnTo>
                    <a:pt x="970728" y="101814"/>
                  </a:lnTo>
                  <a:lnTo>
                    <a:pt x="944741" y="136435"/>
                  </a:lnTo>
                  <a:lnTo>
                    <a:pt x="903985" y="144525"/>
                  </a:lnTo>
                  <a:lnTo>
                    <a:pt x="971655" y="144525"/>
                  </a:lnTo>
                  <a:lnTo>
                    <a:pt x="981743" y="133984"/>
                  </a:lnTo>
                  <a:lnTo>
                    <a:pt x="989282" y="121030"/>
                  </a:lnTo>
                  <a:lnTo>
                    <a:pt x="993796" y="106171"/>
                  </a:lnTo>
                  <a:lnTo>
                    <a:pt x="995298" y="89407"/>
                  </a:lnTo>
                  <a:lnTo>
                    <a:pt x="993796" y="72568"/>
                  </a:lnTo>
                  <a:lnTo>
                    <a:pt x="989282" y="57658"/>
                  </a:lnTo>
                  <a:lnTo>
                    <a:pt x="981743" y="44652"/>
                  </a:lnTo>
                  <a:lnTo>
                    <a:pt x="971168" y="33527"/>
                  </a:lnTo>
                  <a:close/>
                </a:path>
                <a:path w="1443355" h="237489">
                  <a:moveTo>
                    <a:pt x="1115186" y="33527"/>
                  </a:moveTo>
                  <a:lnTo>
                    <a:pt x="1091818" y="33527"/>
                  </a:lnTo>
                  <a:lnTo>
                    <a:pt x="1091818" y="235203"/>
                  </a:lnTo>
                  <a:lnTo>
                    <a:pt x="1115186" y="235203"/>
                  </a:lnTo>
                  <a:lnTo>
                    <a:pt x="1115186" y="33527"/>
                  </a:lnTo>
                  <a:close/>
                </a:path>
                <a:path w="1443355" h="237489">
                  <a:moveTo>
                    <a:pt x="1193164" y="13334"/>
                  </a:moveTo>
                  <a:lnTo>
                    <a:pt x="1013840" y="13334"/>
                  </a:lnTo>
                  <a:lnTo>
                    <a:pt x="1013840" y="33527"/>
                  </a:lnTo>
                  <a:lnTo>
                    <a:pt x="1193164" y="33527"/>
                  </a:lnTo>
                  <a:lnTo>
                    <a:pt x="1193164" y="13334"/>
                  </a:lnTo>
                  <a:close/>
                </a:path>
                <a:path w="1443355" h="237489">
                  <a:moveTo>
                    <a:pt x="1327022" y="11429"/>
                  </a:moveTo>
                  <a:lnTo>
                    <a:pt x="1281070" y="19681"/>
                  </a:lnTo>
                  <a:lnTo>
                    <a:pt x="1243425" y="43592"/>
                  </a:lnTo>
                  <a:lnTo>
                    <a:pt x="1218828" y="79789"/>
                  </a:lnTo>
                  <a:lnTo>
                    <a:pt x="1210309" y="124205"/>
                  </a:lnTo>
                  <a:lnTo>
                    <a:pt x="1211260" y="139826"/>
                  </a:lnTo>
                  <a:lnTo>
                    <a:pt x="1225081" y="181304"/>
                  </a:lnTo>
                  <a:lnTo>
                    <a:pt x="1254640" y="214280"/>
                  </a:lnTo>
                  <a:lnTo>
                    <a:pt x="1295806" y="233473"/>
                  </a:lnTo>
                  <a:lnTo>
                    <a:pt x="1295957" y="233473"/>
                  </a:lnTo>
                  <a:lnTo>
                    <a:pt x="1311037" y="236202"/>
                  </a:lnTo>
                  <a:lnTo>
                    <a:pt x="1311272" y="236202"/>
                  </a:lnTo>
                  <a:lnTo>
                    <a:pt x="1327022" y="237108"/>
                  </a:lnTo>
                  <a:lnTo>
                    <a:pt x="1343096" y="236202"/>
                  </a:lnTo>
                  <a:lnTo>
                    <a:pt x="1358360" y="233473"/>
                  </a:lnTo>
                  <a:lnTo>
                    <a:pt x="1372814" y="228911"/>
                  </a:lnTo>
                  <a:lnTo>
                    <a:pt x="1386458" y="222503"/>
                  </a:lnTo>
                  <a:lnTo>
                    <a:pt x="1396438" y="216153"/>
                  </a:lnTo>
                  <a:lnTo>
                    <a:pt x="1327022" y="216153"/>
                  </a:lnTo>
                  <a:lnTo>
                    <a:pt x="1314186" y="215415"/>
                  </a:lnTo>
                  <a:lnTo>
                    <a:pt x="1269174" y="197790"/>
                  </a:lnTo>
                  <a:lnTo>
                    <a:pt x="1240408" y="160460"/>
                  </a:lnTo>
                  <a:lnTo>
                    <a:pt x="1233550" y="124205"/>
                  </a:lnTo>
                  <a:lnTo>
                    <a:pt x="1234312" y="111541"/>
                  </a:lnTo>
                  <a:lnTo>
                    <a:pt x="1252410" y="67234"/>
                  </a:lnTo>
                  <a:lnTo>
                    <a:pt x="1290321" y="39028"/>
                  </a:lnTo>
                  <a:lnTo>
                    <a:pt x="1327022" y="32384"/>
                  </a:lnTo>
                  <a:lnTo>
                    <a:pt x="1396460" y="32384"/>
                  </a:lnTo>
                  <a:lnTo>
                    <a:pt x="1386458" y="26034"/>
                  </a:lnTo>
                  <a:lnTo>
                    <a:pt x="1372928" y="19681"/>
                  </a:lnTo>
                  <a:lnTo>
                    <a:pt x="1358410" y="15081"/>
                  </a:lnTo>
                  <a:lnTo>
                    <a:pt x="1343107" y="12338"/>
                  </a:lnTo>
                  <a:lnTo>
                    <a:pt x="1327022" y="11429"/>
                  </a:lnTo>
                  <a:close/>
                </a:path>
                <a:path w="1443355" h="237489">
                  <a:moveTo>
                    <a:pt x="1396460" y="32384"/>
                  </a:moveTo>
                  <a:lnTo>
                    <a:pt x="1327022" y="32384"/>
                  </a:lnTo>
                  <a:lnTo>
                    <a:pt x="1339855" y="33123"/>
                  </a:lnTo>
                  <a:lnTo>
                    <a:pt x="1352057" y="35337"/>
                  </a:lnTo>
                  <a:lnTo>
                    <a:pt x="1393507" y="58419"/>
                  </a:lnTo>
                  <a:lnTo>
                    <a:pt x="1416891" y="99472"/>
                  </a:lnTo>
                  <a:lnTo>
                    <a:pt x="1419859" y="124205"/>
                  </a:lnTo>
                  <a:lnTo>
                    <a:pt x="1419119" y="136925"/>
                  </a:lnTo>
                  <a:lnTo>
                    <a:pt x="1401274" y="181304"/>
                  </a:lnTo>
                  <a:lnTo>
                    <a:pt x="1363616" y="209510"/>
                  </a:lnTo>
                  <a:lnTo>
                    <a:pt x="1327022" y="216153"/>
                  </a:lnTo>
                  <a:lnTo>
                    <a:pt x="1396438" y="216153"/>
                  </a:lnTo>
                  <a:lnTo>
                    <a:pt x="1428114" y="182117"/>
                  </a:lnTo>
                  <a:lnTo>
                    <a:pt x="1442402" y="139826"/>
                  </a:lnTo>
                  <a:lnTo>
                    <a:pt x="1443354" y="124205"/>
                  </a:lnTo>
                  <a:lnTo>
                    <a:pt x="1442403" y="108606"/>
                  </a:lnTo>
                  <a:lnTo>
                    <a:pt x="1428178" y="66548"/>
                  </a:lnTo>
                  <a:lnTo>
                    <a:pt x="1398986" y="33988"/>
                  </a:lnTo>
                  <a:lnTo>
                    <a:pt x="1396460" y="32384"/>
                  </a:lnTo>
                  <a:close/>
                </a:path>
              </a:pathLst>
            </a:custGeom>
            <a:solidFill>
              <a:srgbClr val="000000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904722" y="6407150"/>
              <a:ext cx="1210945" cy="240665"/>
            </a:xfrm>
            <a:custGeom>
              <a:avLst/>
              <a:gdLst/>
              <a:ahLst/>
              <a:cxnLst/>
              <a:rect l="l" t="t" r="r" b="b"/>
              <a:pathLst>
                <a:path w="1210944" h="240665">
                  <a:moveTo>
                    <a:pt x="94996" y="65024"/>
                  </a:moveTo>
                  <a:lnTo>
                    <a:pt x="57294" y="71399"/>
                  </a:lnTo>
                  <a:lnTo>
                    <a:pt x="18883" y="98115"/>
                  </a:lnTo>
                  <a:lnTo>
                    <a:pt x="761" y="140501"/>
                  </a:lnTo>
                  <a:lnTo>
                    <a:pt x="0" y="152908"/>
                  </a:lnTo>
                  <a:lnTo>
                    <a:pt x="636" y="163216"/>
                  </a:lnTo>
                  <a:lnTo>
                    <a:pt x="762" y="165240"/>
                  </a:lnTo>
                  <a:lnTo>
                    <a:pt x="3001" y="176657"/>
                  </a:lnTo>
                  <a:lnTo>
                    <a:pt x="3048" y="176895"/>
                  </a:lnTo>
                  <a:lnTo>
                    <a:pt x="26765" y="215931"/>
                  </a:lnTo>
                  <a:lnTo>
                    <a:pt x="69167" y="237823"/>
                  </a:lnTo>
                  <a:lnTo>
                    <a:pt x="94996" y="240664"/>
                  </a:lnTo>
                  <a:lnTo>
                    <a:pt x="108036" y="239952"/>
                  </a:lnTo>
                  <a:lnTo>
                    <a:pt x="151518" y="222970"/>
                  </a:lnTo>
                  <a:lnTo>
                    <a:pt x="170060" y="200025"/>
                  </a:lnTo>
                  <a:lnTo>
                    <a:pt x="94742" y="200025"/>
                  </a:lnTo>
                  <a:lnTo>
                    <a:pt x="85455" y="199239"/>
                  </a:lnTo>
                  <a:lnTo>
                    <a:pt x="53197" y="172418"/>
                  </a:lnTo>
                  <a:lnTo>
                    <a:pt x="50038" y="152908"/>
                  </a:lnTo>
                  <a:lnTo>
                    <a:pt x="50825" y="142525"/>
                  </a:lnTo>
                  <a:lnTo>
                    <a:pt x="77025" y="108807"/>
                  </a:lnTo>
                  <a:lnTo>
                    <a:pt x="94742" y="105663"/>
                  </a:lnTo>
                  <a:lnTo>
                    <a:pt x="169958" y="105663"/>
                  </a:lnTo>
                  <a:lnTo>
                    <a:pt x="166187" y="98597"/>
                  </a:lnTo>
                  <a:lnTo>
                    <a:pt x="131607" y="71399"/>
                  </a:lnTo>
                  <a:lnTo>
                    <a:pt x="108073" y="65736"/>
                  </a:lnTo>
                  <a:lnTo>
                    <a:pt x="94996" y="65024"/>
                  </a:lnTo>
                  <a:close/>
                </a:path>
                <a:path w="1210944" h="240665">
                  <a:moveTo>
                    <a:pt x="133096" y="176657"/>
                  </a:moveTo>
                  <a:lnTo>
                    <a:pt x="125835" y="186898"/>
                  </a:lnTo>
                  <a:lnTo>
                    <a:pt x="117014" y="194198"/>
                  </a:lnTo>
                  <a:lnTo>
                    <a:pt x="106646" y="198570"/>
                  </a:lnTo>
                  <a:lnTo>
                    <a:pt x="94742" y="200025"/>
                  </a:lnTo>
                  <a:lnTo>
                    <a:pt x="170060" y="200025"/>
                  </a:lnTo>
                  <a:lnTo>
                    <a:pt x="171450" y="197485"/>
                  </a:lnTo>
                  <a:lnTo>
                    <a:pt x="133096" y="176657"/>
                  </a:lnTo>
                  <a:close/>
                </a:path>
                <a:path w="1210944" h="240665">
                  <a:moveTo>
                    <a:pt x="169958" y="105663"/>
                  </a:moveTo>
                  <a:lnTo>
                    <a:pt x="94742" y="105663"/>
                  </a:lnTo>
                  <a:lnTo>
                    <a:pt x="106503" y="107118"/>
                  </a:lnTo>
                  <a:lnTo>
                    <a:pt x="116824" y="111490"/>
                  </a:lnTo>
                  <a:lnTo>
                    <a:pt x="125692" y="118790"/>
                  </a:lnTo>
                  <a:lnTo>
                    <a:pt x="133096" y="129032"/>
                  </a:lnTo>
                  <a:lnTo>
                    <a:pt x="171450" y="108458"/>
                  </a:lnTo>
                  <a:lnTo>
                    <a:pt x="169958" y="105663"/>
                  </a:lnTo>
                  <a:close/>
                </a:path>
                <a:path w="1210944" h="240665">
                  <a:moveTo>
                    <a:pt x="281178" y="65024"/>
                  </a:moveTo>
                  <a:lnTo>
                    <a:pt x="232918" y="76326"/>
                  </a:lnTo>
                  <a:lnTo>
                    <a:pt x="199390" y="107569"/>
                  </a:lnTo>
                  <a:lnTo>
                    <a:pt x="187451" y="152908"/>
                  </a:lnTo>
                  <a:lnTo>
                    <a:pt x="188192" y="165240"/>
                  </a:lnTo>
                  <a:lnTo>
                    <a:pt x="206039" y="207573"/>
                  </a:lnTo>
                  <a:lnTo>
                    <a:pt x="243941" y="234289"/>
                  </a:lnTo>
                  <a:lnTo>
                    <a:pt x="281178" y="240664"/>
                  </a:lnTo>
                  <a:lnTo>
                    <a:pt x="294326" y="239952"/>
                  </a:lnTo>
                  <a:lnTo>
                    <a:pt x="339459" y="223194"/>
                  </a:lnTo>
                  <a:lnTo>
                    <a:pt x="361383" y="200025"/>
                  </a:lnTo>
                  <a:lnTo>
                    <a:pt x="281178" y="200025"/>
                  </a:lnTo>
                  <a:lnTo>
                    <a:pt x="272133" y="199235"/>
                  </a:lnTo>
                  <a:lnTo>
                    <a:pt x="240553" y="172243"/>
                  </a:lnTo>
                  <a:lnTo>
                    <a:pt x="237490" y="152908"/>
                  </a:lnTo>
                  <a:lnTo>
                    <a:pt x="238253" y="142619"/>
                  </a:lnTo>
                  <a:lnTo>
                    <a:pt x="263874" y="108838"/>
                  </a:lnTo>
                  <a:lnTo>
                    <a:pt x="281178" y="105663"/>
                  </a:lnTo>
                  <a:lnTo>
                    <a:pt x="361383" y="105663"/>
                  </a:lnTo>
                  <a:lnTo>
                    <a:pt x="356119" y="98115"/>
                  </a:lnTo>
                  <a:lnTo>
                    <a:pt x="318432" y="71399"/>
                  </a:lnTo>
                  <a:lnTo>
                    <a:pt x="294326" y="65736"/>
                  </a:lnTo>
                  <a:lnTo>
                    <a:pt x="281178" y="65024"/>
                  </a:lnTo>
                  <a:close/>
                </a:path>
                <a:path w="1210944" h="240665">
                  <a:moveTo>
                    <a:pt x="361383" y="105663"/>
                  </a:moveTo>
                  <a:lnTo>
                    <a:pt x="281178" y="105663"/>
                  </a:lnTo>
                  <a:lnTo>
                    <a:pt x="290274" y="106453"/>
                  </a:lnTo>
                  <a:lnTo>
                    <a:pt x="298513" y="108838"/>
                  </a:lnTo>
                  <a:lnTo>
                    <a:pt x="323850" y="142619"/>
                  </a:lnTo>
                  <a:lnTo>
                    <a:pt x="324612" y="152908"/>
                  </a:lnTo>
                  <a:lnTo>
                    <a:pt x="323850" y="163123"/>
                  </a:lnTo>
                  <a:lnTo>
                    <a:pt x="298513" y="196850"/>
                  </a:lnTo>
                  <a:lnTo>
                    <a:pt x="281178" y="200025"/>
                  </a:lnTo>
                  <a:lnTo>
                    <a:pt x="361383" y="200025"/>
                  </a:lnTo>
                  <a:lnTo>
                    <a:pt x="374776" y="152908"/>
                  </a:lnTo>
                  <a:lnTo>
                    <a:pt x="374016" y="140501"/>
                  </a:lnTo>
                  <a:lnTo>
                    <a:pt x="371744" y="128809"/>
                  </a:lnTo>
                  <a:lnTo>
                    <a:pt x="367972" y="117832"/>
                  </a:lnTo>
                  <a:lnTo>
                    <a:pt x="362712" y="107569"/>
                  </a:lnTo>
                  <a:lnTo>
                    <a:pt x="361383" y="105663"/>
                  </a:lnTo>
                  <a:close/>
                </a:path>
                <a:path w="1210944" h="240665">
                  <a:moveTo>
                    <a:pt x="456819" y="67563"/>
                  </a:moveTo>
                  <a:lnTo>
                    <a:pt x="407289" y="67563"/>
                  </a:lnTo>
                  <a:lnTo>
                    <a:pt x="407289" y="238125"/>
                  </a:lnTo>
                  <a:lnTo>
                    <a:pt x="456819" y="238125"/>
                  </a:lnTo>
                  <a:lnTo>
                    <a:pt x="456819" y="67563"/>
                  </a:lnTo>
                  <a:close/>
                </a:path>
                <a:path w="1210944" h="240665">
                  <a:moveTo>
                    <a:pt x="499237" y="0"/>
                  </a:moveTo>
                  <a:lnTo>
                    <a:pt x="446024" y="0"/>
                  </a:lnTo>
                  <a:lnTo>
                    <a:pt x="403225" y="45720"/>
                  </a:lnTo>
                  <a:lnTo>
                    <a:pt x="441833" y="45720"/>
                  </a:lnTo>
                  <a:lnTo>
                    <a:pt x="499237" y="0"/>
                  </a:lnTo>
                  <a:close/>
                </a:path>
                <a:path w="1210944" h="240665">
                  <a:moveTo>
                    <a:pt x="662652" y="218439"/>
                  </a:moveTo>
                  <a:lnTo>
                    <a:pt x="550545" y="218439"/>
                  </a:lnTo>
                  <a:lnTo>
                    <a:pt x="560812" y="228181"/>
                  </a:lnTo>
                  <a:lnTo>
                    <a:pt x="573151" y="235124"/>
                  </a:lnTo>
                  <a:lnTo>
                    <a:pt x="587585" y="239281"/>
                  </a:lnTo>
                  <a:lnTo>
                    <a:pt x="604139" y="240664"/>
                  </a:lnTo>
                  <a:lnTo>
                    <a:pt x="615781" y="239976"/>
                  </a:lnTo>
                  <a:lnTo>
                    <a:pt x="656639" y="223690"/>
                  </a:lnTo>
                  <a:lnTo>
                    <a:pt x="662652" y="218439"/>
                  </a:lnTo>
                  <a:close/>
                </a:path>
                <a:path w="1210944" h="240665">
                  <a:moveTo>
                    <a:pt x="552831" y="2921"/>
                  </a:moveTo>
                  <a:lnTo>
                    <a:pt x="503301" y="2921"/>
                  </a:lnTo>
                  <a:lnTo>
                    <a:pt x="503301" y="238125"/>
                  </a:lnTo>
                  <a:lnTo>
                    <a:pt x="550545" y="238125"/>
                  </a:lnTo>
                  <a:lnTo>
                    <a:pt x="550545" y="218439"/>
                  </a:lnTo>
                  <a:lnTo>
                    <a:pt x="662652" y="218439"/>
                  </a:lnTo>
                  <a:lnTo>
                    <a:pt x="664797" y="216566"/>
                  </a:lnTo>
                  <a:lnTo>
                    <a:pt x="671931" y="208347"/>
                  </a:lnTo>
                  <a:lnTo>
                    <a:pt x="677386" y="200025"/>
                  </a:lnTo>
                  <a:lnTo>
                    <a:pt x="595630" y="200025"/>
                  </a:lnTo>
                  <a:lnTo>
                    <a:pt x="586533" y="199235"/>
                  </a:lnTo>
                  <a:lnTo>
                    <a:pt x="555244" y="172243"/>
                  </a:lnTo>
                  <a:lnTo>
                    <a:pt x="552196" y="152908"/>
                  </a:lnTo>
                  <a:lnTo>
                    <a:pt x="552958" y="142619"/>
                  </a:lnTo>
                  <a:lnTo>
                    <a:pt x="578294" y="108838"/>
                  </a:lnTo>
                  <a:lnTo>
                    <a:pt x="595630" y="105663"/>
                  </a:lnTo>
                  <a:lnTo>
                    <a:pt x="677386" y="105663"/>
                  </a:lnTo>
                  <a:lnTo>
                    <a:pt x="671931" y="97341"/>
                  </a:lnTo>
                  <a:lnTo>
                    <a:pt x="664797" y="89122"/>
                  </a:lnTo>
                  <a:lnTo>
                    <a:pt x="660761" y="85598"/>
                  </a:lnTo>
                  <a:lnTo>
                    <a:pt x="552831" y="85598"/>
                  </a:lnTo>
                  <a:lnTo>
                    <a:pt x="552831" y="2921"/>
                  </a:lnTo>
                  <a:close/>
                </a:path>
                <a:path w="1210944" h="240665">
                  <a:moveTo>
                    <a:pt x="677386" y="105663"/>
                  </a:moveTo>
                  <a:lnTo>
                    <a:pt x="595630" y="105663"/>
                  </a:lnTo>
                  <a:lnTo>
                    <a:pt x="604726" y="106453"/>
                  </a:lnTo>
                  <a:lnTo>
                    <a:pt x="612965" y="108838"/>
                  </a:lnTo>
                  <a:lnTo>
                    <a:pt x="638302" y="142619"/>
                  </a:lnTo>
                  <a:lnTo>
                    <a:pt x="639064" y="152908"/>
                  </a:lnTo>
                  <a:lnTo>
                    <a:pt x="638301" y="163123"/>
                  </a:lnTo>
                  <a:lnTo>
                    <a:pt x="612965" y="196850"/>
                  </a:lnTo>
                  <a:lnTo>
                    <a:pt x="595630" y="200025"/>
                  </a:lnTo>
                  <a:lnTo>
                    <a:pt x="677386" y="200025"/>
                  </a:lnTo>
                  <a:lnTo>
                    <a:pt x="689101" y="152908"/>
                  </a:lnTo>
                  <a:lnTo>
                    <a:pt x="688411" y="140094"/>
                  </a:lnTo>
                  <a:lnTo>
                    <a:pt x="686339" y="128127"/>
                  </a:lnTo>
                  <a:lnTo>
                    <a:pt x="682886" y="116992"/>
                  </a:lnTo>
                  <a:lnTo>
                    <a:pt x="678053" y="106679"/>
                  </a:lnTo>
                  <a:lnTo>
                    <a:pt x="677386" y="105663"/>
                  </a:lnTo>
                  <a:close/>
                </a:path>
                <a:path w="1210944" h="240665">
                  <a:moveTo>
                    <a:pt x="604139" y="65024"/>
                  </a:moveTo>
                  <a:lnTo>
                    <a:pt x="588710" y="66309"/>
                  </a:lnTo>
                  <a:lnTo>
                    <a:pt x="575008" y="70167"/>
                  </a:lnTo>
                  <a:lnTo>
                    <a:pt x="563044" y="76596"/>
                  </a:lnTo>
                  <a:lnTo>
                    <a:pt x="552831" y="85598"/>
                  </a:lnTo>
                  <a:lnTo>
                    <a:pt x="660761" y="85598"/>
                  </a:lnTo>
                  <a:lnTo>
                    <a:pt x="626887" y="67770"/>
                  </a:lnTo>
                  <a:lnTo>
                    <a:pt x="604139" y="65024"/>
                  </a:lnTo>
                  <a:close/>
                </a:path>
                <a:path w="1210944" h="240665">
                  <a:moveTo>
                    <a:pt x="801116" y="65024"/>
                  </a:moveTo>
                  <a:lnTo>
                    <a:pt x="754634" y="76326"/>
                  </a:lnTo>
                  <a:lnTo>
                    <a:pt x="721995" y="107696"/>
                  </a:lnTo>
                  <a:lnTo>
                    <a:pt x="710184" y="152908"/>
                  </a:lnTo>
                  <a:lnTo>
                    <a:pt x="710924" y="165240"/>
                  </a:lnTo>
                  <a:lnTo>
                    <a:pt x="728837" y="207573"/>
                  </a:lnTo>
                  <a:lnTo>
                    <a:pt x="767889" y="234289"/>
                  </a:lnTo>
                  <a:lnTo>
                    <a:pt x="807466" y="240664"/>
                  </a:lnTo>
                  <a:lnTo>
                    <a:pt x="829210" y="238948"/>
                  </a:lnTo>
                  <a:lnTo>
                    <a:pt x="848169" y="233791"/>
                  </a:lnTo>
                  <a:lnTo>
                    <a:pt x="864365" y="225180"/>
                  </a:lnTo>
                  <a:lnTo>
                    <a:pt x="877824" y="213105"/>
                  </a:lnTo>
                  <a:lnTo>
                    <a:pt x="866724" y="201040"/>
                  </a:lnTo>
                  <a:lnTo>
                    <a:pt x="808736" y="201040"/>
                  </a:lnTo>
                  <a:lnTo>
                    <a:pt x="799425" y="200469"/>
                  </a:lnTo>
                  <a:lnTo>
                    <a:pt x="765762" y="180990"/>
                  </a:lnTo>
                  <a:lnTo>
                    <a:pt x="759841" y="166750"/>
                  </a:lnTo>
                  <a:lnTo>
                    <a:pt x="888873" y="166750"/>
                  </a:lnTo>
                  <a:lnTo>
                    <a:pt x="889508" y="158496"/>
                  </a:lnTo>
                  <a:lnTo>
                    <a:pt x="889889" y="154177"/>
                  </a:lnTo>
                  <a:lnTo>
                    <a:pt x="889852" y="152908"/>
                  </a:lnTo>
                  <a:lnTo>
                    <a:pt x="889157" y="140664"/>
                  </a:lnTo>
                  <a:lnTo>
                    <a:pt x="888669" y="137922"/>
                  </a:lnTo>
                  <a:lnTo>
                    <a:pt x="759206" y="137922"/>
                  </a:lnTo>
                  <a:lnTo>
                    <a:pt x="761041" y="130250"/>
                  </a:lnTo>
                  <a:lnTo>
                    <a:pt x="793313" y="103086"/>
                  </a:lnTo>
                  <a:lnTo>
                    <a:pt x="801370" y="102488"/>
                  </a:lnTo>
                  <a:lnTo>
                    <a:pt x="875507" y="102488"/>
                  </a:lnTo>
                  <a:lnTo>
                    <a:pt x="871976" y="97250"/>
                  </a:lnTo>
                  <a:lnTo>
                    <a:pt x="835977" y="71078"/>
                  </a:lnTo>
                  <a:lnTo>
                    <a:pt x="813559" y="65736"/>
                  </a:lnTo>
                  <a:lnTo>
                    <a:pt x="814103" y="65736"/>
                  </a:lnTo>
                  <a:lnTo>
                    <a:pt x="801116" y="65024"/>
                  </a:lnTo>
                  <a:close/>
                </a:path>
                <a:path w="1210944" h="240665">
                  <a:moveTo>
                    <a:pt x="851535" y="184530"/>
                  </a:moveTo>
                  <a:lnTo>
                    <a:pt x="845566" y="190246"/>
                  </a:lnTo>
                  <a:lnTo>
                    <a:pt x="839216" y="194437"/>
                  </a:lnTo>
                  <a:lnTo>
                    <a:pt x="825500" y="199771"/>
                  </a:lnTo>
                  <a:lnTo>
                    <a:pt x="817626" y="201040"/>
                  </a:lnTo>
                  <a:lnTo>
                    <a:pt x="866724" y="201040"/>
                  </a:lnTo>
                  <a:lnTo>
                    <a:pt x="851535" y="184530"/>
                  </a:lnTo>
                  <a:close/>
                </a:path>
                <a:path w="1210944" h="240665">
                  <a:moveTo>
                    <a:pt x="875507" y="102488"/>
                  </a:moveTo>
                  <a:lnTo>
                    <a:pt x="801370" y="102488"/>
                  </a:lnTo>
                  <a:lnTo>
                    <a:pt x="809325" y="103086"/>
                  </a:lnTo>
                  <a:lnTo>
                    <a:pt x="816625" y="104886"/>
                  </a:lnTo>
                  <a:lnTo>
                    <a:pt x="843280" y="137922"/>
                  </a:lnTo>
                  <a:lnTo>
                    <a:pt x="888669" y="137922"/>
                  </a:lnTo>
                  <a:lnTo>
                    <a:pt x="878332" y="106679"/>
                  </a:lnTo>
                  <a:lnTo>
                    <a:pt x="875507" y="102488"/>
                  </a:lnTo>
                  <a:close/>
                </a:path>
                <a:path w="1210944" h="240665">
                  <a:moveTo>
                    <a:pt x="969645" y="67563"/>
                  </a:moveTo>
                  <a:lnTo>
                    <a:pt x="922401" y="67563"/>
                  </a:lnTo>
                  <a:lnTo>
                    <a:pt x="922401" y="238125"/>
                  </a:lnTo>
                  <a:lnTo>
                    <a:pt x="971931" y="238125"/>
                  </a:lnTo>
                  <a:lnTo>
                    <a:pt x="971931" y="152526"/>
                  </a:lnTo>
                  <a:lnTo>
                    <a:pt x="972554" y="142146"/>
                  </a:lnTo>
                  <a:lnTo>
                    <a:pt x="1001146" y="108535"/>
                  </a:lnTo>
                  <a:lnTo>
                    <a:pt x="1009269" y="107823"/>
                  </a:lnTo>
                  <a:lnTo>
                    <a:pt x="1205957" y="107823"/>
                  </a:lnTo>
                  <a:lnTo>
                    <a:pt x="1205880" y="107489"/>
                  </a:lnTo>
                  <a:lnTo>
                    <a:pt x="1200009" y="94545"/>
                  </a:lnTo>
                  <a:lnTo>
                    <a:pt x="1198779" y="92963"/>
                  </a:lnTo>
                  <a:lnTo>
                    <a:pt x="1079373" y="92963"/>
                  </a:lnTo>
                  <a:lnTo>
                    <a:pt x="1075096" y="87249"/>
                  </a:lnTo>
                  <a:lnTo>
                    <a:pt x="969645" y="87249"/>
                  </a:lnTo>
                  <a:lnTo>
                    <a:pt x="969645" y="67563"/>
                  </a:lnTo>
                  <a:close/>
                </a:path>
                <a:path w="1210944" h="240665">
                  <a:moveTo>
                    <a:pt x="1128776" y="107823"/>
                  </a:moveTo>
                  <a:lnTo>
                    <a:pt x="1009269" y="107823"/>
                  </a:lnTo>
                  <a:lnTo>
                    <a:pt x="1023437" y="110345"/>
                  </a:lnTo>
                  <a:lnTo>
                    <a:pt x="1033557" y="117903"/>
                  </a:lnTo>
                  <a:lnTo>
                    <a:pt x="1039629" y="130486"/>
                  </a:lnTo>
                  <a:lnTo>
                    <a:pt x="1041654" y="148082"/>
                  </a:lnTo>
                  <a:lnTo>
                    <a:pt x="1041654" y="238125"/>
                  </a:lnTo>
                  <a:lnTo>
                    <a:pt x="1091057" y="238125"/>
                  </a:lnTo>
                  <a:lnTo>
                    <a:pt x="1091057" y="152526"/>
                  </a:lnTo>
                  <a:lnTo>
                    <a:pt x="1091697" y="142146"/>
                  </a:lnTo>
                  <a:lnTo>
                    <a:pt x="1113186" y="110664"/>
                  </a:lnTo>
                  <a:lnTo>
                    <a:pt x="1120540" y="108535"/>
                  </a:lnTo>
                  <a:lnTo>
                    <a:pt x="1128776" y="107823"/>
                  </a:lnTo>
                  <a:close/>
                </a:path>
                <a:path w="1210944" h="240665">
                  <a:moveTo>
                    <a:pt x="1205957" y="107823"/>
                  </a:moveTo>
                  <a:lnTo>
                    <a:pt x="1128776" y="107823"/>
                  </a:lnTo>
                  <a:lnTo>
                    <a:pt x="1137215" y="108535"/>
                  </a:lnTo>
                  <a:lnTo>
                    <a:pt x="1136448" y="108535"/>
                  </a:lnTo>
                  <a:lnTo>
                    <a:pt x="1160637" y="138608"/>
                  </a:lnTo>
                  <a:lnTo>
                    <a:pt x="1161161" y="148082"/>
                  </a:lnTo>
                  <a:lnTo>
                    <a:pt x="1161161" y="238125"/>
                  </a:lnTo>
                  <a:lnTo>
                    <a:pt x="1210564" y="238125"/>
                  </a:lnTo>
                  <a:lnTo>
                    <a:pt x="1210441" y="138608"/>
                  </a:lnTo>
                  <a:lnTo>
                    <a:pt x="1209440" y="123471"/>
                  </a:lnTo>
                  <a:lnTo>
                    <a:pt x="1209395" y="122791"/>
                  </a:lnTo>
                  <a:lnTo>
                    <a:pt x="1205957" y="107823"/>
                  </a:lnTo>
                  <a:close/>
                </a:path>
                <a:path w="1210944" h="240665">
                  <a:moveTo>
                    <a:pt x="1140841" y="65024"/>
                  </a:moveTo>
                  <a:lnTo>
                    <a:pt x="1098143" y="76390"/>
                  </a:lnTo>
                  <a:lnTo>
                    <a:pt x="1079373" y="92963"/>
                  </a:lnTo>
                  <a:lnTo>
                    <a:pt x="1198779" y="92963"/>
                  </a:lnTo>
                  <a:lnTo>
                    <a:pt x="1156031" y="66212"/>
                  </a:lnTo>
                  <a:lnTo>
                    <a:pt x="1140841" y="65024"/>
                  </a:lnTo>
                  <a:close/>
                </a:path>
                <a:path w="1210944" h="240665">
                  <a:moveTo>
                    <a:pt x="1023239" y="65024"/>
                  </a:moveTo>
                  <a:lnTo>
                    <a:pt x="1013004" y="65478"/>
                  </a:lnTo>
                  <a:lnTo>
                    <a:pt x="1014492" y="65478"/>
                  </a:lnTo>
                  <a:lnTo>
                    <a:pt x="1007459" y="66452"/>
                  </a:lnTo>
                  <a:lnTo>
                    <a:pt x="969645" y="87249"/>
                  </a:lnTo>
                  <a:lnTo>
                    <a:pt x="1075096" y="87249"/>
                  </a:lnTo>
                  <a:lnTo>
                    <a:pt x="1074668" y="86677"/>
                  </a:lnTo>
                  <a:lnTo>
                    <a:pt x="1074558" y="86530"/>
                  </a:lnTo>
                  <a:lnTo>
                    <a:pt x="1040576" y="66849"/>
                  </a:lnTo>
                  <a:lnTo>
                    <a:pt x="1032096" y="65478"/>
                  </a:lnTo>
                  <a:lnTo>
                    <a:pt x="1023239" y="65024"/>
                  </a:lnTo>
                  <a:close/>
                </a:path>
              </a:pathLst>
            </a:custGeom>
            <a:solidFill>
              <a:srgbClr val="2D2F9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235047" y="6477254"/>
              <a:ext cx="169545" cy="16954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435202" y="6791071"/>
              <a:ext cx="2443352" cy="23672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4368399" y="7167245"/>
              <a:ext cx="589280" cy="242570"/>
            </a:xfrm>
            <a:custGeom>
              <a:avLst/>
              <a:gdLst/>
              <a:ahLst/>
              <a:cxnLst/>
              <a:rect l="l" t="t" r="r" b="b"/>
              <a:pathLst>
                <a:path w="589280" h="242570">
                  <a:moveTo>
                    <a:pt x="47244" y="69468"/>
                  </a:moveTo>
                  <a:lnTo>
                    <a:pt x="0" y="69468"/>
                  </a:lnTo>
                  <a:lnTo>
                    <a:pt x="0" y="240029"/>
                  </a:lnTo>
                  <a:lnTo>
                    <a:pt x="49530" y="240029"/>
                  </a:lnTo>
                  <a:lnTo>
                    <a:pt x="49530" y="155701"/>
                  </a:lnTo>
                  <a:lnTo>
                    <a:pt x="50220" y="144984"/>
                  </a:lnTo>
                  <a:lnTo>
                    <a:pt x="73596" y="112601"/>
                  </a:lnTo>
                  <a:lnTo>
                    <a:pt x="90424" y="109727"/>
                  </a:lnTo>
                  <a:lnTo>
                    <a:pt x="169572" y="109727"/>
                  </a:lnTo>
                  <a:lnTo>
                    <a:pt x="163441" y="96646"/>
                  </a:lnTo>
                  <a:lnTo>
                    <a:pt x="157672" y="89407"/>
                  </a:lnTo>
                  <a:lnTo>
                    <a:pt x="47244" y="89407"/>
                  </a:lnTo>
                  <a:lnTo>
                    <a:pt x="47244" y="69468"/>
                  </a:lnTo>
                  <a:close/>
                </a:path>
                <a:path w="589280" h="242570">
                  <a:moveTo>
                    <a:pt x="169543" y="109727"/>
                  </a:moveTo>
                  <a:lnTo>
                    <a:pt x="90424" y="109727"/>
                  </a:lnTo>
                  <a:lnTo>
                    <a:pt x="99516" y="110444"/>
                  </a:lnTo>
                  <a:lnTo>
                    <a:pt x="98658" y="110444"/>
                  </a:lnTo>
                  <a:lnTo>
                    <a:pt x="124418" y="140513"/>
                  </a:lnTo>
                  <a:lnTo>
                    <a:pt x="124968" y="149986"/>
                  </a:lnTo>
                  <a:lnTo>
                    <a:pt x="124968" y="240029"/>
                  </a:lnTo>
                  <a:lnTo>
                    <a:pt x="174371" y="240029"/>
                  </a:lnTo>
                  <a:lnTo>
                    <a:pt x="174371" y="142366"/>
                  </a:lnTo>
                  <a:lnTo>
                    <a:pt x="173193" y="125376"/>
                  </a:lnTo>
                  <a:lnTo>
                    <a:pt x="173156" y="124840"/>
                  </a:lnTo>
                  <a:lnTo>
                    <a:pt x="169543" y="109727"/>
                  </a:lnTo>
                  <a:close/>
                </a:path>
                <a:path w="589280" h="242570">
                  <a:moveTo>
                    <a:pt x="103759" y="66928"/>
                  </a:moveTo>
                  <a:lnTo>
                    <a:pt x="64728" y="76031"/>
                  </a:lnTo>
                  <a:lnTo>
                    <a:pt x="47244" y="89407"/>
                  </a:lnTo>
                  <a:lnTo>
                    <a:pt x="157672" y="89407"/>
                  </a:lnTo>
                  <a:lnTo>
                    <a:pt x="118810" y="68119"/>
                  </a:lnTo>
                  <a:lnTo>
                    <a:pt x="103759" y="66928"/>
                  </a:lnTo>
                  <a:close/>
                </a:path>
                <a:path w="589280" h="242570">
                  <a:moveTo>
                    <a:pt x="363490" y="106298"/>
                  </a:moveTo>
                  <a:lnTo>
                    <a:pt x="281686" y="106298"/>
                  </a:lnTo>
                  <a:lnTo>
                    <a:pt x="290879" y="106844"/>
                  </a:lnTo>
                  <a:lnTo>
                    <a:pt x="298846" y="108473"/>
                  </a:lnTo>
                  <a:lnTo>
                    <a:pt x="320929" y="139826"/>
                  </a:lnTo>
                  <a:lnTo>
                    <a:pt x="281686" y="139826"/>
                  </a:lnTo>
                  <a:lnTo>
                    <a:pt x="264158" y="140684"/>
                  </a:lnTo>
                  <a:lnTo>
                    <a:pt x="226314" y="153542"/>
                  </a:lnTo>
                  <a:lnTo>
                    <a:pt x="208407" y="190880"/>
                  </a:lnTo>
                  <a:lnTo>
                    <a:pt x="208883" y="198119"/>
                  </a:lnTo>
                  <a:lnTo>
                    <a:pt x="231261" y="232249"/>
                  </a:lnTo>
                  <a:lnTo>
                    <a:pt x="272161" y="242569"/>
                  </a:lnTo>
                  <a:lnTo>
                    <a:pt x="289635" y="241091"/>
                  </a:lnTo>
                  <a:lnTo>
                    <a:pt x="304133" y="236648"/>
                  </a:lnTo>
                  <a:lnTo>
                    <a:pt x="315630" y="229229"/>
                  </a:lnTo>
                  <a:lnTo>
                    <a:pt x="324104" y="218820"/>
                  </a:lnTo>
                  <a:lnTo>
                    <a:pt x="370459" y="218820"/>
                  </a:lnTo>
                  <a:lnTo>
                    <a:pt x="370459" y="209295"/>
                  </a:lnTo>
                  <a:lnTo>
                    <a:pt x="275844" y="209295"/>
                  </a:lnTo>
                  <a:lnTo>
                    <a:pt x="268986" y="207390"/>
                  </a:lnTo>
                  <a:lnTo>
                    <a:pt x="259080" y="200024"/>
                  </a:lnTo>
                  <a:lnTo>
                    <a:pt x="256540" y="195071"/>
                  </a:lnTo>
                  <a:lnTo>
                    <a:pt x="256540" y="188721"/>
                  </a:lnTo>
                  <a:lnTo>
                    <a:pt x="258444" y="179960"/>
                  </a:lnTo>
                  <a:lnTo>
                    <a:pt x="264159" y="173688"/>
                  </a:lnTo>
                  <a:lnTo>
                    <a:pt x="273684" y="169916"/>
                  </a:lnTo>
                  <a:lnTo>
                    <a:pt x="287020" y="168655"/>
                  </a:lnTo>
                  <a:lnTo>
                    <a:pt x="370459" y="168655"/>
                  </a:lnTo>
                  <a:lnTo>
                    <a:pt x="370459" y="142747"/>
                  </a:lnTo>
                  <a:lnTo>
                    <a:pt x="369171" y="125523"/>
                  </a:lnTo>
                  <a:lnTo>
                    <a:pt x="369125" y="124910"/>
                  </a:lnTo>
                  <a:lnTo>
                    <a:pt x="365125" y="109489"/>
                  </a:lnTo>
                  <a:lnTo>
                    <a:pt x="363490" y="106298"/>
                  </a:lnTo>
                  <a:close/>
                </a:path>
                <a:path w="589280" h="242570">
                  <a:moveTo>
                    <a:pt x="370459" y="218820"/>
                  </a:moveTo>
                  <a:lnTo>
                    <a:pt x="324104" y="218820"/>
                  </a:lnTo>
                  <a:lnTo>
                    <a:pt x="324104" y="240029"/>
                  </a:lnTo>
                  <a:lnTo>
                    <a:pt x="370459" y="240029"/>
                  </a:lnTo>
                  <a:lnTo>
                    <a:pt x="370459" y="218820"/>
                  </a:lnTo>
                  <a:close/>
                </a:path>
                <a:path w="589280" h="242570">
                  <a:moveTo>
                    <a:pt x="370459" y="168655"/>
                  </a:moveTo>
                  <a:lnTo>
                    <a:pt x="320929" y="168655"/>
                  </a:lnTo>
                  <a:lnTo>
                    <a:pt x="320929" y="186181"/>
                  </a:lnTo>
                  <a:lnTo>
                    <a:pt x="318262" y="193801"/>
                  </a:lnTo>
                  <a:lnTo>
                    <a:pt x="313563" y="199516"/>
                  </a:lnTo>
                  <a:lnTo>
                    <a:pt x="300482" y="207263"/>
                  </a:lnTo>
                  <a:lnTo>
                    <a:pt x="292989" y="209295"/>
                  </a:lnTo>
                  <a:lnTo>
                    <a:pt x="370459" y="209295"/>
                  </a:lnTo>
                  <a:lnTo>
                    <a:pt x="370459" y="168655"/>
                  </a:lnTo>
                  <a:close/>
                </a:path>
                <a:path w="589280" h="242570">
                  <a:moveTo>
                    <a:pt x="288290" y="66928"/>
                  </a:moveTo>
                  <a:lnTo>
                    <a:pt x="248158" y="72389"/>
                  </a:lnTo>
                  <a:lnTo>
                    <a:pt x="214757" y="87502"/>
                  </a:lnTo>
                  <a:lnTo>
                    <a:pt x="232537" y="122046"/>
                  </a:lnTo>
                  <a:lnTo>
                    <a:pt x="238633" y="117220"/>
                  </a:lnTo>
                  <a:lnTo>
                    <a:pt x="246126" y="113410"/>
                  </a:lnTo>
                  <a:lnTo>
                    <a:pt x="281686" y="106298"/>
                  </a:lnTo>
                  <a:lnTo>
                    <a:pt x="363490" y="106298"/>
                  </a:lnTo>
                  <a:lnTo>
                    <a:pt x="358457" y="96474"/>
                  </a:lnTo>
                  <a:lnTo>
                    <a:pt x="349123" y="85851"/>
                  </a:lnTo>
                  <a:lnTo>
                    <a:pt x="337385" y="77591"/>
                  </a:lnTo>
                  <a:lnTo>
                    <a:pt x="323326" y="71675"/>
                  </a:lnTo>
                  <a:lnTo>
                    <a:pt x="306957" y="68117"/>
                  </a:lnTo>
                  <a:lnTo>
                    <a:pt x="288290" y="66928"/>
                  </a:lnTo>
                  <a:close/>
                </a:path>
                <a:path w="589280" h="242570">
                  <a:moveTo>
                    <a:pt x="348427" y="28574"/>
                  </a:moveTo>
                  <a:lnTo>
                    <a:pt x="274828" y="28574"/>
                  </a:lnTo>
                  <a:lnTo>
                    <a:pt x="276987" y="29209"/>
                  </a:lnTo>
                  <a:lnTo>
                    <a:pt x="279273" y="30479"/>
                  </a:lnTo>
                  <a:lnTo>
                    <a:pt x="281432" y="31749"/>
                  </a:lnTo>
                  <a:lnTo>
                    <a:pt x="284226" y="33654"/>
                  </a:lnTo>
                  <a:lnTo>
                    <a:pt x="287738" y="36254"/>
                  </a:lnTo>
                  <a:lnTo>
                    <a:pt x="292989" y="40004"/>
                  </a:lnTo>
                  <a:lnTo>
                    <a:pt x="297815" y="43052"/>
                  </a:lnTo>
                  <a:lnTo>
                    <a:pt x="302133" y="45211"/>
                  </a:lnTo>
                  <a:lnTo>
                    <a:pt x="306451" y="47497"/>
                  </a:lnTo>
                  <a:lnTo>
                    <a:pt x="311404" y="48513"/>
                  </a:lnTo>
                  <a:lnTo>
                    <a:pt x="317119" y="48513"/>
                  </a:lnTo>
                  <a:lnTo>
                    <a:pt x="348041" y="29499"/>
                  </a:lnTo>
                  <a:lnTo>
                    <a:pt x="348427" y="28574"/>
                  </a:lnTo>
                  <a:close/>
                </a:path>
                <a:path w="589280" h="242570">
                  <a:moveTo>
                    <a:pt x="275082" y="0"/>
                  </a:moveTo>
                  <a:lnTo>
                    <a:pt x="269621" y="0"/>
                  </a:lnTo>
                  <a:lnTo>
                    <a:pt x="261758" y="785"/>
                  </a:lnTo>
                  <a:lnTo>
                    <a:pt x="233416" y="36254"/>
                  </a:lnTo>
                  <a:lnTo>
                    <a:pt x="232537" y="46354"/>
                  </a:lnTo>
                  <a:lnTo>
                    <a:pt x="257556" y="46354"/>
                  </a:lnTo>
                  <a:lnTo>
                    <a:pt x="257606" y="45211"/>
                  </a:lnTo>
                  <a:lnTo>
                    <a:pt x="257702" y="43052"/>
                  </a:lnTo>
                  <a:lnTo>
                    <a:pt x="268351" y="28574"/>
                  </a:lnTo>
                  <a:lnTo>
                    <a:pt x="348427" y="28574"/>
                  </a:lnTo>
                  <a:lnTo>
                    <a:pt x="351266" y="21780"/>
                  </a:lnTo>
                  <a:lnTo>
                    <a:pt x="351608" y="20319"/>
                  </a:lnTo>
                  <a:lnTo>
                    <a:pt x="311912" y="20319"/>
                  </a:lnTo>
                  <a:lnTo>
                    <a:pt x="309753" y="19684"/>
                  </a:lnTo>
                  <a:lnTo>
                    <a:pt x="307467" y="18414"/>
                  </a:lnTo>
                  <a:lnTo>
                    <a:pt x="305308" y="17144"/>
                  </a:lnTo>
                  <a:lnTo>
                    <a:pt x="302514" y="15239"/>
                  </a:lnTo>
                  <a:lnTo>
                    <a:pt x="299085" y="12699"/>
                  </a:lnTo>
                  <a:lnTo>
                    <a:pt x="293624" y="8762"/>
                  </a:lnTo>
                  <a:lnTo>
                    <a:pt x="288671" y="5587"/>
                  </a:lnTo>
                  <a:lnTo>
                    <a:pt x="284353" y="3428"/>
                  </a:lnTo>
                  <a:lnTo>
                    <a:pt x="280035" y="1142"/>
                  </a:lnTo>
                  <a:lnTo>
                    <a:pt x="275082" y="0"/>
                  </a:lnTo>
                  <a:close/>
                </a:path>
                <a:path w="589280" h="242570">
                  <a:moveTo>
                    <a:pt x="354203" y="3174"/>
                  </a:moveTo>
                  <a:lnTo>
                    <a:pt x="329184" y="3174"/>
                  </a:lnTo>
                  <a:lnTo>
                    <a:pt x="329069" y="5587"/>
                  </a:lnTo>
                  <a:lnTo>
                    <a:pt x="328998" y="7072"/>
                  </a:lnTo>
                  <a:lnTo>
                    <a:pt x="328930" y="8508"/>
                  </a:lnTo>
                  <a:lnTo>
                    <a:pt x="327406" y="12699"/>
                  </a:lnTo>
                  <a:lnTo>
                    <a:pt x="324612" y="15747"/>
                  </a:lnTo>
                  <a:lnTo>
                    <a:pt x="321691" y="18795"/>
                  </a:lnTo>
                  <a:lnTo>
                    <a:pt x="318262" y="20319"/>
                  </a:lnTo>
                  <a:lnTo>
                    <a:pt x="351608" y="20319"/>
                  </a:lnTo>
                  <a:lnTo>
                    <a:pt x="353323" y="13013"/>
                  </a:lnTo>
                  <a:lnTo>
                    <a:pt x="354180" y="3428"/>
                  </a:lnTo>
                  <a:lnTo>
                    <a:pt x="354203" y="3174"/>
                  </a:lnTo>
                  <a:close/>
                </a:path>
                <a:path w="589280" h="242570">
                  <a:moveTo>
                    <a:pt x="495681" y="66928"/>
                  </a:moveTo>
                  <a:lnTo>
                    <a:pt x="447421" y="78231"/>
                  </a:lnTo>
                  <a:lnTo>
                    <a:pt x="413893" y="109473"/>
                  </a:lnTo>
                  <a:lnTo>
                    <a:pt x="401955" y="154812"/>
                  </a:lnTo>
                  <a:lnTo>
                    <a:pt x="402695" y="167145"/>
                  </a:lnTo>
                  <a:lnTo>
                    <a:pt x="420542" y="209478"/>
                  </a:lnTo>
                  <a:lnTo>
                    <a:pt x="458444" y="236194"/>
                  </a:lnTo>
                  <a:lnTo>
                    <a:pt x="495681" y="242569"/>
                  </a:lnTo>
                  <a:lnTo>
                    <a:pt x="508829" y="241857"/>
                  </a:lnTo>
                  <a:lnTo>
                    <a:pt x="553962" y="225099"/>
                  </a:lnTo>
                  <a:lnTo>
                    <a:pt x="575886" y="201929"/>
                  </a:lnTo>
                  <a:lnTo>
                    <a:pt x="495681" y="201929"/>
                  </a:lnTo>
                  <a:lnTo>
                    <a:pt x="486636" y="201140"/>
                  </a:lnTo>
                  <a:lnTo>
                    <a:pt x="455056" y="174148"/>
                  </a:lnTo>
                  <a:lnTo>
                    <a:pt x="451993" y="154812"/>
                  </a:lnTo>
                  <a:lnTo>
                    <a:pt x="452756" y="144524"/>
                  </a:lnTo>
                  <a:lnTo>
                    <a:pt x="478377" y="110743"/>
                  </a:lnTo>
                  <a:lnTo>
                    <a:pt x="495681" y="107568"/>
                  </a:lnTo>
                  <a:lnTo>
                    <a:pt x="575886" y="107568"/>
                  </a:lnTo>
                  <a:lnTo>
                    <a:pt x="570622" y="100020"/>
                  </a:lnTo>
                  <a:lnTo>
                    <a:pt x="532935" y="73304"/>
                  </a:lnTo>
                  <a:lnTo>
                    <a:pt x="508829" y="67641"/>
                  </a:lnTo>
                  <a:lnTo>
                    <a:pt x="495681" y="66928"/>
                  </a:lnTo>
                  <a:close/>
                </a:path>
                <a:path w="589280" h="242570">
                  <a:moveTo>
                    <a:pt x="575886" y="107568"/>
                  </a:moveTo>
                  <a:lnTo>
                    <a:pt x="495681" y="107568"/>
                  </a:lnTo>
                  <a:lnTo>
                    <a:pt x="504777" y="108358"/>
                  </a:lnTo>
                  <a:lnTo>
                    <a:pt x="513016" y="110743"/>
                  </a:lnTo>
                  <a:lnTo>
                    <a:pt x="538353" y="144524"/>
                  </a:lnTo>
                  <a:lnTo>
                    <a:pt x="539115" y="154812"/>
                  </a:lnTo>
                  <a:lnTo>
                    <a:pt x="538353" y="165028"/>
                  </a:lnTo>
                  <a:lnTo>
                    <a:pt x="513016" y="198754"/>
                  </a:lnTo>
                  <a:lnTo>
                    <a:pt x="495681" y="201929"/>
                  </a:lnTo>
                  <a:lnTo>
                    <a:pt x="575886" y="201929"/>
                  </a:lnTo>
                  <a:lnTo>
                    <a:pt x="589280" y="154812"/>
                  </a:lnTo>
                  <a:lnTo>
                    <a:pt x="588519" y="142406"/>
                  </a:lnTo>
                  <a:lnTo>
                    <a:pt x="586247" y="130714"/>
                  </a:lnTo>
                  <a:lnTo>
                    <a:pt x="582475" y="119737"/>
                  </a:lnTo>
                  <a:lnTo>
                    <a:pt x="577215" y="109473"/>
                  </a:lnTo>
                  <a:lnTo>
                    <a:pt x="575886" y="107568"/>
                  </a:lnTo>
                  <a:close/>
                </a:path>
              </a:pathLst>
            </a:custGeom>
            <a:solidFill>
              <a:srgbClr val="2D2F9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741653" y="7538847"/>
              <a:ext cx="1823592" cy="251967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6138799" y="4142358"/>
            <a:ext cx="25701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b="1" spc="305" dirty="0">
                <a:solidFill>
                  <a:srgbClr val="E64622"/>
                </a:solidFill>
                <a:latin typeface="Century Gothic"/>
                <a:cs typeface="Century Gothic"/>
              </a:rPr>
              <a:t>AUTHORIZATION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579102" y="4142358"/>
            <a:ext cx="2820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spc="325" dirty="0">
                <a:solidFill>
                  <a:srgbClr val="E64622"/>
                </a:solidFill>
                <a:latin typeface="Century Gothic"/>
                <a:cs typeface="Century Gothic"/>
              </a:rPr>
              <a:t>MONITORING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486003" y="4142358"/>
            <a:ext cx="22917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spc="285" dirty="0">
                <a:solidFill>
                  <a:srgbClr val="044BB8"/>
                </a:solidFill>
                <a:latin typeface="Century Gothic"/>
                <a:cs typeface="Century Gothic"/>
              </a:rPr>
              <a:t>OVERSIGHT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55C9170-8DD8-5B25-0567-5797115E6DFF}"/>
              </a:ext>
            </a:extLst>
          </p:cNvPr>
          <p:cNvSpPr txBox="1"/>
          <p:nvPr/>
        </p:nvSpPr>
        <p:spPr>
          <a:xfrm>
            <a:off x="2664076" y="4686300"/>
            <a:ext cx="2248663" cy="27853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2D2F92"/>
                </a:solidFill>
                <a:latin typeface="Century Gothic"/>
              </a:rPr>
              <a:t>Registration in the CAR: The producer declares and commits to the RL and APP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45305AA-000B-E3B1-09D3-532F7ED487D4}"/>
              </a:ext>
            </a:extLst>
          </p:cNvPr>
          <p:cNvSpPr txBox="1"/>
          <p:nvPr/>
        </p:nvSpPr>
        <p:spPr>
          <a:xfrm>
            <a:off x="6245097" y="4686300"/>
            <a:ext cx="2362582" cy="3170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2D2F92"/>
                </a:solidFill>
                <a:latin typeface="Century Gothic"/>
              </a:rPr>
              <a:t>All ASVs are authorized by the State, in accordance with the Forest Code and resolutions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081D46-613E-1B10-C760-85591E5F6FE3}"/>
              </a:ext>
            </a:extLst>
          </p:cNvPr>
          <p:cNvSpPr txBox="1"/>
          <p:nvPr/>
        </p:nvSpPr>
        <p:spPr>
          <a:xfrm>
            <a:off x="9695013" y="4544053"/>
            <a:ext cx="2592866" cy="3170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2D2F92"/>
                </a:solidFill>
                <a:latin typeface="Century Gothic"/>
              </a:rPr>
              <a:t>The </a:t>
            </a:r>
            <a:r>
              <a:rPr lang="en-US" sz="2500" b="1" dirty="0">
                <a:solidFill>
                  <a:srgbClr val="2D2F92"/>
                </a:solidFill>
                <a:latin typeface="Century Gothic"/>
              </a:rPr>
              <a:t>CIGMA/ SIGCAR</a:t>
            </a:r>
            <a:r>
              <a:rPr lang="en-US" sz="2500" dirty="0">
                <a:solidFill>
                  <a:srgbClr val="2D2F92"/>
                </a:solidFill>
                <a:latin typeface="Century Gothic"/>
              </a:rPr>
              <a:t> platform cross-references deforestation alerts with authorizations (AEF)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406D313-22EE-5063-8AC9-805253354162}"/>
              </a:ext>
            </a:extLst>
          </p:cNvPr>
          <p:cNvSpPr txBox="1"/>
          <p:nvPr/>
        </p:nvSpPr>
        <p:spPr>
          <a:xfrm>
            <a:off x="13117656" y="4507484"/>
            <a:ext cx="3028407" cy="39395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rgbClr val="2D2F92"/>
                </a:solidFill>
                <a:latin typeface="Century Gothic"/>
              </a:rPr>
              <a:t>Inspections by NATURATINS, IBAMA&lt; and the MPTO (Public Prosecutor’s Office of Tocantins are cracking down on unauthorized deforestation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46764" y="466344"/>
            <a:ext cx="6841490" cy="9820910"/>
            <a:chOff x="11446764" y="466344"/>
            <a:chExt cx="6841490" cy="9820910"/>
          </a:xfrm>
        </p:grpSpPr>
        <p:sp>
          <p:nvSpPr>
            <p:cNvPr id="3" name="object 3"/>
            <p:cNvSpPr/>
            <p:nvPr/>
          </p:nvSpPr>
          <p:spPr>
            <a:xfrm>
              <a:off x="13431012" y="7019544"/>
              <a:ext cx="4857115" cy="3267710"/>
            </a:xfrm>
            <a:custGeom>
              <a:avLst/>
              <a:gdLst/>
              <a:ahLst/>
              <a:cxnLst/>
              <a:rect l="l" t="t" r="r" b="b"/>
              <a:pathLst>
                <a:path w="4857115" h="3267709">
                  <a:moveTo>
                    <a:pt x="4856988" y="0"/>
                  </a:moveTo>
                  <a:lnTo>
                    <a:pt x="95757" y="0"/>
                  </a:lnTo>
                  <a:lnTo>
                    <a:pt x="58453" y="7514"/>
                  </a:lnTo>
                  <a:lnTo>
                    <a:pt x="28019" y="28019"/>
                  </a:lnTo>
                  <a:lnTo>
                    <a:pt x="7514" y="58453"/>
                  </a:lnTo>
                  <a:lnTo>
                    <a:pt x="0" y="95757"/>
                  </a:lnTo>
                  <a:lnTo>
                    <a:pt x="0" y="3267455"/>
                  </a:lnTo>
                  <a:lnTo>
                    <a:pt x="4856988" y="3267455"/>
                  </a:lnTo>
                  <a:lnTo>
                    <a:pt x="4856988" y="0"/>
                  </a:lnTo>
                  <a:close/>
                </a:path>
              </a:pathLst>
            </a:custGeom>
            <a:solidFill>
              <a:srgbClr val="2D2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56670" y="1258062"/>
              <a:ext cx="6361430" cy="7772400"/>
            </a:xfrm>
            <a:custGeom>
              <a:avLst/>
              <a:gdLst/>
              <a:ahLst/>
              <a:cxnLst/>
              <a:rect l="l" t="t" r="r" b="b"/>
              <a:pathLst>
                <a:path w="6361430" h="7772400">
                  <a:moveTo>
                    <a:pt x="88264" y="0"/>
                  </a:moveTo>
                  <a:lnTo>
                    <a:pt x="6272910" y="0"/>
                  </a:lnTo>
                  <a:lnTo>
                    <a:pt x="6290190" y="1708"/>
                  </a:lnTo>
                  <a:lnTo>
                    <a:pt x="6335268" y="25908"/>
                  </a:lnTo>
                  <a:lnTo>
                    <a:pt x="6359467" y="70985"/>
                  </a:lnTo>
                  <a:lnTo>
                    <a:pt x="6361176" y="88265"/>
                  </a:lnTo>
                  <a:lnTo>
                    <a:pt x="6361176" y="7684135"/>
                  </a:lnTo>
                  <a:lnTo>
                    <a:pt x="6346334" y="7733069"/>
                  </a:lnTo>
                  <a:lnTo>
                    <a:pt x="6306661" y="7765670"/>
                  </a:lnTo>
                  <a:lnTo>
                    <a:pt x="6272910" y="7772400"/>
                  </a:lnTo>
                  <a:lnTo>
                    <a:pt x="88264" y="7772400"/>
                  </a:lnTo>
                  <a:lnTo>
                    <a:pt x="39330" y="7757542"/>
                  </a:lnTo>
                  <a:lnTo>
                    <a:pt x="6715" y="7717885"/>
                  </a:lnTo>
                  <a:lnTo>
                    <a:pt x="0" y="7684135"/>
                  </a:lnTo>
                  <a:lnTo>
                    <a:pt x="0" y="88265"/>
                  </a:lnTo>
                  <a:lnTo>
                    <a:pt x="14841" y="39330"/>
                  </a:lnTo>
                  <a:lnTo>
                    <a:pt x="54514" y="6715"/>
                  </a:lnTo>
                  <a:lnTo>
                    <a:pt x="88264" y="0"/>
                  </a:lnTo>
                  <a:close/>
                </a:path>
              </a:pathLst>
            </a:custGeom>
            <a:ln w="19812">
              <a:solidFill>
                <a:srgbClr val="575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13692" y="466344"/>
              <a:ext cx="5245608" cy="30525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13692" y="3619500"/>
              <a:ext cx="5245608" cy="3052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13692" y="6768084"/>
              <a:ext cx="5245608" cy="305257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664590"/>
            <a:ext cx="16256000" cy="1594647"/>
          </a:xfrm>
          <a:prstGeom prst="rect">
            <a:avLst/>
          </a:prstGeom>
        </p:spPr>
        <p:txBody>
          <a:bodyPr vert="horz" wrap="square" lIns="0" tIns="30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lang="en-US" spc="315" dirty="0"/>
              <a:t>ENERGY TRANSITION</a:t>
            </a:r>
            <a:endParaRPr spc="390" dirty="0"/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lang="en-US" sz="2800" b="0" dirty="0">
                <a:latin typeface="Century Gothic"/>
                <a:cs typeface="Century Gothic"/>
              </a:rPr>
              <a:t>Licensing of the Ethanol Agroindustry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746760" cy="4478020"/>
          </a:xfrm>
          <a:custGeom>
            <a:avLst/>
            <a:gdLst/>
            <a:ahLst/>
            <a:cxnLst/>
            <a:rect l="l" t="t" r="r" b="b"/>
            <a:pathLst>
              <a:path w="746760" h="4478020">
                <a:moveTo>
                  <a:pt x="746760" y="0"/>
                </a:moveTo>
                <a:lnTo>
                  <a:pt x="0" y="0"/>
                </a:lnTo>
                <a:lnTo>
                  <a:pt x="0" y="4477512"/>
                </a:lnTo>
                <a:lnTo>
                  <a:pt x="651027" y="4477512"/>
                </a:lnTo>
                <a:lnTo>
                  <a:pt x="688290" y="4469997"/>
                </a:lnTo>
                <a:lnTo>
                  <a:pt x="718719" y="4449492"/>
                </a:lnTo>
                <a:lnTo>
                  <a:pt x="739236" y="4419058"/>
                </a:lnTo>
                <a:lnTo>
                  <a:pt x="746760" y="4381754"/>
                </a:lnTo>
                <a:lnTo>
                  <a:pt x="746760" y="0"/>
                </a:lnTo>
                <a:close/>
              </a:path>
            </a:pathLst>
          </a:custGeom>
          <a:solidFill>
            <a:srgbClr val="2D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16000" y="3088106"/>
            <a:ext cx="9150350" cy="6308137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500" spc="75" dirty="0">
                <a:solidFill>
                  <a:srgbClr val="2D2F92"/>
                </a:solidFill>
                <a:latin typeface="Century Gothic"/>
                <a:cs typeface="Century Gothic"/>
              </a:rPr>
              <a:t>Tocantins</a:t>
            </a:r>
            <a:r>
              <a:rPr sz="2500" spc="-2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lang="en-US" sz="2500" spc="110" dirty="0">
                <a:solidFill>
                  <a:srgbClr val="2D2F92"/>
                </a:solidFill>
                <a:latin typeface="Century Gothic"/>
                <a:cs typeface="Century Gothic"/>
              </a:rPr>
              <a:t>has a </a:t>
            </a:r>
            <a:r>
              <a:rPr lang="en-US" sz="2500" b="1" spc="110" dirty="0">
                <a:solidFill>
                  <a:srgbClr val="2D2F92"/>
                </a:solidFill>
                <a:latin typeface="Century Gothic"/>
                <a:cs typeface="Century Gothic"/>
              </a:rPr>
              <a:t>State </a:t>
            </a:r>
            <a:r>
              <a:rPr lang="en-US" sz="2500" b="1" spc="110" dirty="0" err="1">
                <a:solidFill>
                  <a:srgbClr val="2D2F92"/>
                </a:solidFill>
                <a:latin typeface="Century Gothic"/>
                <a:cs typeface="Century Gothic"/>
              </a:rPr>
              <a:t>Agroenergy</a:t>
            </a:r>
            <a:r>
              <a:rPr lang="en-US" sz="2500" b="1" spc="110" dirty="0">
                <a:solidFill>
                  <a:srgbClr val="2D2F92"/>
                </a:solidFill>
                <a:latin typeface="Century Gothic"/>
                <a:cs typeface="Century Gothic"/>
              </a:rPr>
              <a:t> Plan</a:t>
            </a:r>
            <a:endParaRPr sz="2500" b="1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en-US" sz="2500" dirty="0">
                <a:solidFill>
                  <a:srgbClr val="2D2F92"/>
                </a:solidFill>
                <a:latin typeface="Century Gothic"/>
                <a:cs typeface="Century Gothic"/>
              </a:rPr>
              <a:t>That guides the industrialization of biofuels</a:t>
            </a:r>
            <a:r>
              <a:rPr sz="2500" spc="-10" dirty="0">
                <a:solidFill>
                  <a:srgbClr val="2D2F92"/>
                </a:solidFill>
                <a:latin typeface="Century Gothic"/>
                <a:cs typeface="Century Gothic"/>
              </a:rPr>
              <a:t>.</a:t>
            </a:r>
            <a:endParaRPr sz="25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5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5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800" b="1" spc="210" dirty="0">
                <a:solidFill>
                  <a:srgbClr val="2D2F92"/>
                </a:solidFill>
                <a:latin typeface="Century Gothic"/>
                <a:cs typeface="Century Gothic"/>
              </a:rPr>
              <a:t>COEMA RESOLUTION</a:t>
            </a:r>
            <a:r>
              <a:rPr sz="2800" b="1" spc="-10" dirty="0">
                <a:solidFill>
                  <a:srgbClr val="2D2F92"/>
                </a:solidFill>
                <a:latin typeface="Century Gothic"/>
                <a:cs typeface="Century Gothic"/>
              </a:rPr>
              <a:t>135/2025</a:t>
            </a:r>
            <a:endParaRPr sz="2800" dirty="0">
              <a:latin typeface="Century Gothic"/>
              <a:cs typeface="Century Gothic"/>
            </a:endParaRPr>
          </a:p>
          <a:p>
            <a:pPr marL="551815" marR="5080" indent="-269875">
              <a:lnSpc>
                <a:spcPct val="116500"/>
              </a:lnSpc>
              <a:spcBef>
                <a:spcPts val="2610"/>
              </a:spcBef>
              <a:buChar char="•"/>
              <a:tabLst>
                <a:tab pos="551815" algn="l"/>
                <a:tab pos="634365" algn="l"/>
              </a:tabLst>
            </a:pPr>
            <a:r>
              <a:rPr lang="en-US" sz="2500" spc="85" dirty="0">
                <a:solidFill>
                  <a:srgbClr val="2D2F92"/>
                </a:solidFill>
                <a:latin typeface="Century Gothic"/>
              </a:rPr>
              <a:t>Regulates licensing of ethanol plants from starchy grains and tubers</a:t>
            </a:r>
            <a:r>
              <a:rPr sz="2500" spc="85" dirty="0">
                <a:solidFill>
                  <a:srgbClr val="2D2F92"/>
                </a:solidFill>
                <a:latin typeface="Century Gothic"/>
              </a:rPr>
              <a:t>;</a:t>
            </a:r>
          </a:p>
          <a:p>
            <a:pPr marL="551815" marR="155575" indent="-269875">
              <a:lnSpc>
                <a:spcPct val="116799"/>
              </a:lnSpc>
              <a:spcBef>
                <a:spcPts val="2100"/>
              </a:spcBef>
              <a:buFont typeface="Arial"/>
              <a:buChar char="•"/>
              <a:tabLst>
                <a:tab pos="551815" algn="l"/>
              </a:tabLst>
            </a:pPr>
            <a:r>
              <a:rPr lang="en-US" sz="2500" spc="85" dirty="0">
                <a:solidFill>
                  <a:srgbClr val="2D2F92"/>
                </a:solidFill>
                <a:latin typeface="Century Gothic"/>
              </a:rPr>
              <a:t>Establishes strict impact criteria and ensures traceability and transparency</a:t>
            </a:r>
            <a:r>
              <a:rPr sz="2500" spc="-10" dirty="0">
                <a:solidFill>
                  <a:srgbClr val="2D2F92"/>
                </a:solidFill>
                <a:latin typeface="Century Gothic"/>
                <a:cs typeface="Century Gothic"/>
              </a:rPr>
              <a:t>;</a:t>
            </a:r>
            <a:endParaRPr sz="25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5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2500" dirty="0">
              <a:latin typeface="Century Gothic"/>
              <a:cs typeface="Century Gothic"/>
            </a:endParaRPr>
          </a:p>
          <a:p>
            <a:pPr marL="12700" marR="850900">
              <a:lnSpc>
                <a:spcPct val="116500"/>
              </a:lnSpc>
            </a:pPr>
            <a:r>
              <a:rPr lang="en-US" sz="2500" spc="145" dirty="0">
                <a:solidFill>
                  <a:srgbClr val="2D2F92"/>
                </a:solidFill>
                <a:latin typeface="Century Gothic"/>
                <a:cs typeface="Century Gothic"/>
              </a:rPr>
              <a:t>This ensures </a:t>
            </a:r>
            <a:r>
              <a:rPr sz="2500" b="1" spc="90" dirty="0">
                <a:solidFill>
                  <a:srgbClr val="2D2F92"/>
                </a:solidFill>
                <a:latin typeface="Century Gothic"/>
                <a:cs typeface="Century Gothic"/>
              </a:rPr>
              <a:t>tr</a:t>
            </a:r>
            <a:r>
              <a:rPr lang="en-US" sz="2500" b="1" spc="90" dirty="0">
                <a:solidFill>
                  <a:srgbClr val="2D2F92"/>
                </a:solidFill>
                <a:latin typeface="Century Gothic"/>
                <a:cs typeface="Century Gothic"/>
              </a:rPr>
              <a:t>aceability and transparency</a:t>
            </a:r>
            <a:r>
              <a:rPr sz="2500" b="1" spc="-7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spc="-25" dirty="0">
                <a:solidFill>
                  <a:srgbClr val="2D2F92"/>
                </a:solidFill>
                <a:latin typeface="Century Gothic"/>
                <a:cs typeface="Century Gothic"/>
              </a:rPr>
              <a:t>o</a:t>
            </a:r>
            <a:r>
              <a:rPr lang="en-US" sz="2500" spc="-25" dirty="0">
                <a:solidFill>
                  <a:srgbClr val="2D2F92"/>
                </a:solidFill>
                <a:latin typeface="Century Gothic"/>
                <a:cs typeface="Century Gothic"/>
              </a:rPr>
              <a:t>f the industrial p</a:t>
            </a:r>
            <a:r>
              <a:rPr sz="2500" dirty="0">
                <a:solidFill>
                  <a:srgbClr val="2D2F92"/>
                </a:solidFill>
                <a:latin typeface="Century Gothic"/>
                <a:cs typeface="Century Gothic"/>
              </a:rPr>
              <a:t>rocess</a:t>
            </a:r>
            <a:r>
              <a:rPr sz="2500" spc="90" dirty="0">
                <a:solidFill>
                  <a:srgbClr val="2D2F92"/>
                </a:solidFill>
                <a:latin typeface="Century Gothic"/>
                <a:cs typeface="Century Gothic"/>
              </a:rPr>
              <a:t>,</a:t>
            </a:r>
            <a:r>
              <a:rPr sz="2500" spc="6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lang="en-US" sz="2500" b="1" spc="65" dirty="0">
                <a:solidFill>
                  <a:srgbClr val="2D2F92"/>
                </a:solidFill>
                <a:latin typeface="Century Gothic"/>
                <a:cs typeface="Century Gothic"/>
              </a:rPr>
              <a:t>from</a:t>
            </a:r>
            <a:r>
              <a:rPr sz="2500" b="1" spc="7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lang="en-US" sz="2500" b="1" spc="75" dirty="0">
                <a:solidFill>
                  <a:srgbClr val="2D2F92"/>
                </a:solidFill>
                <a:latin typeface="Century Gothic"/>
                <a:cs typeface="Century Gothic"/>
              </a:rPr>
              <a:t>the field to the biofuel</a:t>
            </a:r>
            <a:r>
              <a:rPr sz="2500" b="1" spc="85" dirty="0">
                <a:solidFill>
                  <a:srgbClr val="2D2F92"/>
                </a:solidFill>
                <a:latin typeface="Century Gothic"/>
                <a:cs typeface="Century Gothic"/>
              </a:rPr>
              <a:t>.</a:t>
            </a:r>
            <a:endParaRPr sz="25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46760" cy="4478020"/>
          </a:xfrm>
          <a:custGeom>
            <a:avLst/>
            <a:gdLst/>
            <a:ahLst/>
            <a:cxnLst/>
            <a:rect l="l" t="t" r="r" b="b"/>
            <a:pathLst>
              <a:path w="746760" h="4478020">
                <a:moveTo>
                  <a:pt x="746760" y="0"/>
                </a:moveTo>
                <a:lnTo>
                  <a:pt x="0" y="0"/>
                </a:lnTo>
                <a:lnTo>
                  <a:pt x="0" y="4477512"/>
                </a:lnTo>
                <a:lnTo>
                  <a:pt x="651027" y="4477512"/>
                </a:lnTo>
                <a:lnTo>
                  <a:pt x="688290" y="4469997"/>
                </a:lnTo>
                <a:lnTo>
                  <a:pt x="718719" y="4449492"/>
                </a:lnTo>
                <a:lnTo>
                  <a:pt x="739236" y="4419058"/>
                </a:lnTo>
                <a:lnTo>
                  <a:pt x="746760" y="4381754"/>
                </a:lnTo>
                <a:lnTo>
                  <a:pt x="746760" y="0"/>
                </a:lnTo>
                <a:close/>
              </a:path>
            </a:pathLst>
          </a:custGeom>
          <a:solidFill>
            <a:srgbClr val="2D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952576"/>
            <a:ext cx="14168119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395" dirty="0"/>
              <a:t>ADDED VALUE OF CORN ETHANOL</a:t>
            </a:r>
            <a:endParaRPr spc="365" dirty="0"/>
          </a:p>
        </p:txBody>
      </p:sp>
      <p:sp>
        <p:nvSpPr>
          <p:cNvPr id="5" name="object 5"/>
          <p:cNvSpPr txBox="1"/>
          <p:nvPr/>
        </p:nvSpPr>
        <p:spPr>
          <a:xfrm>
            <a:off x="1016000" y="1959991"/>
            <a:ext cx="89865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spc="85" dirty="0">
                <a:solidFill>
                  <a:srgbClr val="2D2F92"/>
                </a:solidFill>
                <a:latin typeface="Century Gothic"/>
                <a:cs typeface="Century Gothic"/>
              </a:rPr>
              <a:t>Benefits of Corn Ethanol Agroindustry:</a:t>
            </a:r>
            <a:endParaRPr sz="3000" dirty="0">
              <a:latin typeface="Century Gothic"/>
              <a:cs typeface="Century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3348" y="3493008"/>
            <a:ext cx="13481304" cy="63703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541270" y="4224273"/>
            <a:ext cx="4098290" cy="394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205990" algn="l"/>
              </a:tabLst>
            </a:pPr>
            <a:r>
              <a:rPr sz="2400" b="1" spc="295" dirty="0">
                <a:latin typeface="Century Gothic"/>
                <a:cs typeface="Century Gothic"/>
              </a:rPr>
              <a:t>ECONOMIA</a:t>
            </a:r>
            <a:r>
              <a:rPr sz="2400" b="1" dirty="0">
                <a:latin typeface="Century Gothic"/>
                <a:cs typeface="Century Gothic"/>
              </a:rPr>
              <a:t>	</a:t>
            </a:r>
            <a:r>
              <a:rPr sz="2400" b="1" spc="385" dirty="0">
                <a:latin typeface="Century Gothic"/>
                <a:cs typeface="Century Gothic"/>
              </a:rPr>
              <a:t>CIRCULAR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49465" y="8728659"/>
            <a:ext cx="3762375" cy="3949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00" b="1" spc="505" dirty="0">
                <a:latin typeface="Century Gothic"/>
                <a:cs typeface="Century Gothic"/>
              </a:rPr>
              <a:t>SUSTENTABILIDADE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48947" y="4147566"/>
            <a:ext cx="3542029" cy="3949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b="1" spc="275" dirty="0">
                <a:solidFill>
                  <a:srgbClr val="F6F6F6"/>
                </a:solidFill>
                <a:latin typeface="Century Gothic"/>
                <a:cs typeface="Century Gothic"/>
              </a:rPr>
              <a:t>SOCIOECONÔMICO</a:t>
            </a:r>
            <a:endParaRPr sz="240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32480" y="5483352"/>
            <a:ext cx="12258040" cy="3159760"/>
            <a:chOff x="2832480" y="5483352"/>
            <a:chExt cx="12258040" cy="315976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0003" y="5483352"/>
              <a:ext cx="2721610" cy="3124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43478" y="5890260"/>
              <a:ext cx="2991866" cy="2493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58565" y="6295644"/>
              <a:ext cx="2393696" cy="24968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961256" y="6702552"/>
              <a:ext cx="988060" cy="296545"/>
            </a:xfrm>
            <a:custGeom>
              <a:avLst/>
              <a:gdLst/>
              <a:ahLst/>
              <a:cxnLst/>
              <a:rect l="l" t="t" r="r" b="b"/>
              <a:pathLst>
                <a:path w="988060" h="296545">
                  <a:moveTo>
                    <a:pt x="22732" y="72136"/>
                  </a:moveTo>
                  <a:lnTo>
                    <a:pt x="0" y="72136"/>
                  </a:lnTo>
                  <a:lnTo>
                    <a:pt x="0" y="247650"/>
                  </a:lnTo>
                  <a:lnTo>
                    <a:pt x="23621" y="247650"/>
                  </a:lnTo>
                  <a:lnTo>
                    <a:pt x="23621" y="155575"/>
                  </a:lnTo>
                  <a:lnTo>
                    <a:pt x="24620" y="141505"/>
                  </a:lnTo>
                  <a:lnTo>
                    <a:pt x="27606" y="129032"/>
                  </a:lnTo>
                  <a:lnTo>
                    <a:pt x="32569" y="118177"/>
                  </a:lnTo>
                  <a:lnTo>
                    <a:pt x="39496" y="108965"/>
                  </a:lnTo>
                  <a:lnTo>
                    <a:pt x="45152" y="104139"/>
                  </a:lnTo>
                  <a:lnTo>
                    <a:pt x="22732" y="104139"/>
                  </a:lnTo>
                  <a:lnTo>
                    <a:pt x="22732" y="72136"/>
                  </a:lnTo>
                  <a:close/>
                </a:path>
                <a:path w="988060" h="296545">
                  <a:moveTo>
                    <a:pt x="139742" y="92075"/>
                  </a:moveTo>
                  <a:lnTo>
                    <a:pt x="82422" y="92075"/>
                  </a:lnTo>
                  <a:lnTo>
                    <a:pt x="93904" y="92977"/>
                  </a:lnTo>
                  <a:lnTo>
                    <a:pt x="103981" y="95678"/>
                  </a:lnTo>
                  <a:lnTo>
                    <a:pt x="129841" y="124079"/>
                  </a:lnTo>
                  <a:lnTo>
                    <a:pt x="133095" y="148209"/>
                  </a:lnTo>
                  <a:lnTo>
                    <a:pt x="133095" y="247650"/>
                  </a:lnTo>
                  <a:lnTo>
                    <a:pt x="156844" y="247650"/>
                  </a:lnTo>
                  <a:lnTo>
                    <a:pt x="156844" y="155575"/>
                  </a:lnTo>
                  <a:lnTo>
                    <a:pt x="157823" y="141505"/>
                  </a:lnTo>
                  <a:lnTo>
                    <a:pt x="160766" y="129032"/>
                  </a:lnTo>
                  <a:lnTo>
                    <a:pt x="165685" y="118177"/>
                  </a:lnTo>
                  <a:lnTo>
                    <a:pt x="172592" y="108965"/>
                  </a:lnTo>
                  <a:lnTo>
                    <a:pt x="173921" y="107823"/>
                  </a:lnTo>
                  <a:lnTo>
                    <a:pt x="149478" y="107823"/>
                  </a:lnTo>
                  <a:lnTo>
                    <a:pt x="144976" y="99175"/>
                  </a:lnTo>
                  <a:lnTo>
                    <a:pt x="139742" y="92075"/>
                  </a:lnTo>
                  <a:close/>
                </a:path>
                <a:path w="988060" h="296545">
                  <a:moveTo>
                    <a:pt x="272538" y="92075"/>
                  </a:moveTo>
                  <a:lnTo>
                    <a:pt x="215645" y="92075"/>
                  </a:lnTo>
                  <a:lnTo>
                    <a:pt x="226960" y="92977"/>
                  </a:lnTo>
                  <a:lnTo>
                    <a:pt x="236918" y="95678"/>
                  </a:lnTo>
                  <a:lnTo>
                    <a:pt x="262683" y="124079"/>
                  </a:lnTo>
                  <a:lnTo>
                    <a:pt x="265938" y="148209"/>
                  </a:lnTo>
                  <a:lnTo>
                    <a:pt x="265938" y="247650"/>
                  </a:lnTo>
                  <a:lnTo>
                    <a:pt x="289687" y="247650"/>
                  </a:lnTo>
                  <a:lnTo>
                    <a:pt x="289687" y="145796"/>
                  </a:lnTo>
                  <a:lnTo>
                    <a:pt x="288539" y="129032"/>
                  </a:lnTo>
                  <a:lnTo>
                    <a:pt x="288498" y="128436"/>
                  </a:lnTo>
                  <a:lnTo>
                    <a:pt x="284940" y="113315"/>
                  </a:lnTo>
                  <a:lnTo>
                    <a:pt x="279024" y="100433"/>
                  </a:lnTo>
                  <a:lnTo>
                    <a:pt x="272538" y="92075"/>
                  </a:lnTo>
                  <a:close/>
                </a:path>
                <a:path w="988060" h="296545">
                  <a:moveTo>
                    <a:pt x="218947" y="70738"/>
                  </a:moveTo>
                  <a:lnTo>
                    <a:pt x="177418" y="80645"/>
                  </a:lnTo>
                  <a:lnTo>
                    <a:pt x="149478" y="107823"/>
                  </a:lnTo>
                  <a:lnTo>
                    <a:pt x="173921" y="107823"/>
                  </a:lnTo>
                  <a:lnTo>
                    <a:pt x="181141" y="101611"/>
                  </a:lnTo>
                  <a:lnTo>
                    <a:pt x="191166" y="96329"/>
                  </a:lnTo>
                  <a:lnTo>
                    <a:pt x="202668" y="93142"/>
                  </a:lnTo>
                  <a:lnTo>
                    <a:pt x="215645" y="92075"/>
                  </a:lnTo>
                  <a:lnTo>
                    <a:pt x="272538" y="92075"/>
                  </a:lnTo>
                  <a:lnTo>
                    <a:pt x="270887" y="89947"/>
                  </a:lnTo>
                  <a:lnTo>
                    <a:pt x="270763" y="89788"/>
                  </a:lnTo>
                  <a:lnTo>
                    <a:pt x="260453" y="81454"/>
                  </a:lnTo>
                  <a:lnTo>
                    <a:pt x="248609" y="75614"/>
                  </a:lnTo>
                  <a:lnTo>
                    <a:pt x="248818" y="75614"/>
                  </a:lnTo>
                  <a:lnTo>
                    <a:pt x="234545" y="71929"/>
                  </a:lnTo>
                  <a:lnTo>
                    <a:pt x="218947" y="70738"/>
                  </a:lnTo>
                  <a:close/>
                </a:path>
                <a:path w="988060" h="296545">
                  <a:moveTo>
                    <a:pt x="97882" y="71358"/>
                  </a:moveTo>
                  <a:lnTo>
                    <a:pt x="76128" y="71358"/>
                  </a:lnTo>
                  <a:lnTo>
                    <a:pt x="66659" y="72913"/>
                  </a:lnTo>
                  <a:lnTo>
                    <a:pt x="27854" y="96591"/>
                  </a:lnTo>
                  <a:lnTo>
                    <a:pt x="22732" y="104139"/>
                  </a:lnTo>
                  <a:lnTo>
                    <a:pt x="45152" y="104139"/>
                  </a:lnTo>
                  <a:lnTo>
                    <a:pt x="48115" y="101611"/>
                  </a:lnTo>
                  <a:lnTo>
                    <a:pt x="58150" y="96329"/>
                  </a:lnTo>
                  <a:lnTo>
                    <a:pt x="69590" y="93142"/>
                  </a:lnTo>
                  <a:lnTo>
                    <a:pt x="82422" y="92075"/>
                  </a:lnTo>
                  <a:lnTo>
                    <a:pt x="139742" y="92075"/>
                  </a:lnTo>
                  <a:lnTo>
                    <a:pt x="139461" y="91693"/>
                  </a:lnTo>
                  <a:lnTo>
                    <a:pt x="132923" y="85355"/>
                  </a:lnTo>
                  <a:lnTo>
                    <a:pt x="125348" y="80137"/>
                  </a:lnTo>
                  <a:lnTo>
                    <a:pt x="116875" y="76043"/>
                  </a:lnTo>
                  <a:lnTo>
                    <a:pt x="108012" y="73215"/>
                  </a:lnTo>
                  <a:lnTo>
                    <a:pt x="108286" y="73215"/>
                  </a:lnTo>
                  <a:lnTo>
                    <a:pt x="97882" y="71358"/>
                  </a:lnTo>
                  <a:close/>
                </a:path>
                <a:path w="988060" h="296545">
                  <a:moveTo>
                    <a:pt x="87121" y="70738"/>
                  </a:moveTo>
                  <a:lnTo>
                    <a:pt x="75156" y="71358"/>
                  </a:lnTo>
                  <a:lnTo>
                    <a:pt x="98199" y="71358"/>
                  </a:lnTo>
                  <a:lnTo>
                    <a:pt x="87121" y="70738"/>
                  </a:lnTo>
                  <a:close/>
                </a:path>
                <a:path w="988060" h="296545">
                  <a:moveTo>
                    <a:pt x="377189" y="72136"/>
                  </a:moveTo>
                  <a:lnTo>
                    <a:pt x="353567" y="72136"/>
                  </a:lnTo>
                  <a:lnTo>
                    <a:pt x="353567" y="247650"/>
                  </a:lnTo>
                  <a:lnTo>
                    <a:pt x="377189" y="247650"/>
                  </a:lnTo>
                  <a:lnTo>
                    <a:pt x="377189" y="72136"/>
                  </a:lnTo>
                  <a:close/>
                </a:path>
                <a:path w="988060" h="296545">
                  <a:moveTo>
                    <a:pt x="370458" y="0"/>
                  </a:moveTo>
                  <a:lnTo>
                    <a:pt x="360679" y="0"/>
                  </a:lnTo>
                  <a:lnTo>
                    <a:pt x="356615" y="1650"/>
                  </a:lnTo>
                  <a:lnTo>
                    <a:pt x="353187" y="4952"/>
                  </a:lnTo>
                  <a:lnTo>
                    <a:pt x="349884" y="8382"/>
                  </a:lnTo>
                  <a:lnTo>
                    <a:pt x="348344" y="11937"/>
                  </a:lnTo>
                  <a:lnTo>
                    <a:pt x="348233" y="21336"/>
                  </a:lnTo>
                  <a:lnTo>
                    <a:pt x="349884" y="25400"/>
                  </a:lnTo>
                  <a:lnTo>
                    <a:pt x="353187" y="28701"/>
                  </a:lnTo>
                  <a:lnTo>
                    <a:pt x="356615" y="32003"/>
                  </a:lnTo>
                  <a:lnTo>
                    <a:pt x="360679" y="33655"/>
                  </a:lnTo>
                  <a:lnTo>
                    <a:pt x="370458" y="33655"/>
                  </a:lnTo>
                  <a:lnTo>
                    <a:pt x="382904" y="11937"/>
                  </a:lnTo>
                  <a:lnTo>
                    <a:pt x="381253" y="8000"/>
                  </a:lnTo>
                  <a:lnTo>
                    <a:pt x="378084" y="4952"/>
                  </a:lnTo>
                  <a:lnTo>
                    <a:pt x="374522" y="1650"/>
                  </a:lnTo>
                  <a:lnTo>
                    <a:pt x="370458" y="0"/>
                  </a:lnTo>
                  <a:close/>
                </a:path>
                <a:path w="988060" h="296545">
                  <a:moveTo>
                    <a:pt x="467105" y="0"/>
                  </a:moveTo>
                  <a:lnTo>
                    <a:pt x="443483" y="0"/>
                  </a:lnTo>
                  <a:lnTo>
                    <a:pt x="443483" y="247650"/>
                  </a:lnTo>
                  <a:lnTo>
                    <a:pt x="467105" y="247650"/>
                  </a:lnTo>
                  <a:lnTo>
                    <a:pt x="467105" y="0"/>
                  </a:lnTo>
                  <a:close/>
                </a:path>
                <a:path w="988060" h="296545">
                  <a:moveTo>
                    <a:pt x="557021" y="0"/>
                  </a:moveTo>
                  <a:lnTo>
                    <a:pt x="533400" y="0"/>
                  </a:lnTo>
                  <a:lnTo>
                    <a:pt x="533400" y="247650"/>
                  </a:lnTo>
                  <a:lnTo>
                    <a:pt x="557021" y="247650"/>
                  </a:lnTo>
                  <a:lnTo>
                    <a:pt x="557021" y="155575"/>
                  </a:lnTo>
                  <a:lnTo>
                    <a:pt x="558067" y="141505"/>
                  </a:lnTo>
                  <a:lnTo>
                    <a:pt x="561197" y="129032"/>
                  </a:lnTo>
                  <a:lnTo>
                    <a:pt x="566398" y="118177"/>
                  </a:lnTo>
                  <a:lnTo>
                    <a:pt x="573658" y="108965"/>
                  </a:lnTo>
                  <a:lnTo>
                    <a:pt x="581233" y="102743"/>
                  </a:lnTo>
                  <a:lnTo>
                    <a:pt x="557021" y="102743"/>
                  </a:lnTo>
                  <a:lnTo>
                    <a:pt x="557021" y="0"/>
                  </a:lnTo>
                  <a:close/>
                </a:path>
                <a:path w="988060" h="296545">
                  <a:moveTo>
                    <a:pt x="677113" y="92075"/>
                  </a:moveTo>
                  <a:lnTo>
                    <a:pt x="618489" y="92075"/>
                  </a:lnTo>
                  <a:lnTo>
                    <a:pt x="630439" y="92977"/>
                  </a:lnTo>
                  <a:lnTo>
                    <a:pt x="640937" y="95678"/>
                  </a:lnTo>
                  <a:lnTo>
                    <a:pt x="667765" y="124079"/>
                  </a:lnTo>
                  <a:lnTo>
                    <a:pt x="671194" y="148209"/>
                  </a:lnTo>
                  <a:lnTo>
                    <a:pt x="671194" y="247650"/>
                  </a:lnTo>
                  <a:lnTo>
                    <a:pt x="694943" y="247650"/>
                  </a:lnTo>
                  <a:lnTo>
                    <a:pt x="694943" y="145796"/>
                  </a:lnTo>
                  <a:lnTo>
                    <a:pt x="693759" y="129032"/>
                  </a:lnTo>
                  <a:lnTo>
                    <a:pt x="693727" y="128581"/>
                  </a:lnTo>
                  <a:lnTo>
                    <a:pt x="690070" y="113522"/>
                  </a:lnTo>
                  <a:lnTo>
                    <a:pt x="683960" y="100629"/>
                  </a:lnTo>
                  <a:lnTo>
                    <a:pt x="677113" y="92075"/>
                  </a:lnTo>
                  <a:close/>
                </a:path>
                <a:path w="988060" h="296545">
                  <a:moveTo>
                    <a:pt x="622807" y="70738"/>
                  </a:moveTo>
                  <a:lnTo>
                    <a:pt x="583818" y="79121"/>
                  </a:lnTo>
                  <a:lnTo>
                    <a:pt x="557021" y="102743"/>
                  </a:lnTo>
                  <a:lnTo>
                    <a:pt x="581233" y="102743"/>
                  </a:lnTo>
                  <a:lnTo>
                    <a:pt x="582610" y="101611"/>
                  </a:lnTo>
                  <a:lnTo>
                    <a:pt x="593074" y="96329"/>
                  </a:lnTo>
                  <a:lnTo>
                    <a:pt x="605037" y="93142"/>
                  </a:lnTo>
                  <a:lnTo>
                    <a:pt x="618489" y="92075"/>
                  </a:lnTo>
                  <a:lnTo>
                    <a:pt x="677113" y="92075"/>
                  </a:lnTo>
                  <a:lnTo>
                    <a:pt x="675385" y="89915"/>
                  </a:lnTo>
                  <a:lnTo>
                    <a:pt x="664813" y="81508"/>
                  </a:lnTo>
                  <a:lnTo>
                    <a:pt x="652526" y="75517"/>
                  </a:lnTo>
                  <a:lnTo>
                    <a:pt x="638524" y="71931"/>
                  </a:lnTo>
                  <a:lnTo>
                    <a:pt x="622807" y="70738"/>
                  </a:lnTo>
                  <a:close/>
                </a:path>
                <a:path w="988060" h="296545">
                  <a:moveTo>
                    <a:pt x="830706" y="70738"/>
                  </a:moveTo>
                  <a:lnTo>
                    <a:pt x="784987" y="82042"/>
                  </a:lnTo>
                  <a:lnTo>
                    <a:pt x="752982" y="113792"/>
                  </a:lnTo>
                  <a:lnTo>
                    <a:pt x="741298" y="159893"/>
                  </a:lnTo>
                  <a:lnTo>
                    <a:pt x="742017" y="172416"/>
                  </a:lnTo>
                  <a:lnTo>
                    <a:pt x="759340" y="215509"/>
                  </a:lnTo>
                  <a:lnTo>
                    <a:pt x="795488" y="242818"/>
                  </a:lnTo>
                  <a:lnTo>
                    <a:pt x="830706" y="249300"/>
                  </a:lnTo>
                  <a:lnTo>
                    <a:pt x="843065" y="248584"/>
                  </a:lnTo>
                  <a:lnTo>
                    <a:pt x="886051" y="231459"/>
                  </a:lnTo>
                  <a:lnTo>
                    <a:pt x="889767" y="228219"/>
                  </a:lnTo>
                  <a:lnTo>
                    <a:pt x="830706" y="228219"/>
                  </a:lnTo>
                  <a:lnTo>
                    <a:pt x="821610" y="227693"/>
                  </a:lnTo>
                  <a:lnTo>
                    <a:pt x="783875" y="209454"/>
                  </a:lnTo>
                  <a:lnTo>
                    <a:pt x="765827" y="169630"/>
                  </a:lnTo>
                  <a:lnTo>
                    <a:pt x="765301" y="159893"/>
                  </a:lnTo>
                  <a:lnTo>
                    <a:pt x="765827" y="150155"/>
                  </a:lnTo>
                  <a:lnTo>
                    <a:pt x="783875" y="110267"/>
                  </a:lnTo>
                  <a:lnTo>
                    <a:pt x="821610" y="91965"/>
                  </a:lnTo>
                  <a:lnTo>
                    <a:pt x="830706" y="91439"/>
                  </a:lnTo>
                  <a:lnTo>
                    <a:pt x="889666" y="91439"/>
                  </a:lnTo>
                  <a:lnTo>
                    <a:pt x="886051" y="88306"/>
                  </a:lnTo>
                  <a:lnTo>
                    <a:pt x="876426" y="82042"/>
                  </a:lnTo>
                  <a:lnTo>
                    <a:pt x="865925" y="77114"/>
                  </a:lnTo>
                  <a:lnTo>
                    <a:pt x="854805" y="73580"/>
                  </a:lnTo>
                  <a:lnTo>
                    <a:pt x="843065" y="71451"/>
                  </a:lnTo>
                  <a:lnTo>
                    <a:pt x="830706" y="70738"/>
                  </a:lnTo>
                  <a:close/>
                </a:path>
                <a:path w="988060" h="296545">
                  <a:moveTo>
                    <a:pt x="889666" y="91439"/>
                  </a:moveTo>
                  <a:lnTo>
                    <a:pt x="830706" y="91439"/>
                  </a:lnTo>
                  <a:lnTo>
                    <a:pt x="839803" y="91965"/>
                  </a:lnTo>
                  <a:lnTo>
                    <a:pt x="848423" y="93551"/>
                  </a:lnTo>
                  <a:lnTo>
                    <a:pt x="882880" y="116772"/>
                  </a:lnTo>
                  <a:lnTo>
                    <a:pt x="895730" y="159893"/>
                  </a:lnTo>
                  <a:lnTo>
                    <a:pt x="895209" y="169630"/>
                  </a:lnTo>
                  <a:lnTo>
                    <a:pt x="893651" y="178831"/>
                  </a:lnTo>
                  <a:lnTo>
                    <a:pt x="891069" y="187485"/>
                  </a:lnTo>
                  <a:lnTo>
                    <a:pt x="887549" y="195415"/>
                  </a:lnTo>
                  <a:lnTo>
                    <a:pt x="887476" y="195580"/>
                  </a:lnTo>
                  <a:lnTo>
                    <a:pt x="856567" y="223450"/>
                  </a:lnTo>
                  <a:lnTo>
                    <a:pt x="830706" y="228219"/>
                  </a:lnTo>
                  <a:lnTo>
                    <a:pt x="889767" y="228219"/>
                  </a:lnTo>
                  <a:lnTo>
                    <a:pt x="913245" y="195580"/>
                  </a:lnTo>
                  <a:lnTo>
                    <a:pt x="919860" y="159893"/>
                  </a:lnTo>
                  <a:lnTo>
                    <a:pt x="919126" y="147367"/>
                  </a:lnTo>
                  <a:lnTo>
                    <a:pt x="901965" y="104169"/>
                  </a:lnTo>
                  <a:lnTo>
                    <a:pt x="894556" y="95678"/>
                  </a:lnTo>
                  <a:lnTo>
                    <a:pt x="889666" y="91439"/>
                  </a:lnTo>
                  <a:close/>
                </a:path>
                <a:path w="988060" h="296545">
                  <a:moveTo>
                    <a:pt x="975487" y="212978"/>
                  </a:moveTo>
                  <a:lnTo>
                    <a:pt x="965326" y="212978"/>
                  </a:lnTo>
                  <a:lnTo>
                    <a:pt x="961008" y="214630"/>
                  </a:lnTo>
                  <a:lnTo>
                    <a:pt x="957706" y="218059"/>
                  </a:lnTo>
                  <a:lnTo>
                    <a:pt x="954404" y="221614"/>
                  </a:lnTo>
                  <a:lnTo>
                    <a:pt x="952753" y="225806"/>
                  </a:lnTo>
                  <a:lnTo>
                    <a:pt x="952753" y="235203"/>
                  </a:lnTo>
                  <a:lnTo>
                    <a:pt x="953769" y="238760"/>
                  </a:lnTo>
                  <a:lnTo>
                    <a:pt x="956055" y="241808"/>
                  </a:lnTo>
                  <a:lnTo>
                    <a:pt x="958214" y="244856"/>
                  </a:lnTo>
                  <a:lnTo>
                    <a:pt x="961135" y="246887"/>
                  </a:lnTo>
                  <a:lnTo>
                    <a:pt x="964691" y="248031"/>
                  </a:lnTo>
                  <a:lnTo>
                    <a:pt x="953388" y="296418"/>
                  </a:lnTo>
                  <a:lnTo>
                    <a:pt x="969390" y="296418"/>
                  </a:lnTo>
                  <a:lnTo>
                    <a:pt x="983360" y="250317"/>
                  </a:lnTo>
                  <a:lnTo>
                    <a:pt x="985012" y="246252"/>
                  </a:lnTo>
                  <a:lnTo>
                    <a:pt x="986154" y="242697"/>
                  </a:lnTo>
                  <a:lnTo>
                    <a:pt x="986916" y="239649"/>
                  </a:lnTo>
                  <a:lnTo>
                    <a:pt x="987678" y="236474"/>
                  </a:lnTo>
                  <a:lnTo>
                    <a:pt x="988059" y="233680"/>
                  </a:lnTo>
                  <a:lnTo>
                    <a:pt x="988059" y="225806"/>
                  </a:lnTo>
                  <a:lnTo>
                    <a:pt x="986408" y="221614"/>
                  </a:lnTo>
                  <a:lnTo>
                    <a:pt x="983106" y="218059"/>
                  </a:lnTo>
                  <a:lnTo>
                    <a:pt x="979677" y="214630"/>
                  </a:lnTo>
                  <a:lnTo>
                    <a:pt x="975487" y="212978"/>
                  </a:lnTo>
                  <a:close/>
                </a:path>
              </a:pathLst>
            </a:custGeom>
            <a:solidFill>
              <a:srgbClr val="000000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93160" y="7107809"/>
              <a:ext cx="2500249" cy="2509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55288" y="7514844"/>
              <a:ext cx="1987423" cy="2493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480" y="7921752"/>
              <a:ext cx="3232658" cy="3124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80866" y="8328660"/>
              <a:ext cx="1153795" cy="3140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39838" y="5483352"/>
              <a:ext cx="3193922" cy="3210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52434" y="5890260"/>
              <a:ext cx="1767205" cy="31407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96734" y="6262243"/>
              <a:ext cx="3110865" cy="3474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89571" y="6700901"/>
              <a:ext cx="2898902" cy="25095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01635" y="7109460"/>
              <a:ext cx="2884297" cy="3124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85963" y="7514844"/>
              <a:ext cx="1714500" cy="2493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290930" y="5497322"/>
              <a:ext cx="237871" cy="2336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732767" y="5890260"/>
              <a:ext cx="3357626" cy="32105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841225" y="6295644"/>
              <a:ext cx="3106547" cy="2493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887708" y="6702552"/>
              <a:ext cx="3062478" cy="31242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106401" y="7109460"/>
              <a:ext cx="2590800" cy="31407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932412" y="7514844"/>
              <a:ext cx="2951988" cy="314070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6B0F4A5-7E43-FD0B-9EF3-828859FCB1E8}"/>
              </a:ext>
            </a:extLst>
          </p:cNvPr>
          <p:cNvSpPr txBox="1"/>
          <p:nvPr/>
        </p:nvSpPr>
        <p:spPr>
          <a:xfrm>
            <a:off x="2795396" y="5402794"/>
            <a:ext cx="3306826" cy="34470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spc="85" dirty="0">
                <a:solidFill>
                  <a:srgbClr val="2D2F92"/>
                </a:solidFill>
                <a:latin typeface="Century Gothic"/>
              </a:rPr>
              <a:t>Total Waste Utilization: utilizes 100% of the corn, transforming waste into protein-rich food and biogas.</a:t>
            </a:r>
          </a:p>
          <a:p>
            <a:pPr algn="ctr"/>
            <a:endParaRPr lang="en-US" sz="2500" spc="85" dirty="0">
              <a:solidFill>
                <a:srgbClr val="2D2F92"/>
              </a:solidFill>
              <a:latin typeface="Century Gothic"/>
            </a:endParaRPr>
          </a:p>
          <a:p>
            <a:pPr algn="ctr"/>
            <a:endParaRPr lang="en-US" sz="2500" spc="85" dirty="0">
              <a:solidFill>
                <a:srgbClr val="2D2F92"/>
              </a:solidFill>
              <a:latin typeface="Century Gothic"/>
            </a:endParaRPr>
          </a:p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139843-69D5-6001-9F2B-796BCFA669C0}"/>
              </a:ext>
            </a:extLst>
          </p:cNvPr>
          <p:cNvSpPr txBox="1"/>
          <p:nvPr/>
        </p:nvSpPr>
        <p:spPr>
          <a:xfrm>
            <a:off x="7340717" y="4756353"/>
            <a:ext cx="3306826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spc="85" dirty="0">
                <a:solidFill>
                  <a:srgbClr val="2D2F92"/>
                </a:solidFill>
                <a:latin typeface="Century Gothic"/>
              </a:rPr>
              <a:t>Combined with cogeneration of energy (biomass/biogas), it strengthens the state’s clean and renewable energy matrix.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765023-9AC3-ECDE-2CD5-5CAB92711967}"/>
              </a:ext>
            </a:extLst>
          </p:cNvPr>
          <p:cNvSpPr txBox="1"/>
          <p:nvPr/>
        </p:nvSpPr>
        <p:spPr>
          <a:xfrm>
            <a:off x="11501150" y="5480948"/>
            <a:ext cx="3801301" cy="27853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spc="85" dirty="0" err="1">
                <a:solidFill>
                  <a:srgbClr val="2D2F92"/>
                </a:solidFill>
                <a:latin typeface="Century Gothic"/>
              </a:rPr>
              <a:t>Agro</a:t>
            </a:r>
            <a:r>
              <a:rPr lang="en-US" sz="2500" spc="85" dirty="0">
                <a:solidFill>
                  <a:srgbClr val="2D2F92"/>
                </a:solidFill>
                <a:latin typeface="Century Gothic"/>
              </a:rPr>
              <a:t>-industrialization vertically integrates the production chain, retaining value and generating employment and income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6176" y="2010155"/>
            <a:ext cx="15334615" cy="8083550"/>
            <a:chOff x="646176" y="2010155"/>
            <a:chExt cx="15334615" cy="80835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6176" y="2010155"/>
              <a:ext cx="4555236" cy="80832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20767" y="3802379"/>
              <a:ext cx="11360150" cy="289560"/>
            </a:xfrm>
            <a:custGeom>
              <a:avLst/>
              <a:gdLst/>
              <a:ahLst/>
              <a:cxnLst/>
              <a:rect l="l" t="t" r="r" b="b"/>
              <a:pathLst>
                <a:path w="11360150" h="289560">
                  <a:moveTo>
                    <a:pt x="144780" y="0"/>
                  </a:moveTo>
                  <a:lnTo>
                    <a:pt x="98999" y="7376"/>
                  </a:lnTo>
                  <a:lnTo>
                    <a:pt x="59253" y="27919"/>
                  </a:lnTo>
                  <a:lnTo>
                    <a:pt x="27919" y="59253"/>
                  </a:lnTo>
                  <a:lnTo>
                    <a:pt x="7376" y="98999"/>
                  </a:lnTo>
                  <a:lnTo>
                    <a:pt x="0" y="144780"/>
                  </a:lnTo>
                  <a:lnTo>
                    <a:pt x="7376" y="190560"/>
                  </a:lnTo>
                  <a:lnTo>
                    <a:pt x="27919" y="230306"/>
                  </a:lnTo>
                  <a:lnTo>
                    <a:pt x="59253" y="261640"/>
                  </a:lnTo>
                  <a:lnTo>
                    <a:pt x="98999" y="282183"/>
                  </a:lnTo>
                  <a:lnTo>
                    <a:pt x="144780" y="289560"/>
                  </a:lnTo>
                  <a:lnTo>
                    <a:pt x="190560" y="282183"/>
                  </a:lnTo>
                  <a:lnTo>
                    <a:pt x="230306" y="261640"/>
                  </a:lnTo>
                  <a:lnTo>
                    <a:pt x="261640" y="230306"/>
                  </a:lnTo>
                  <a:lnTo>
                    <a:pt x="282183" y="190560"/>
                  </a:lnTo>
                  <a:lnTo>
                    <a:pt x="284894" y="173736"/>
                  </a:lnTo>
                  <a:lnTo>
                    <a:pt x="144780" y="173736"/>
                  </a:lnTo>
                  <a:lnTo>
                    <a:pt x="133504" y="171461"/>
                  </a:lnTo>
                  <a:lnTo>
                    <a:pt x="124301" y="165258"/>
                  </a:lnTo>
                  <a:lnTo>
                    <a:pt x="118098" y="156055"/>
                  </a:lnTo>
                  <a:lnTo>
                    <a:pt x="115824" y="144780"/>
                  </a:lnTo>
                  <a:lnTo>
                    <a:pt x="118098" y="133504"/>
                  </a:lnTo>
                  <a:lnTo>
                    <a:pt x="124301" y="124301"/>
                  </a:lnTo>
                  <a:lnTo>
                    <a:pt x="133504" y="118098"/>
                  </a:lnTo>
                  <a:lnTo>
                    <a:pt x="144780" y="115824"/>
                  </a:lnTo>
                  <a:lnTo>
                    <a:pt x="284894" y="115824"/>
                  </a:lnTo>
                  <a:lnTo>
                    <a:pt x="282183" y="98999"/>
                  </a:lnTo>
                  <a:lnTo>
                    <a:pt x="261640" y="59253"/>
                  </a:lnTo>
                  <a:lnTo>
                    <a:pt x="230306" y="27919"/>
                  </a:lnTo>
                  <a:lnTo>
                    <a:pt x="190560" y="7376"/>
                  </a:lnTo>
                  <a:lnTo>
                    <a:pt x="144780" y="0"/>
                  </a:lnTo>
                  <a:close/>
                </a:path>
                <a:path w="11360150" h="289560">
                  <a:moveTo>
                    <a:pt x="284894" y="115824"/>
                  </a:moveTo>
                  <a:lnTo>
                    <a:pt x="144780" y="115824"/>
                  </a:lnTo>
                  <a:lnTo>
                    <a:pt x="133504" y="118098"/>
                  </a:lnTo>
                  <a:lnTo>
                    <a:pt x="124301" y="124301"/>
                  </a:lnTo>
                  <a:lnTo>
                    <a:pt x="118098" y="133504"/>
                  </a:lnTo>
                  <a:lnTo>
                    <a:pt x="115824" y="144780"/>
                  </a:lnTo>
                  <a:lnTo>
                    <a:pt x="118098" y="156055"/>
                  </a:lnTo>
                  <a:lnTo>
                    <a:pt x="124301" y="165258"/>
                  </a:lnTo>
                  <a:lnTo>
                    <a:pt x="133504" y="171461"/>
                  </a:lnTo>
                  <a:lnTo>
                    <a:pt x="144780" y="173736"/>
                  </a:lnTo>
                  <a:lnTo>
                    <a:pt x="284894" y="173736"/>
                  </a:lnTo>
                  <a:lnTo>
                    <a:pt x="289560" y="144780"/>
                  </a:lnTo>
                  <a:lnTo>
                    <a:pt x="284894" y="115824"/>
                  </a:lnTo>
                  <a:close/>
                </a:path>
                <a:path w="11360150" h="289560">
                  <a:moveTo>
                    <a:pt x="11330940" y="115824"/>
                  </a:moveTo>
                  <a:lnTo>
                    <a:pt x="284894" y="115824"/>
                  </a:lnTo>
                  <a:lnTo>
                    <a:pt x="289560" y="144780"/>
                  </a:lnTo>
                  <a:lnTo>
                    <a:pt x="284894" y="173736"/>
                  </a:lnTo>
                  <a:lnTo>
                    <a:pt x="11330940" y="173736"/>
                  </a:lnTo>
                  <a:lnTo>
                    <a:pt x="11342215" y="171461"/>
                  </a:lnTo>
                  <a:lnTo>
                    <a:pt x="11351418" y="165258"/>
                  </a:lnTo>
                  <a:lnTo>
                    <a:pt x="11357621" y="156055"/>
                  </a:lnTo>
                  <a:lnTo>
                    <a:pt x="11359896" y="144780"/>
                  </a:lnTo>
                  <a:lnTo>
                    <a:pt x="11357621" y="133504"/>
                  </a:lnTo>
                  <a:lnTo>
                    <a:pt x="11351418" y="124301"/>
                  </a:lnTo>
                  <a:lnTo>
                    <a:pt x="11342215" y="118098"/>
                  </a:lnTo>
                  <a:lnTo>
                    <a:pt x="11330940" y="115824"/>
                  </a:lnTo>
                  <a:close/>
                </a:path>
              </a:pathLst>
            </a:custGeom>
            <a:solidFill>
              <a:srgbClr val="575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952576"/>
            <a:ext cx="8296909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320" dirty="0"/>
              <a:t>FINAL CONSIDERATIONS</a:t>
            </a:r>
            <a:endParaRPr spc="370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016000" y="1959991"/>
            <a:ext cx="16200755" cy="52706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413885" algn="ctr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Low Carbon Growth is Our Value Proposition</a:t>
            </a:r>
            <a:endParaRPr spc="-10" dirty="0"/>
          </a:p>
          <a:p>
            <a:pPr>
              <a:lnSpc>
                <a:spcPct val="100000"/>
              </a:lnSpc>
              <a:spcBef>
                <a:spcPts val="2695"/>
              </a:spcBef>
            </a:pPr>
            <a:endParaRPr spc="-10" dirty="0"/>
          </a:p>
          <a:p>
            <a:pPr marR="4409440" algn="ctr">
              <a:lnSpc>
                <a:spcPct val="100000"/>
              </a:lnSpc>
            </a:pPr>
            <a:r>
              <a:rPr lang="en-US" sz="3600" b="1" spc="235" dirty="0">
                <a:latin typeface="Century Gothic"/>
                <a:cs typeface="Century Gothic"/>
              </a:rPr>
              <a:t>We Prioritize</a:t>
            </a:r>
            <a:endParaRPr sz="3600" dirty="0">
              <a:latin typeface="Century Gothic"/>
              <a:cs typeface="Century Gothic"/>
            </a:endParaRPr>
          </a:p>
          <a:p>
            <a:pPr marL="4382770" marR="513715">
              <a:lnSpc>
                <a:spcPct val="166400"/>
              </a:lnSpc>
              <a:spcBef>
                <a:spcPts val="3769"/>
              </a:spcBef>
            </a:pPr>
            <a:r>
              <a:rPr lang="en-US" sz="2500" b="1" spc="100" dirty="0">
                <a:latin typeface="Century Gothic"/>
                <a:cs typeface="Century Gothic"/>
              </a:rPr>
              <a:t>Sustainable Growth</a:t>
            </a:r>
            <a:r>
              <a:rPr sz="2500" b="1" spc="130" dirty="0">
                <a:latin typeface="Century Gothic"/>
                <a:cs typeface="Century Gothic"/>
              </a:rPr>
              <a:t>:</a:t>
            </a:r>
            <a:r>
              <a:rPr sz="2500" b="1" spc="-20" dirty="0">
                <a:latin typeface="Century Gothic"/>
                <a:cs typeface="Century Gothic"/>
              </a:rPr>
              <a:t> </a:t>
            </a:r>
            <a:r>
              <a:rPr lang="en-US" sz="2500" spc="-10" dirty="0"/>
              <a:t>Agricultural expansion in degraded pasture areas</a:t>
            </a:r>
            <a:r>
              <a:rPr sz="2500" spc="-10" dirty="0"/>
              <a:t>;</a:t>
            </a:r>
            <a:endParaRPr sz="2500" dirty="0">
              <a:latin typeface="Century Gothic"/>
              <a:cs typeface="Century Gothic"/>
            </a:endParaRPr>
          </a:p>
          <a:p>
            <a:pPr marL="4382770" marR="5080">
              <a:lnSpc>
                <a:spcPts val="5010"/>
              </a:lnSpc>
              <a:spcBef>
                <a:spcPts val="495"/>
              </a:spcBef>
            </a:pPr>
            <a:r>
              <a:rPr lang="en-US" sz="2500" b="1" spc="65" dirty="0">
                <a:latin typeface="Century Gothic"/>
                <a:cs typeface="Century Gothic"/>
              </a:rPr>
              <a:t>Efficiency</a:t>
            </a:r>
            <a:r>
              <a:rPr sz="2500" spc="65" dirty="0"/>
              <a:t>:</a:t>
            </a:r>
            <a:r>
              <a:rPr sz="2500" spc="-105" dirty="0"/>
              <a:t> </a:t>
            </a:r>
            <a:r>
              <a:rPr lang="en-US" sz="2500" dirty="0"/>
              <a:t>Corn production and livestock farming grew in productivity and stocking rate, exceeding expectations for the area</a:t>
            </a:r>
            <a:r>
              <a:rPr sz="2500" spc="-10" dirty="0"/>
              <a:t>;</a:t>
            </a:r>
            <a:endParaRPr sz="2500" dirty="0">
              <a:latin typeface="Century Gothic"/>
              <a:cs typeface="Century Gothic"/>
            </a:endParaRPr>
          </a:p>
          <a:p>
            <a:pPr marL="4382770">
              <a:lnSpc>
                <a:spcPct val="100000"/>
              </a:lnSpc>
              <a:spcBef>
                <a:spcPts val="1485"/>
              </a:spcBef>
            </a:pPr>
            <a:r>
              <a:rPr sz="2500" b="1" dirty="0">
                <a:latin typeface="Century Gothic"/>
                <a:cs typeface="Century Gothic"/>
              </a:rPr>
              <a:t>Governan</a:t>
            </a:r>
            <a:r>
              <a:rPr lang="en-US" sz="2500" b="1" dirty="0">
                <a:latin typeface="Century Gothic"/>
                <a:cs typeface="Century Gothic"/>
              </a:rPr>
              <a:t>ce and</a:t>
            </a:r>
            <a:r>
              <a:rPr sz="2500" b="1" spc="65" dirty="0">
                <a:latin typeface="Century Gothic"/>
                <a:cs typeface="Century Gothic"/>
              </a:rPr>
              <a:t> </a:t>
            </a:r>
            <a:r>
              <a:rPr sz="2500" b="1" spc="100" dirty="0">
                <a:latin typeface="Century Gothic"/>
                <a:cs typeface="Century Gothic"/>
              </a:rPr>
              <a:t>Transpar</a:t>
            </a:r>
            <a:r>
              <a:rPr lang="en-US" sz="2500" b="1" spc="100" dirty="0">
                <a:latin typeface="Century Gothic"/>
                <a:cs typeface="Century Gothic"/>
              </a:rPr>
              <a:t>ency</a:t>
            </a:r>
            <a:r>
              <a:rPr sz="2500" b="1" spc="100" dirty="0">
                <a:latin typeface="Century Gothic"/>
                <a:cs typeface="Century Gothic"/>
              </a:rPr>
              <a:t>:</a:t>
            </a:r>
            <a:r>
              <a:rPr sz="2500" b="1" dirty="0">
                <a:latin typeface="Century Gothic"/>
                <a:cs typeface="Century Gothic"/>
              </a:rPr>
              <a:t> </a:t>
            </a:r>
            <a:r>
              <a:rPr lang="en-US" sz="2500" dirty="0">
                <a:latin typeface="Century Gothic"/>
                <a:cs typeface="Century Gothic"/>
              </a:rPr>
              <a:t>W</a:t>
            </a:r>
            <a:r>
              <a:rPr lang="en-US" sz="2500" dirty="0"/>
              <a:t>e guarantee legality from the farm to the factory.</a:t>
            </a:r>
            <a:endParaRPr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0160"/>
            <a:ext cx="18298160" cy="9268460"/>
            <a:chOff x="0" y="-10160"/>
            <a:chExt cx="18298160" cy="92684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8288000" cy="8359140"/>
            </a:xfrm>
            <a:custGeom>
              <a:avLst/>
              <a:gdLst/>
              <a:ahLst/>
              <a:cxnLst/>
              <a:rect l="l" t="t" r="r" b="b"/>
              <a:pathLst>
                <a:path w="18288000" h="8359140">
                  <a:moveTo>
                    <a:pt x="0" y="8359140"/>
                  </a:moveTo>
                  <a:lnTo>
                    <a:pt x="18287999" y="8359140"/>
                  </a:lnTo>
                  <a:lnTo>
                    <a:pt x="18288000" y="0"/>
                  </a:lnTo>
                  <a:lnTo>
                    <a:pt x="0" y="0"/>
                  </a:lnTo>
                  <a:lnTo>
                    <a:pt x="0" y="8359140"/>
                  </a:lnTo>
                  <a:close/>
                </a:path>
              </a:pathLst>
            </a:custGeom>
            <a:solidFill>
              <a:srgbClr val="2D2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290041" y="0"/>
              <a:ext cx="4998085" cy="6440170"/>
            </a:xfrm>
            <a:custGeom>
              <a:avLst/>
              <a:gdLst/>
              <a:ahLst/>
              <a:cxnLst/>
              <a:rect l="l" t="t" r="r" b="b"/>
              <a:pathLst>
                <a:path w="4998084" h="6440170">
                  <a:moveTo>
                    <a:pt x="4997958" y="6439662"/>
                  </a:moveTo>
                  <a:lnTo>
                    <a:pt x="88265" y="6439662"/>
                  </a:lnTo>
                  <a:lnTo>
                    <a:pt x="70985" y="6437953"/>
                  </a:lnTo>
                  <a:lnTo>
                    <a:pt x="25907" y="6413754"/>
                  </a:lnTo>
                  <a:lnTo>
                    <a:pt x="1708" y="6368676"/>
                  </a:lnTo>
                  <a:lnTo>
                    <a:pt x="0" y="6351397"/>
                  </a:lnTo>
                  <a:lnTo>
                    <a:pt x="0" y="0"/>
                  </a:lnTo>
                </a:path>
              </a:pathLst>
            </a:custGeom>
            <a:ln w="19812">
              <a:solidFill>
                <a:srgbClr val="575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700" y="3819143"/>
              <a:ext cx="998219" cy="212090"/>
            </a:xfrm>
            <a:custGeom>
              <a:avLst/>
              <a:gdLst/>
              <a:ahLst/>
              <a:cxnLst/>
              <a:rect l="l" t="t" r="r" b="b"/>
              <a:pathLst>
                <a:path w="998219" h="212089">
                  <a:moveTo>
                    <a:pt x="998219" y="0"/>
                  </a:moveTo>
                  <a:lnTo>
                    <a:pt x="0" y="0"/>
                  </a:lnTo>
                  <a:lnTo>
                    <a:pt x="0" y="211836"/>
                  </a:lnTo>
                  <a:lnTo>
                    <a:pt x="998219" y="211836"/>
                  </a:lnTo>
                  <a:lnTo>
                    <a:pt x="998219" y="0"/>
                  </a:lnTo>
                  <a:close/>
                </a:path>
              </a:pathLst>
            </a:custGeom>
            <a:solidFill>
              <a:srgbClr val="575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5383" y="1028700"/>
              <a:ext cx="9233916" cy="82296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xfrm>
            <a:off x="1015999" y="2947491"/>
            <a:ext cx="7165975" cy="8200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5250" spc="110" dirty="0" err="1">
                <a:solidFill>
                  <a:srgbClr val="FFFFFF"/>
                </a:solidFill>
              </a:rPr>
              <a:t>Obrigada</a:t>
            </a:r>
            <a:r>
              <a:rPr lang="en-US" sz="5250" spc="110" dirty="0">
                <a:solidFill>
                  <a:srgbClr val="FFFFFF"/>
                </a:solidFill>
              </a:rPr>
              <a:t>/Thank you</a:t>
            </a:r>
            <a:endParaRPr sz="5250" dirty="0"/>
          </a:p>
        </p:txBody>
      </p:sp>
      <p:sp>
        <p:nvSpPr>
          <p:cNvPr id="8" name="object 8"/>
          <p:cNvSpPr txBox="1"/>
          <p:nvPr/>
        </p:nvSpPr>
        <p:spPr>
          <a:xfrm>
            <a:off x="368300" y="4389880"/>
            <a:ext cx="7165975" cy="1273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105"/>
              </a:spcBef>
            </a:pPr>
            <a:r>
              <a:rPr sz="3500" spc="80" dirty="0">
                <a:solidFill>
                  <a:srgbClr val="FFFFFF"/>
                </a:solidFill>
                <a:latin typeface="Century Gothic"/>
                <a:cs typeface="Century Gothic"/>
              </a:rPr>
              <a:t>Cristiane</a:t>
            </a:r>
            <a:r>
              <a:rPr sz="35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500" spc="130" dirty="0">
                <a:solidFill>
                  <a:srgbClr val="FFFFFF"/>
                </a:solidFill>
                <a:latin typeface="Century Gothic"/>
                <a:cs typeface="Century Gothic"/>
              </a:rPr>
              <a:t>Peres </a:t>
            </a:r>
            <a:r>
              <a:rPr sz="3500" spc="45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cristiane.silva@semarh.to.gov.br</a:t>
            </a:r>
            <a:endParaRPr sz="35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559784" y="9601200"/>
            <a:ext cx="699770" cy="123825"/>
          </a:xfrm>
          <a:custGeom>
            <a:avLst/>
            <a:gdLst/>
            <a:ahLst/>
            <a:cxnLst/>
            <a:rect l="l" t="t" r="r" b="b"/>
            <a:pathLst>
              <a:path w="699769" h="123825">
                <a:moveTo>
                  <a:pt x="699515" y="0"/>
                </a:moveTo>
                <a:lnTo>
                  <a:pt x="0" y="0"/>
                </a:lnTo>
                <a:lnTo>
                  <a:pt x="0" y="123443"/>
                </a:lnTo>
                <a:lnTo>
                  <a:pt x="699515" y="123443"/>
                </a:lnTo>
                <a:lnTo>
                  <a:pt x="699515" y="0"/>
                </a:lnTo>
                <a:close/>
              </a:path>
            </a:pathLst>
          </a:custGeom>
          <a:solidFill>
            <a:srgbClr val="575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040118"/>
            <a:ext cx="7557134" cy="3247390"/>
          </a:xfrm>
          <a:custGeom>
            <a:avLst/>
            <a:gdLst/>
            <a:ahLst/>
            <a:cxnLst/>
            <a:rect l="l" t="t" r="r" b="b"/>
            <a:pathLst>
              <a:path w="7557134" h="3247390">
                <a:moveTo>
                  <a:pt x="0" y="0"/>
                </a:moveTo>
                <a:lnTo>
                  <a:pt x="7492238" y="0"/>
                </a:lnTo>
                <a:lnTo>
                  <a:pt x="7517374" y="5062"/>
                </a:lnTo>
                <a:lnTo>
                  <a:pt x="7537878" y="18875"/>
                </a:lnTo>
                <a:lnTo>
                  <a:pt x="7551691" y="39379"/>
                </a:lnTo>
                <a:lnTo>
                  <a:pt x="7556754" y="64515"/>
                </a:lnTo>
                <a:lnTo>
                  <a:pt x="7556754" y="3246881"/>
                </a:lnTo>
              </a:path>
            </a:pathLst>
          </a:custGeom>
          <a:ln w="19812">
            <a:solidFill>
              <a:srgbClr val="575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1948" y="214884"/>
            <a:ext cx="5247132" cy="810615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778251" y="8465819"/>
            <a:ext cx="699770" cy="125095"/>
          </a:xfrm>
          <a:custGeom>
            <a:avLst/>
            <a:gdLst/>
            <a:ahLst/>
            <a:cxnLst/>
            <a:rect l="l" t="t" r="r" b="b"/>
            <a:pathLst>
              <a:path w="699770" h="125095">
                <a:moveTo>
                  <a:pt x="699515" y="0"/>
                </a:moveTo>
                <a:lnTo>
                  <a:pt x="0" y="0"/>
                </a:lnTo>
                <a:lnTo>
                  <a:pt x="0" y="124967"/>
                </a:lnTo>
                <a:lnTo>
                  <a:pt x="699515" y="124967"/>
                </a:lnTo>
                <a:lnTo>
                  <a:pt x="699515" y="0"/>
                </a:lnTo>
                <a:close/>
              </a:path>
            </a:pathLst>
          </a:custGeom>
          <a:solidFill>
            <a:srgbClr val="575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9884" y="2836164"/>
            <a:ext cx="11358880" cy="289560"/>
          </a:xfrm>
          <a:custGeom>
            <a:avLst/>
            <a:gdLst/>
            <a:ahLst/>
            <a:cxnLst/>
            <a:rect l="l" t="t" r="r" b="b"/>
            <a:pathLst>
              <a:path w="11358880" h="289560">
                <a:moveTo>
                  <a:pt x="144779" y="0"/>
                </a:moveTo>
                <a:lnTo>
                  <a:pt x="98999" y="7376"/>
                </a:lnTo>
                <a:lnTo>
                  <a:pt x="59253" y="27919"/>
                </a:lnTo>
                <a:lnTo>
                  <a:pt x="27919" y="59253"/>
                </a:lnTo>
                <a:lnTo>
                  <a:pt x="7376" y="98999"/>
                </a:lnTo>
                <a:lnTo>
                  <a:pt x="0" y="144779"/>
                </a:lnTo>
                <a:lnTo>
                  <a:pt x="7376" y="190560"/>
                </a:lnTo>
                <a:lnTo>
                  <a:pt x="27919" y="230306"/>
                </a:lnTo>
                <a:lnTo>
                  <a:pt x="59253" y="261640"/>
                </a:lnTo>
                <a:lnTo>
                  <a:pt x="98999" y="282183"/>
                </a:lnTo>
                <a:lnTo>
                  <a:pt x="144779" y="289559"/>
                </a:lnTo>
                <a:lnTo>
                  <a:pt x="190560" y="282183"/>
                </a:lnTo>
                <a:lnTo>
                  <a:pt x="230306" y="261640"/>
                </a:lnTo>
                <a:lnTo>
                  <a:pt x="261640" y="230306"/>
                </a:lnTo>
                <a:lnTo>
                  <a:pt x="282183" y="190560"/>
                </a:lnTo>
                <a:lnTo>
                  <a:pt x="284894" y="173735"/>
                </a:lnTo>
                <a:lnTo>
                  <a:pt x="144779" y="173735"/>
                </a:lnTo>
                <a:lnTo>
                  <a:pt x="133504" y="171461"/>
                </a:lnTo>
                <a:lnTo>
                  <a:pt x="124301" y="165258"/>
                </a:lnTo>
                <a:lnTo>
                  <a:pt x="118098" y="156055"/>
                </a:lnTo>
                <a:lnTo>
                  <a:pt x="115824" y="144779"/>
                </a:lnTo>
                <a:lnTo>
                  <a:pt x="118098" y="133504"/>
                </a:lnTo>
                <a:lnTo>
                  <a:pt x="124301" y="124301"/>
                </a:lnTo>
                <a:lnTo>
                  <a:pt x="133504" y="118098"/>
                </a:lnTo>
                <a:lnTo>
                  <a:pt x="144779" y="115824"/>
                </a:lnTo>
                <a:lnTo>
                  <a:pt x="284894" y="115824"/>
                </a:lnTo>
                <a:lnTo>
                  <a:pt x="282183" y="98999"/>
                </a:lnTo>
                <a:lnTo>
                  <a:pt x="261640" y="59253"/>
                </a:lnTo>
                <a:lnTo>
                  <a:pt x="230306" y="27919"/>
                </a:lnTo>
                <a:lnTo>
                  <a:pt x="190560" y="7376"/>
                </a:lnTo>
                <a:lnTo>
                  <a:pt x="144779" y="0"/>
                </a:lnTo>
                <a:close/>
              </a:path>
              <a:path w="11358880" h="289560">
                <a:moveTo>
                  <a:pt x="284894" y="115824"/>
                </a:moveTo>
                <a:lnTo>
                  <a:pt x="144779" y="115824"/>
                </a:lnTo>
                <a:lnTo>
                  <a:pt x="133504" y="118098"/>
                </a:lnTo>
                <a:lnTo>
                  <a:pt x="124301" y="124301"/>
                </a:lnTo>
                <a:lnTo>
                  <a:pt x="118098" y="133504"/>
                </a:lnTo>
                <a:lnTo>
                  <a:pt x="115824" y="144779"/>
                </a:lnTo>
                <a:lnTo>
                  <a:pt x="118098" y="156055"/>
                </a:lnTo>
                <a:lnTo>
                  <a:pt x="124301" y="165258"/>
                </a:lnTo>
                <a:lnTo>
                  <a:pt x="133504" y="171461"/>
                </a:lnTo>
                <a:lnTo>
                  <a:pt x="144779" y="173735"/>
                </a:lnTo>
                <a:lnTo>
                  <a:pt x="284894" y="173735"/>
                </a:lnTo>
                <a:lnTo>
                  <a:pt x="289560" y="144779"/>
                </a:lnTo>
                <a:lnTo>
                  <a:pt x="284894" y="115824"/>
                </a:lnTo>
                <a:close/>
              </a:path>
              <a:path w="11358880" h="289560">
                <a:moveTo>
                  <a:pt x="11329416" y="115824"/>
                </a:moveTo>
                <a:lnTo>
                  <a:pt x="284894" y="115824"/>
                </a:lnTo>
                <a:lnTo>
                  <a:pt x="289560" y="144779"/>
                </a:lnTo>
                <a:lnTo>
                  <a:pt x="284894" y="173735"/>
                </a:lnTo>
                <a:lnTo>
                  <a:pt x="11329416" y="173735"/>
                </a:lnTo>
                <a:lnTo>
                  <a:pt x="11340691" y="171461"/>
                </a:lnTo>
                <a:lnTo>
                  <a:pt x="11349894" y="165258"/>
                </a:lnTo>
                <a:lnTo>
                  <a:pt x="11356097" y="156055"/>
                </a:lnTo>
                <a:lnTo>
                  <a:pt x="11358371" y="144779"/>
                </a:lnTo>
                <a:lnTo>
                  <a:pt x="11356097" y="133504"/>
                </a:lnTo>
                <a:lnTo>
                  <a:pt x="11349894" y="124301"/>
                </a:lnTo>
                <a:lnTo>
                  <a:pt x="11340691" y="118098"/>
                </a:lnTo>
                <a:lnTo>
                  <a:pt x="11329416" y="115824"/>
                </a:lnTo>
                <a:close/>
              </a:path>
            </a:pathLst>
          </a:custGeom>
          <a:solidFill>
            <a:srgbClr val="575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8394" y="1049808"/>
            <a:ext cx="1419225" cy="7069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615"/>
              </a:lnSpc>
            </a:pPr>
            <a:r>
              <a:rPr sz="9000" b="1" spc="645" dirty="0">
                <a:solidFill>
                  <a:srgbClr val="2D2F92"/>
                </a:solidFill>
                <a:latin typeface="Century Gothic"/>
                <a:cs typeface="Century Gothic"/>
              </a:rPr>
              <a:t>TOCATNINS</a:t>
            </a:r>
            <a:endParaRPr sz="90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74942" y="2260218"/>
            <a:ext cx="64838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95" dirty="0"/>
              <a:t>Total</a:t>
            </a:r>
            <a:r>
              <a:rPr lang="en-US" sz="3600" spc="195" dirty="0"/>
              <a:t> Area</a:t>
            </a:r>
            <a:r>
              <a:rPr sz="3600" spc="195" dirty="0"/>
              <a:t>:</a:t>
            </a:r>
            <a:r>
              <a:rPr sz="3600" spc="20" dirty="0"/>
              <a:t> </a:t>
            </a:r>
            <a:r>
              <a:rPr sz="3600" spc="160" dirty="0"/>
              <a:t>27</a:t>
            </a:r>
            <a:r>
              <a:rPr sz="3600" spc="35" dirty="0"/>
              <a:t> </a:t>
            </a:r>
            <a:r>
              <a:rPr sz="3600" spc="295" dirty="0"/>
              <a:t>mi</a:t>
            </a:r>
            <a:r>
              <a:rPr lang="en-US" sz="3600" spc="295" dirty="0"/>
              <a:t>llion</a:t>
            </a:r>
            <a:r>
              <a:rPr sz="3600" spc="20" dirty="0"/>
              <a:t> </a:t>
            </a:r>
            <a:r>
              <a:rPr sz="3600" spc="40" dirty="0"/>
              <a:t>ha</a:t>
            </a:r>
            <a:endParaRPr sz="3600" dirty="0"/>
          </a:p>
        </p:txBody>
      </p:sp>
      <p:sp>
        <p:nvSpPr>
          <p:cNvPr id="7" name="object 7"/>
          <p:cNvSpPr txBox="1"/>
          <p:nvPr/>
        </p:nvSpPr>
        <p:spPr>
          <a:xfrm>
            <a:off x="7762113" y="3847846"/>
            <a:ext cx="57867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solidFill>
                  <a:srgbClr val="2D2F92"/>
                </a:solidFill>
                <a:latin typeface="Century Gothic"/>
                <a:cs typeface="Century Gothic"/>
              </a:rPr>
              <a:t>P</a:t>
            </a:r>
            <a:r>
              <a:rPr lang="en-US" sz="2500" b="1" dirty="0">
                <a:solidFill>
                  <a:srgbClr val="2D2F92"/>
                </a:solidFill>
                <a:latin typeface="Century Gothic"/>
                <a:cs typeface="Century Gothic"/>
              </a:rPr>
              <a:t>opulation</a:t>
            </a:r>
            <a:r>
              <a:rPr sz="2500" b="1" dirty="0">
                <a:solidFill>
                  <a:srgbClr val="2D2F92"/>
                </a:solidFill>
                <a:latin typeface="Century Gothic"/>
                <a:cs typeface="Century Gothic"/>
              </a:rPr>
              <a:t>:</a:t>
            </a:r>
            <a:r>
              <a:rPr sz="2500" b="1" spc="12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spc="-215" dirty="0">
                <a:solidFill>
                  <a:srgbClr val="2D2F92"/>
                </a:solidFill>
                <a:latin typeface="Century Gothic"/>
                <a:cs typeface="Century Gothic"/>
              </a:rPr>
              <a:t>1.5</a:t>
            </a:r>
            <a:r>
              <a:rPr sz="2500" spc="4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lang="en-US" sz="2500" spc="75" dirty="0">
                <a:solidFill>
                  <a:srgbClr val="2D2F92"/>
                </a:solidFill>
                <a:latin typeface="Century Gothic"/>
                <a:cs typeface="Century Gothic"/>
              </a:rPr>
              <a:t>million inhabitants</a:t>
            </a:r>
            <a:endParaRPr sz="25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62113" y="4571746"/>
            <a:ext cx="78327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105" dirty="0">
                <a:solidFill>
                  <a:srgbClr val="2D2F92"/>
                </a:solidFill>
                <a:latin typeface="Century Gothic"/>
                <a:cs typeface="Century Gothic"/>
              </a:rPr>
              <a:t>Sust</a:t>
            </a:r>
            <a:r>
              <a:rPr lang="en-US" sz="2500" b="1" spc="105" dirty="0">
                <a:solidFill>
                  <a:srgbClr val="2D2F92"/>
                </a:solidFill>
                <a:latin typeface="Century Gothic"/>
                <a:cs typeface="Century Gothic"/>
              </a:rPr>
              <a:t>ainability</a:t>
            </a:r>
            <a:r>
              <a:rPr sz="2500" spc="105" dirty="0">
                <a:solidFill>
                  <a:srgbClr val="2D2F92"/>
                </a:solidFill>
                <a:latin typeface="Century Gothic"/>
                <a:cs typeface="Century Gothic"/>
              </a:rPr>
              <a:t>:</a:t>
            </a:r>
            <a:r>
              <a:rPr sz="2500" spc="-8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spc="170" dirty="0">
                <a:solidFill>
                  <a:srgbClr val="2D2F92"/>
                </a:solidFill>
                <a:latin typeface="Century Gothic"/>
                <a:cs typeface="Century Gothic"/>
              </a:rPr>
              <a:t>60%</a:t>
            </a:r>
            <a:r>
              <a:rPr sz="2500" spc="-8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lang="en-US" sz="2500" dirty="0">
                <a:solidFill>
                  <a:srgbClr val="2D2F92"/>
                </a:solidFill>
                <a:latin typeface="Century Gothic"/>
                <a:cs typeface="Century Gothic"/>
              </a:rPr>
              <a:t>of the territory is conserved</a:t>
            </a:r>
            <a:r>
              <a:rPr sz="2500" spc="-1075" dirty="0">
                <a:solidFill>
                  <a:srgbClr val="2D2F92"/>
                </a:solidFill>
                <a:latin typeface="Century Gothic"/>
                <a:cs typeface="Century Gothic"/>
              </a:rPr>
              <a:t>→</a:t>
            </a:r>
            <a:endParaRPr sz="25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816127" y="4571746"/>
            <a:ext cx="18370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5" dirty="0">
                <a:solidFill>
                  <a:srgbClr val="2D2F92"/>
                </a:solidFill>
                <a:latin typeface="Century Gothic"/>
                <a:cs typeface="Century Gothic"/>
              </a:rPr>
              <a:t>15%</a:t>
            </a:r>
            <a:r>
              <a:rPr sz="2500" spc="-4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spc="50" dirty="0">
                <a:solidFill>
                  <a:srgbClr val="2D2F92"/>
                </a:solidFill>
                <a:latin typeface="Century Gothic"/>
                <a:cs typeface="Century Gothic"/>
              </a:rPr>
              <a:t>por</a:t>
            </a:r>
            <a:r>
              <a:rPr sz="2500" spc="-3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spc="-25" dirty="0">
                <a:solidFill>
                  <a:srgbClr val="2D2F92"/>
                </a:solidFill>
                <a:latin typeface="Century Gothic"/>
                <a:cs typeface="Century Gothic"/>
              </a:rPr>
              <a:t>UC.</a:t>
            </a:r>
            <a:endParaRPr sz="25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62113" y="5295341"/>
            <a:ext cx="6761480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500" b="1" spc="130" dirty="0">
                <a:solidFill>
                  <a:srgbClr val="2D2F92"/>
                </a:solidFill>
                <a:latin typeface="Century Gothic"/>
                <a:cs typeface="Century Gothic"/>
              </a:rPr>
              <a:t>Biomes</a:t>
            </a:r>
            <a:r>
              <a:rPr sz="2500" b="1" spc="130" dirty="0">
                <a:solidFill>
                  <a:srgbClr val="2D2F92"/>
                </a:solidFill>
                <a:latin typeface="Century Gothic"/>
                <a:cs typeface="Century Gothic"/>
              </a:rPr>
              <a:t>:</a:t>
            </a:r>
            <a:r>
              <a:rPr sz="2500" b="1" spc="1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dirty="0">
                <a:solidFill>
                  <a:srgbClr val="2D2F92"/>
                </a:solidFill>
                <a:latin typeface="Century Gothic"/>
                <a:cs typeface="Century Gothic"/>
              </a:rPr>
              <a:t>Amaz</a:t>
            </a:r>
            <a:r>
              <a:rPr lang="en-US" sz="2500" dirty="0">
                <a:solidFill>
                  <a:srgbClr val="2D2F92"/>
                </a:solidFill>
                <a:latin typeface="Century Gothic"/>
                <a:cs typeface="Century Gothic"/>
              </a:rPr>
              <a:t>o</a:t>
            </a:r>
            <a:r>
              <a:rPr sz="2500" dirty="0">
                <a:solidFill>
                  <a:srgbClr val="2D2F92"/>
                </a:solidFill>
                <a:latin typeface="Century Gothic"/>
                <a:cs typeface="Century Gothic"/>
              </a:rPr>
              <a:t>n</a:t>
            </a:r>
            <a:r>
              <a:rPr sz="2500" spc="1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spc="-1025" dirty="0">
                <a:solidFill>
                  <a:srgbClr val="2D2F92"/>
                </a:solidFill>
                <a:latin typeface="Century Gothic"/>
                <a:cs typeface="Century Gothic"/>
              </a:rPr>
              <a:t>→</a:t>
            </a:r>
            <a:r>
              <a:rPr sz="2500" b="1" spc="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spc="105" dirty="0">
                <a:solidFill>
                  <a:srgbClr val="2D2F92"/>
                </a:solidFill>
                <a:latin typeface="Century Gothic"/>
                <a:cs typeface="Century Gothic"/>
              </a:rPr>
              <a:t>9%</a:t>
            </a:r>
            <a:endParaRPr sz="2500" dirty="0">
              <a:latin typeface="Century Gothic"/>
              <a:cs typeface="Century Gothic"/>
            </a:endParaRPr>
          </a:p>
          <a:p>
            <a:pPr marL="1334135">
              <a:lnSpc>
                <a:spcPct val="100000"/>
              </a:lnSpc>
              <a:spcBef>
                <a:spcPts val="2705"/>
              </a:spcBef>
            </a:pPr>
            <a:r>
              <a:rPr sz="2500" spc="-20" dirty="0" err="1">
                <a:solidFill>
                  <a:srgbClr val="2D2F92"/>
                </a:solidFill>
                <a:latin typeface="Century Gothic"/>
                <a:cs typeface="Century Gothic"/>
              </a:rPr>
              <a:t>Cerrado</a:t>
            </a:r>
            <a:r>
              <a:rPr lang="en-US" sz="2500" spc="-20" dirty="0">
                <a:solidFill>
                  <a:srgbClr val="2D2F92"/>
                </a:solidFill>
                <a:latin typeface="Century Gothic"/>
                <a:cs typeface="Century Gothic"/>
              </a:rPr>
              <a:t> savanna</a:t>
            </a:r>
            <a:r>
              <a:rPr sz="2500" spc="-13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spc="-1025" dirty="0">
                <a:solidFill>
                  <a:srgbClr val="2D2F92"/>
                </a:solidFill>
                <a:latin typeface="Century Gothic"/>
                <a:cs typeface="Century Gothic"/>
              </a:rPr>
              <a:t>→</a:t>
            </a:r>
            <a:r>
              <a:rPr sz="2500" b="1" spc="2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spc="-25" dirty="0">
                <a:solidFill>
                  <a:srgbClr val="2D2F92"/>
                </a:solidFill>
                <a:latin typeface="Century Gothic"/>
                <a:cs typeface="Century Gothic"/>
              </a:rPr>
              <a:t>91%</a:t>
            </a:r>
            <a:endParaRPr sz="25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700"/>
              </a:spcBef>
            </a:pPr>
            <a:r>
              <a:rPr sz="2500" b="1" spc="70" dirty="0">
                <a:solidFill>
                  <a:srgbClr val="2D2F92"/>
                </a:solidFill>
                <a:latin typeface="Century Gothic"/>
                <a:cs typeface="Century Gothic"/>
              </a:rPr>
              <a:t>Economia</a:t>
            </a:r>
            <a:r>
              <a:rPr sz="2500" spc="70" dirty="0">
                <a:solidFill>
                  <a:srgbClr val="2D2F92"/>
                </a:solidFill>
                <a:latin typeface="Century Gothic"/>
                <a:cs typeface="Century Gothic"/>
              </a:rPr>
              <a:t>:</a:t>
            </a:r>
            <a:r>
              <a:rPr sz="2500" spc="-6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dirty="0">
                <a:solidFill>
                  <a:srgbClr val="2D2F92"/>
                </a:solidFill>
                <a:latin typeface="Century Gothic"/>
                <a:cs typeface="Century Gothic"/>
              </a:rPr>
              <a:t>37,6%</a:t>
            </a:r>
            <a:r>
              <a:rPr sz="2500" spc="1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lang="en-US" sz="2500" spc="10" dirty="0">
                <a:solidFill>
                  <a:srgbClr val="2D2F92"/>
                </a:solidFill>
                <a:latin typeface="Century Gothic"/>
                <a:cs typeface="Century Gothic"/>
              </a:rPr>
              <a:t>of GDP is agribusiness </a:t>
            </a:r>
            <a:endParaRPr sz="2500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62113" y="7467981"/>
            <a:ext cx="192341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160" dirty="0">
                <a:solidFill>
                  <a:srgbClr val="2D2F92"/>
                </a:solidFill>
                <a:latin typeface="Century Gothic"/>
                <a:cs typeface="Century Gothic"/>
              </a:rPr>
              <a:t>MATOPIBA</a:t>
            </a:r>
            <a:r>
              <a:rPr sz="2500" spc="160" dirty="0">
                <a:solidFill>
                  <a:srgbClr val="2D2F92"/>
                </a:solidFill>
                <a:latin typeface="Century Gothic"/>
                <a:cs typeface="Century Gothic"/>
              </a:rPr>
              <a:t>:</a:t>
            </a:r>
            <a:endParaRPr sz="25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68200" y="7446391"/>
            <a:ext cx="4483352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500" i="1" spc="175" dirty="0">
                <a:solidFill>
                  <a:srgbClr val="2D2F92"/>
                </a:solidFill>
                <a:latin typeface="Century Gothic"/>
                <a:cs typeface="Century Gothic"/>
              </a:rPr>
              <a:t>Last Agricultural Frontier</a:t>
            </a:r>
            <a:r>
              <a:rPr sz="2500" i="1" spc="-10" dirty="0">
                <a:solidFill>
                  <a:srgbClr val="2D2F92"/>
                </a:solidFill>
                <a:latin typeface="Century Gothic"/>
                <a:cs typeface="Century Gothic"/>
              </a:rPr>
              <a:t>.</a:t>
            </a:r>
            <a:endParaRPr sz="25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431012" y="7019543"/>
            <a:ext cx="4857115" cy="3267710"/>
          </a:xfrm>
          <a:custGeom>
            <a:avLst/>
            <a:gdLst/>
            <a:ahLst/>
            <a:cxnLst/>
            <a:rect l="l" t="t" r="r" b="b"/>
            <a:pathLst>
              <a:path w="4857115" h="3267709">
                <a:moveTo>
                  <a:pt x="4856988" y="0"/>
                </a:moveTo>
                <a:lnTo>
                  <a:pt x="95757" y="0"/>
                </a:lnTo>
                <a:lnTo>
                  <a:pt x="58453" y="7514"/>
                </a:lnTo>
                <a:lnTo>
                  <a:pt x="28019" y="28019"/>
                </a:lnTo>
                <a:lnTo>
                  <a:pt x="7514" y="58453"/>
                </a:lnTo>
                <a:lnTo>
                  <a:pt x="0" y="95757"/>
                </a:lnTo>
                <a:lnTo>
                  <a:pt x="0" y="3267455"/>
                </a:lnTo>
                <a:lnTo>
                  <a:pt x="4856988" y="3267455"/>
                </a:lnTo>
                <a:lnTo>
                  <a:pt x="4856988" y="0"/>
                </a:lnTo>
                <a:close/>
              </a:path>
            </a:pathLst>
          </a:custGeom>
          <a:solidFill>
            <a:srgbClr val="2D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46760" cy="4478020"/>
          </a:xfrm>
          <a:custGeom>
            <a:avLst/>
            <a:gdLst/>
            <a:ahLst/>
            <a:cxnLst/>
            <a:rect l="l" t="t" r="r" b="b"/>
            <a:pathLst>
              <a:path w="746760" h="4478020">
                <a:moveTo>
                  <a:pt x="746760" y="0"/>
                </a:moveTo>
                <a:lnTo>
                  <a:pt x="0" y="0"/>
                </a:lnTo>
                <a:lnTo>
                  <a:pt x="0" y="4477512"/>
                </a:lnTo>
                <a:lnTo>
                  <a:pt x="651027" y="4477512"/>
                </a:lnTo>
                <a:lnTo>
                  <a:pt x="688290" y="4469997"/>
                </a:lnTo>
                <a:lnTo>
                  <a:pt x="718719" y="4449492"/>
                </a:lnTo>
                <a:lnTo>
                  <a:pt x="739236" y="4419058"/>
                </a:lnTo>
                <a:lnTo>
                  <a:pt x="746760" y="4381754"/>
                </a:lnTo>
                <a:lnTo>
                  <a:pt x="746760" y="0"/>
                </a:lnTo>
                <a:close/>
              </a:path>
            </a:pathLst>
          </a:custGeom>
          <a:solidFill>
            <a:srgbClr val="2D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56132" y="1874519"/>
            <a:ext cx="14956790" cy="8412480"/>
            <a:chOff x="1056132" y="1874519"/>
            <a:chExt cx="14956790" cy="84124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6132" y="1874519"/>
              <a:ext cx="14956536" cy="84124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581388" y="2516124"/>
              <a:ext cx="5337175" cy="5805170"/>
            </a:xfrm>
            <a:custGeom>
              <a:avLst/>
              <a:gdLst/>
              <a:ahLst/>
              <a:cxnLst/>
              <a:rect l="l" t="t" r="r" b="b"/>
              <a:pathLst>
                <a:path w="5337175" h="5805170">
                  <a:moveTo>
                    <a:pt x="5337048" y="0"/>
                  </a:moveTo>
                  <a:lnTo>
                    <a:pt x="0" y="0"/>
                  </a:lnTo>
                  <a:lnTo>
                    <a:pt x="0" y="5804916"/>
                  </a:lnTo>
                  <a:lnTo>
                    <a:pt x="5337048" y="5804916"/>
                  </a:lnTo>
                  <a:lnTo>
                    <a:pt x="5337048" y="0"/>
                  </a:lnTo>
                  <a:close/>
                </a:path>
              </a:pathLst>
            </a:custGeom>
            <a:solidFill>
              <a:srgbClr val="F9FAFA">
                <a:alpha val="5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7332" y="3593592"/>
              <a:ext cx="679703" cy="104546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638800" y="664590"/>
            <a:ext cx="10373869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405" dirty="0"/>
              <a:t>LEGAL</a:t>
            </a:r>
            <a:r>
              <a:rPr lang="en-US" spc="405" dirty="0"/>
              <a:t> OBLIGATION</a:t>
            </a:r>
            <a:endParaRPr spc="405" dirty="0"/>
          </a:p>
          <a:p>
            <a:pPr marL="781050">
              <a:lnSpc>
                <a:spcPct val="100000"/>
              </a:lnSpc>
              <a:spcBef>
                <a:spcPts val="180"/>
              </a:spcBef>
            </a:pPr>
            <a:r>
              <a:rPr lang="en-US" sz="3000" b="0" spc="240" dirty="0">
                <a:latin typeface="Century Gothic"/>
                <a:cs typeface="Century Gothic"/>
              </a:rPr>
              <a:t>Rural Producer Partnering with Conservation</a:t>
            </a:r>
            <a:endParaRPr sz="30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83191" y="4609845"/>
            <a:ext cx="2154555" cy="947632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445"/>
              </a:spcBef>
            </a:pPr>
            <a:r>
              <a:rPr sz="1800" b="1" spc="150" dirty="0">
                <a:solidFill>
                  <a:srgbClr val="2D2F92"/>
                </a:solidFill>
                <a:latin typeface="Century Gothic"/>
                <a:cs typeface="Century Gothic"/>
              </a:rPr>
              <a:t>80%</a:t>
            </a:r>
            <a:endParaRPr sz="1800" dirty="0">
              <a:latin typeface="Century Gothic"/>
              <a:cs typeface="Century Gothic"/>
            </a:endParaRPr>
          </a:p>
          <a:p>
            <a:pPr marR="5080" indent="-1905" algn="ctr">
              <a:lnSpc>
                <a:spcPct val="115599"/>
              </a:lnSpc>
              <a:spcBef>
                <a:spcPts val="15"/>
              </a:spcBef>
            </a:pPr>
            <a:r>
              <a:rPr lang="en-US" dirty="0">
                <a:solidFill>
                  <a:srgbClr val="2D2F92"/>
                </a:solidFill>
                <a:latin typeface="Century Gothic"/>
                <a:cs typeface="Century Gothic"/>
              </a:rPr>
              <a:t>Areas situated </a:t>
            </a:r>
            <a:r>
              <a:rPr lang="en-US">
                <a:solidFill>
                  <a:srgbClr val="2D2F92"/>
                </a:solidFill>
                <a:latin typeface="Century Gothic"/>
                <a:cs typeface="Century Gothic"/>
              </a:rPr>
              <a:t>in forests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14985" y="4609845"/>
            <a:ext cx="2113280" cy="947632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R="2540" algn="ctr">
              <a:lnSpc>
                <a:spcPct val="100000"/>
              </a:lnSpc>
              <a:spcBef>
                <a:spcPts val="445"/>
              </a:spcBef>
            </a:pPr>
            <a:r>
              <a:rPr sz="1800" b="1" spc="55" dirty="0">
                <a:solidFill>
                  <a:srgbClr val="2D2F92"/>
                </a:solidFill>
                <a:latin typeface="Century Gothic"/>
                <a:cs typeface="Century Gothic"/>
              </a:rPr>
              <a:t>35%</a:t>
            </a:r>
            <a:endParaRPr sz="1800" dirty="0">
              <a:latin typeface="Century Gothic"/>
              <a:cs typeface="Century Gothic"/>
            </a:endParaRPr>
          </a:p>
          <a:p>
            <a:pPr marR="5080" algn="ctr">
              <a:lnSpc>
                <a:spcPct val="115599"/>
              </a:lnSpc>
              <a:spcBef>
                <a:spcPts val="15"/>
              </a:spcBef>
            </a:pPr>
            <a:r>
              <a:rPr lang="en-US" sz="1800" dirty="0">
                <a:solidFill>
                  <a:srgbClr val="2D2F92"/>
                </a:solidFill>
                <a:latin typeface="Century Gothic"/>
                <a:cs typeface="Century Gothic"/>
              </a:rPr>
              <a:t>Areas situated in </a:t>
            </a:r>
            <a:r>
              <a:rPr lang="en-US" sz="1800" dirty="0" err="1">
                <a:solidFill>
                  <a:srgbClr val="2D2F92"/>
                </a:solidFill>
                <a:latin typeface="Century Gothic"/>
                <a:cs typeface="Century Gothic"/>
              </a:rPr>
              <a:t>cerrado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99573" y="2577845"/>
            <a:ext cx="4892675" cy="1588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2500" b="1" dirty="0">
                <a:solidFill>
                  <a:srgbClr val="2D2F92"/>
                </a:solidFill>
                <a:latin typeface="Century Gothic"/>
                <a:cs typeface="Century Gothic"/>
              </a:rPr>
              <a:t>What does the forest code say?</a:t>
            </a:r>
            <a:endParaRPr sz="2500" dirty="0">
              <a:latin typeface="Century Gothic"/>
              <a:cs typeface="Century Gothic"/>
            </a:endParaRPr>
          </a:p>
          <a:p>
            <a:pPr marL="1596390" marR="1590040" algn="ctr">
              <a:lnSpc>
                <a:spcPct val="115799"/>
              </a:lnSpc>
              <a:spcBef>
                <a:spcPts val="2039"/>
              </a:spcBef>
            </a:pPr>
            <a:r>
              <a:rPr lang="en-US" sz="1800" spc="80" dirty="0">
                <a:solidFill>
                  <a:srgbClr val="2D2F92"/>
                </a:solidFill>
                <a:latin typeface="Century Gothic"/>
                <a:cs typeface="Century Gothic"/>
              </a:rPr>
              <a:t>Legal Reserve in the Amazon</a:t>
            </a:r>
            <a:endParaRPr sz="1800" dirty="0">
              <a:latin typeface="Century Gothic"/>
              <a:cs typeface="Century Gothic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091160" y="3593591"/>
            <a:ext cx="679703" cy="104546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170432" y="8267700"/>
            <a:ext cx="4620768" cy="1934056"/>
          </a:xfrm>
          <a:prstGeom prst="rect">
            <a:avLst/>
          </a:prstGeom>
          <a:solidFill>
            <a:srgbClr val="F9FAFA">
              <a:alpha val="52940"/>
            </a:srgbClr>
          </a:solidFill>
        </p:spPr>
        <p:txBody>
          <a:bodyPr vert="horz" wrap="square" lIns="0" tIns="34925" rIns="0" bIns="0" rtlCol="0">
            <a:spAutoFit/>
          </a:bodyPr>
          <a:lstStyle/>
          <a:p>
            <a:pPr marL="114300" marR="207010">
              <a:lnSpc>
                <a:spcPct val="115799"/>
              </a:lnSpc>
              <a:spcBef>
                <a:spcPts val="275"/>
              </a:spcBef>
            </a:pPr>
            <a:r>
              <a:rPr lang="en-US" sz="1800" spc="130" dirty="0">
                <a:solidFill>
                  <a:srgbClr val="2D2F92"/>
                </a:solidFill>
                <a:latin typeface="Century Gothic"/>
                <a:cs typeface="Century Gothic"/>
              </a:rPr>
              <a:t>Example of a property declared in the CAR (Rural Environmental Registry), With preserved APP (Permanent Preservation Area) and RL (Legal Reserve) forming an ecological corridor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24339" y="6739508"/>
            <a:ext cx="4852035" cy="9483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1270" algn="ctr">
              <a:lnSpc>
                <a:spcPct val="115799"/>
              </a:lnSpc>
              <a:spcBef>
                <a:spcPts val="105"/>
              </a:spcBef>
            </a:pPr>
            <a:r>
              <a:rPr lang="en-US" sz="1800" dirty="0">
                <a:solidFill>
                  <a:srgbClr val="2D2F92"/>
                </a:solidFill>
                <a:latin typeface="Century Gothic"/>
                <a:cs typeface="Century Gothic"/>
              </a:rPr>
              <a:t>The Alternative Use Area is only legally authorized after the APP and RL guarantees are in place.</a:t>
            </a:r>
            <a:endParaRPr sz="18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59784" y="7382256"/>
            <a:ext cx="699770" cy="125095"/>
          </a:xfrm>
          <a:custGeom>
            <a:avLst/>
            <a:gdLst/>
            <a:ahLst/>
            <a:cxnLst/>
            <a:rect l="l" t="t" r="r" b="b"/>
            <a:pathLst>
              <a:path w="699769" h="125095">
                <a:moveTo>
                  <a:pt x="699515" y="0"/>
                </a:moveTo>
                <a:lnTo>
                  <a:pt x="0" y="0"/>
                </a:lnTo>
                <a:lnTo>
                  <a:pt x="0" y="124968"/>
                </a:lnTo>
                <a:lnTo>
                  <a:pt x="699515" y="124968"/>
                </a:lnTo>
                <a:lnTo>
                  <a:pt x="699515" y="0"/>
                </a:lnTo>
                <a:close/>
              </a:path>
            </a:pathLst>
          </a:custGeom>
          <a:solidFill>
            <a:srgbClr val="575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91845" cy="3816985"/>
          </a:xfrm>
          <a:custGeom>
            <a:avLst/>
            <a:gdLst/>
            <a:ahLst/>
            <a:cxnLst/>
            <a:rect l="l" t="t" r="r" b="b"/>
            <a:pathLst>
              <a:path w="791845" h="3816985">
                <a:moveTo>
                  <a:pt x="791718" y="0"/>
                </a:moveTo>
                <a:lnTo>
                  <a:pt x="791718" y="3760089"/>
                </a:lnTo>
                <a:lnTo>
                  <a:pt x="787253" y="3782192"/>
                </a:lnTo>
                <a:lnTo>
                  <a:pt x="775077" y="3800236"/>
                </a:lnTo>
                <a:lnTo>
                  <a:pt x="757020" y="3812399"/>
                </a:lnTo>
                <a:lnTo>
                  <a:pt x="734910" y="3816858"/>
                </a:lnTo>
                <a:lnTo>
                  <a:pt x="0" y="3816858"/>
                </a:lnTo>
              </a:path>
            </a:pathLst>
          </a:custGeom>
          <a:ln w="19812">
            <a:solidFill>
              <a:srgbClr val="575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69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lang="en-US" spc="415" dirty="0"/>
              <a:t>PROPERTY CONSERVATION</a:t>
            </a:r>
            <a:endParaRPr spc="765" dirty="0"/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en-US" sz="3000" b="0" dirty="0">
                <a:latin typeface="Century Gothic"/>
                <a:cs typeface="Century Gothic"/>
              </a:rPr>
              <a:t>More than a third of property is protected in Tocantins.</a:t>
            </a:r>
            <a:endParaRPr sz="3000" dirty="0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2223" y="2464307"/>
            <a:ext cx="14555723" cy="76230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034263" y="8378190"/>
            <a:ext cx="4351020" cy="1059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2000" spc="-30" dirty="0">
                <a:solidFill>
                  <a:srgbClr val="2D2F92"/>
                </a:solidFill>
                <a:latin typeface="Century Gothic"/>
                <a:cs typeface="Century Gothic"/>
              </a:rPr>
              <a:t>*</a:t>
            </a:r>
            <a:r>
              <a:rPr lang="en-US" sz="2000" spc="-30" dirty="0">
                <a:solidFill>
                  <a:srgbClr val="2D2F92"/>
                </a:solidFill>
                <a:latin typeface="Century Gothic"/>
                <a:cs typeface="Century Gothic"/>
              </a:rPr>
              <a:t>Average protected area within rural properties in Tocantins. Data declared in the CAR.</a:t>
            </a:r>
            <a:endParaRPr sz="20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9744" y="1600200"/>
            <a:ext cx="16259810" cy="7658100"/>
            <a:chOff x="999744" y="1600200"/>
            <a:chExt cx="16259810" cy="7658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00432" y="1600200"/>
              <a:ext cx="4658868" cy="76581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99744" y="3675888"/>
              <a:ext cx="12473940" cy="289560"/>
            </a:xfrm>
            <a:custGeom>
              <a:avLst/>
              <a:gdLst/>
              <a:ahLst/>
              <a:cxnLst/>
              <a:rect l="l" t="t" r="r" b="b"/>
              <a:pathLst>
                <a:path w="12473940" h="289560">
                  <a:moveTo>
                    <a:pt x="12329160" y="0"/>
                  </a:moveTo>
                  <a:lnTo>
                    <a:pt x="12283379" y="7376"/>
                  </a:lnTo>
                  <a:lnTo>
                    <a:pt x="12243633" y="27919"/>
                  </a:lnTo>
                  <a:lnTo>
                    <a:pt x="12212299" y="59253"/>
                  </a:lnTo>
                  <a:lnTo>
                    <a:pt x="12191756" y="98999"/>
                  </a:lnTo>
                  <a:lnTo>
                    <a:pt x="12184379" y="144779"/>
                  </a:lnTo>
                  <a:lnTo>
                    <a:pt x="12191756" y="190560"/>
                  </a:lnTo>
                  <a:lnTo>
                    <a:pt x="12212299" y="230306"/>
                  </a:lnTo>
                  <a:lnTo>
                    <a:pt x="12243633" y="261640"/>
                  </a:lnTo>
                  <a:lnTo>
                    <a:pt x="12283379" y="282183"/>
                  </a:lnTo>
                  <a:lnTo>
                    <a:pt x="12329160" y="289559"/>
                  </a:lnTo>
                  <a:lnTo>
                    <a:pt x="12374940" y="282183"/>
                  </a:lnTo>
                  <a:lnTo>
                    <a:pt x="12414686" y="261640"/>
                  </a:lnTo>
                  <a:lnTo>
                    <a:pt x="12446020" y="230306"/>
                  </a:lnTo>
                  <a:lnTo>
                    <a:pt x="12466563" y="190560"/>
                  </a:lnTo>
                  <a:lnTo>
                    <a:pt x="12469274" y="173735"/>
                  </a:lnTo>
                  <a:lnTo>
                    <a:pt x="12329160" y="173735"/>
                  </a:lnTo>
                  <a:lnTo>
                    <a:pt x="12340435" y="171461"/>
                  </a:lnTo>
                  <a:lnTo>
                    <a:pt x="12349638" y="165258"/>
                  </a:lnTo>
                  <a:lnTo>
                    <a:pt x="12355841" y="156055"/>
                  </a:lnTo>
                  <a:lnTo>
                    <a:pt x="12358116" y="144779"/>
                  </a:lnTo>
                  <a:lnTo>
                    <a:pt x="12355841" y="133504"/>
                  </a:lnTo>
                  <a:lnTo>
                    <a:pt x="12349638" y="124301"/>
                  </a:lnTo>
                  <a:lnTo>
                    <a:pt x="12340435" y="118098"/>
                  </a:lnTo>
                  <a:lnTo>
                    <a:pt x="12329160" y="115823"/>
                  </a:lnTo>
                  <a:lnTo>
                    <a:pt x="12469274" y="115823"/>
                  </a:lnTo>
                  <a:lnTo>
                    <a:pt x="12466563" y="98999"/>
                  </a:lnTo>
                  <a:lnTo>
                    <a:pt x="12446020" y="59253"/>
                  </a:lnTo>
                  <a:lnTo>
                    <a:pt x="12414686" y="27919"/>
                  </a:lnTo>
                  <a:lnTo>
                    <a:pt x="12374940" y="7376"/>
                  </a:lnTo>
                  <a:lnTo>
                    <a:pt x="12329160" y="0"/>
                  </a:lnTo>
                  <a:close/>
                </a:path>
                <a:path w="12473940" h="289560">
                  <a:moveTo>
                    <a:pt x="12189045" y="115823"/>
                  </a:moveTo>
                  <a:lnTo>
                    <a:pt x="28956" y="115823"/>
                  </a:lnTo>
                  <a:lnTo>
                    <a:pt x="17686" y="118098"/>
                  </a:lnTo>
                  <a:lnTo>
                    <a:pt x="8482" y="124301"/>
                  </a:lnTo>
                  <a:lnTo>
                    <a:pt x="2275" y="133504"/>
                  </a:lnTo>
                  <a:lnTo>
                    <a:pt x="0" y="144779"/>
                  </a:lnTo>
                  <a:lnTo>
                    <a:pt x="2275" y="156055"/>
                  </a:lnTo>
                  <a:lnTo>
                    <a:pt x="8482" y="165258"/>
                  </a:lnTo>
                  <a:lnTo>
                    <a:pt x="17686" y="171461"/>
                  </a:lnTo>
                  <a:lnTo>
                    <a:pt x="28956" y="173735"/>
                  </a:lnTo>
                  <a:lnTo>
                    <a:pt x="12189045" y="173735"/>
                  </a:lnTo>
                  <a:lnTo>
                    <a:pt x="12184379" y="144779"/>
                  </a:lnTo>
                  <a:lnTo>
                    <a:pt x="12189045" y="115823"/>
                  </a:lnTo>
                  <a:close/>
                </a:path>
                <a:path w="12473940" h="289560">
                  <a:moveTo>
                    <a:pt x="12469274" y="115823"/>
                  </a:moveTo>
                  <a:lnTo>
                    <a:pt x="12329160" y="115823"/>
                  </a:lnTo>
                  <a:lnTo>
                    <a:pt x="12340435" y="118098"/>
                  </a:lnTo>
                  <a:lnTo>
                    <a:pt x="12349638" y="124301"/>
                  </a:lnTo>
                  <a:lnTo>
                    <a:pt x="12355841" y="133504"/>
                  </a:lnTo>
                  <a:lnTo>
                    <a:pt x="12358116" y="144779"/>
                  </a:lnTo>
                  <a:lnTo>
                    <a:pt x="12355841" y="156055"/>
                  </a:lnTo>
                  <a:lnTo>
                    <a:pt x="12349638" y="165258"/>
                  </a:lnTo>
                  <a:lnTo>
                    <a:pt x="12340435" y="171461"/>
                  </a:lnTo>
                  <a:lnTo>
                    <a:pt x="12329160" y="173735"/>
                  </a:lnTo>
                  <a:lnTo>
                    <a:pt x="12469274" y="173735"/>
                  </a:lnTo>
                  <a:lnTo>
                    <a:pt x="12473940" y="144779"/>
                  </a:lnTo>
                  <a:lnTo>
                    <a:pt x="12469274" y="115823"/>
                  </a:lnTo>
                  <a:close/>
                </a:path>
              </a:pathLst>
            </a:custGeom>
            <a:solidFill>
              <a:srgbClr val="575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664590"/>
            <a:ext cx="16256000" cy="1586553"/>
          </a:xfrm>
          <a:prstGeom prst="rect">
            <a:avLst/>
          </a:prstGeom>
        </p:spPr>
        <p:txBody>
          <a:bodyPr vert="horz" wrap="square" lIns="0" tIns="301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lang="en-US" spc="380" dirty="0"/>
              <a:t>SUSTAINABLE GROWTH</a:t>
            </a:r>
            <a:endParaRPr spc="605" dirty="0"/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en-US" sz="3000" b="0" spc="85" dirty="0">
                <a:latin typeface="Century Gothic"/>
                <a:cs typeface="Century Gothic"/>
              </a:rPr>
              <a:t>Agriculture in consolidated areas</a:t>
            </a:r>
            <a:endParaRPr sz="30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00" y="3259911"/>
            <a:ext cx="9220200" cy="59504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2D2F92"/>
                </a:solidFill>
                <a:latin typeface="Century Gothic"/>
                <a:cs typeface="Century Gothic"/>
              </a:rPr>
              <a:t>Total pastureland</a:t>
            </a:r>
            <a:r>
              <a:rPr sz="2800" b="1" spc="80" dirty="0">
                <a:solidFill>
                  <a:srgbClr val="2D2F92"/>
                </a:solidFill>
                <a:latin typeface="Century Gothic"/>
                <a:cs typeface="Century Gothic"/>
              </a:rPr>
              <a:t>:</a:t>
            </a:r>
            <a:r>
              <a:rPr sz="2800" b="1" spc="6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800" b="1" spc="105" dirty="0">
                <a:solidFill>
                  <a:srgbClr val="2D2F92"/>
                </a:solidFill>
                <a:latin typeface="Century Gothic"/>
                <a:cs typeface="Century Gothic"/>
              </a:rPr>
              <a:t>7</a:t>
            </a:r>
            <a:r>
              <a:rPr lang="en-US" sz="2800" b="1" spc="105" dirty="0">
                <a:solidFill>
                  <a:srgbClr val="2D2F92"/>
                </a:solidFill>
                <a:latin typeface="Century Gothic"/>
                <a:cs typeface="Century Gothic"/>
              </a:rPr>
              <a:t>.</a:t>
            </a:r>
            <a:r>
              <a:rPr sz="2800" b="1" spc="105" dirty="0">
                <a:solidFill>
                  <a:srgbClr val="2D2F92"/>
                </a:solidFill>
                <a:latin typeface="Century Gothic"/>
                <a:cs typeface="Century Gothic"/>
              </a:rPr>
              <a:t>56</a:t>
            </a:r>
            <a:r>
              <a:rPr sz="2800" b="1" spc="5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800" b="1" spc="229" dirty="0">
                <a:solidFill>
                  <a:srgbClr val="2D2F92"/>
                </a:solidFill>
                <a:latin typeface="Century Gothic"/>
                <a:cs typeface="Century Gothic"/>
              </a:rPr>
              <a:t>mi</a:t>
            </a:r>
            <a:r>
              <a:rPr lang="en-US" sz="2800" b="1" spc="229" dirty="0">
                <a:solidFill>
                  <a:srgbClr val="2D2F92"/>
                </a:solidFill>
                <a:latin typeface="Century Gothic"/>
                <a:cs typeface="Century Gothic"/>
              </a:rPr>
              <a:t>llion</a:t>
            </a:r>
            <a:r>
              <a:rPr sz="2800" b="1" spc="4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800" b="1" spc="25" dirty="0">
                <a:solidFill>
                  <a:srgbClr val="2D2F92"/>
                </a:solidFill>
                <a:latin typeface="Century Gothic"/>
                <a:cs typeface="Century Gothic"/>
              </a:rPr>
              <a:t>h</a:t>
            </a:r>
            <a:r>
              <a:rPr lang="en-US" sz="2800" b="1" spc="25" dirty="0">
                <a:solidFill>
                  <a:srgbClr val="2D2F92"/>
                </a:solidFill>
                <a:latin typeface="Century Gothic"/>
                <a:cs typeface="Century Gothic"/>
              </a:rPr>
              <a:t>ectares</a:t>
            </a:r>
            <a:endParaRPr sz="28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lang="en-US" sz="2500" dirty="0">
                <a:solidFill>
                  <a:srgbClr val="2D2F92"/>
                </a:solidFill>
                <a:latin typeface="Century Gothic"/>
                <a:cs typeface="Century Gothic"/>
              </a:rPr>
              <a:t>Challenge</a:t>
            </a:r>
            <a:r>
              <a:rPr sz="2500" dirty="0">
                <a:solidFill>
                  <a:srgbClr val="2D2F92"/>
                </a:solidFill>
                <a:latin typeface="Century Gothic"/>
                <a:cs typeface="Century Gothic"/>
              </a:rPr>
              <a:t>:</a:t>
            </a:r>
            <a:r>
              <a:rPr sz="2500" spc="-1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lang="en-US" sz="2500" b="1" spc="80" dirty="0">
                <a:solidFill>
                  <a:srgbClr val="2D2F92"/>
                </a:solidFill>
                <a:latin typeface="Century Gothic"/>
                <a:cs typeface="Century Gothic"/>
              </a:rPr>
              <a:t>to restore</a:t>
            </a:r>
            <a:r>
              <a:rPr sz="2500" b="1" spc="-3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dirty="0">
                <a:solidFill>
                  <a:srgbClr val="2D2F92"/>
                </a:solidFill>
                <a:latin typeface="Century Gothic"/>
                <a:cs typeface="Century Gothic"/>
              </a:rPr>
              <a:t>~</a:t>
            </a:r>
            <a:r>
              <a:rPr sz="2500" b="1" spc="4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spc="80" dirty="0">
                <a:solidFill>
                  <a:srgbClr val="2D2F92"/>
                </a:solidFill>
                <a:latin typeface="Century Gothic"/>
                <a:cs typeface="Century Gothic"/>
              </a:rPr>
              <a:t>5</a:t>
            </a:r>
            <a:r>
              <a:rPr sz="2500" b="1" spc="5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spc="204" dirty="0">
                <a:solidFill>
                  <a:srgbClr val="2D2F92"/>
                </a:solidFill>
                <a:latin typeface="Century Gothic"/>
                <a:cs typeface="Century Gothic"/>
              </a:rPr>
              <a:t>mi</a:t>
            </a:r>
            <a:r>
              <a:rPr sz="2500" b="1" spc="4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dirty="0">
                <a:solidFill>
                  <a:srgbClr val="2D2F92"/>
                </a:solidFill>
                <a:latin typeface="Century Gothic"/>
                <a:cs typeface="Century Gothic"/>
              </a:rPr>
              <a:t>ha</a:t>
            </a:r>
            <a:r>
              <a:rPr sz="2500" b="1" spc="6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lang="en-US" sz="2500" spc="65" dirty="0">
                <a:solidFill>
                  <a:srgbClr val="2D2F92"/>
                </a:solidFill>
                <a:latin typeface="Century Gothic"/>
                <a:cs typeface="Century Gothic"/>
              </a:rPr>
              <a:t>of degraded pastures</a:t>
            </a:r>
            <a:endParaRPr sz="25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5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500" dirty="0">
              <a:latin typeface="Century Gothic"/>
              <a:cs typeface="Century Gothic"/>
            </a:endParaRPr>
          </a:p>
          <a:p>
            <a:pPr marL="12700" marR="5080">
              <a:lnSpc>
                <a:spcPct val="116599"/>
              </a:lnSpc>
              <a:spcBef>
                <a:spcPts val="5"/>
              </a:spcBef>
            </a:pPr>
            <a:r>
              <a:rPr lang="en-US" sz="2500" b="1" spc="100" dirty="0">
                <a:solidFill>
                  <a:srgbClr val="2D2F92"/>
                </a:solidFill>
                <a:latin typeface="Century Gothic"/>
                <a:cs typeface="Century Gothic"/>
              </a:rPr>
              <a:t>Alternative</a:t>
            </a:r>
            <a:r>
              <a:rPr sz="2500" b="1" spc="100" dirty="0">
                <a:solidFill>
                  <a:srgbClr val="2D2F92"/>
                </a:solidFill>
                <a:latin typeface="Century Gothic"/>
                <a:cs typeface="Century Gothic"/>
              </a:rPr>
              <a:t>:</a:t>
            </a:r>
            <a:r>
              <a:rPr sz="2500" b="1" spc="13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lang="en-US" sz="2500" spc="130" dirty="0">
                <a:solidFill>
                  <a:srgbClr val="2D2F92"/>
                </a:solidFill>
                <a:latin typeface="Century Gothic"/>
                <a:cs typeface="Century Gothic"/>
              </a:rPr>
              <a:t>I</a:t>
            </a:r>
            <a:r>
              <a:rPr lang="en-US" sz="2500" dirty="0">
                <a:solidFill>
                  <a:srgbClr val="2D2F92"/>
                </a:solidFill>
                <a:latin typeface="Century Gothic"/>
                <a:cs typeface="Century Gothic"/>
              </a:rPr>
              <a:t>ncentivize the expansion of agriculture in these areas for renovation and restoration, guided by the principles of </a:t>
            </a:r>
            <a:r>
              <a:rPr lang="en-US" sz="2500" b="1" dirty="0">
                <a:solidFill>
                  <a:srgbClr val="2D2F92"/>
                </a:solidFill>
                <a:latin typeface="Century Gothic"/>
                <a:cs typeface="Century Gothic"/>
              </a:rPr>
              <a:t>Low Carbon Agriculture</a:t>
            </a:r>
            <a:r>
              <a:rPr sz="2500" b="1" spc="-10" dirty="0">
                <a:solidFill>
                  <a:srgbClr val="2D2F92"/>
                </a:solidFill>
                <a:latin typeface="Century Gothic"/>
                <a:cs typeface="Century Gothic"/>
              </a:rPr>
              <a:t>.</a:t>
            </a:r>
            <a:endParaRPr sz="2500" b="1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5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940"/>
              </a:spcBef>
            </a:pPr>
            <a:endParaRPr sz="2500" dirty="0">
              <a:latin typeface="Century Gothic"/>
              <a:cs typeface="Century Gothic"/>
            </a:endParaRPr>
          </a:p>
          <a:p>
            <a:pPr marL="478790" marR="367030" algn="ctr">
              <a:lnSpc>
                <a:spcPct val="115399"/>
              </a:lnSpc>
            </a:pPr>
            <a:r>
              <a:rPr lang="en-US" sz="2600" dirty="0">
                <a:solidFill>
                  <a:srgbClr val="2D2F92"/>
                </a:solidFill>
                <a:latin typeface="Century Gothic"/>
                <a:cs typeface="Century Gothic"/>
              </a:rPr>
              <a:t>Restoring the productive potential of pasture areas is an alternative to </a:t>
            </a:r>
          </a:p>
          <a:p>
            <a:pPr marL="478790" marR="367030" algn="ctr">
              <a:lnSpc>
                <a:spcPct val="115399"/>
              </a:lnSpc>
            </a:pPr>
            <a:r>
              <a:rPr lang="pt-BR" sz="2600" b="1" i="1" spc="345" dirty="0">
                <a:solidFill>
                  <a:srgbClr val="2D2F92"/>
                </a:solidFill>
                <a:latin typeface="Calibri"/>
                <a:cs typeface="Calibri"/>
              </a:rPr>
              <a:t>Minimize the opening of new agricultural frontiers</a:t>
            </a:r>
            <a:r>
              <a:rPr lang="pt-BR" sz="2600" b="1" spc="275" dirty="0">
                <a:solidFill>
                  <a:srgbClr val="2D2F92"/>
                </a:solidFill>
                <a:latin typeface="Century Gothic"/>
                <a:cs typeface="Century Gothic"/>
              </a:rPr>
              <a:t>.</a:t>
            </a:r>
            <a:endParaRPr lang="pt-BR" sz="26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81386" y="1682992"/>
            <a:ext cx="6958330" cy="1148715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lang="en-US" sz="2800" b="1" spc="114" dirty="0">
                <a:solidFill>
                  <a:srgbClr val="2D2F92"/>
                </a:solidFill>
                <a:latin typeface="Century Gothic"/>
                <a:cs typeface="Century Gothic"/>
              </a:rPr>
              <a:t>Objective</a:t>
            </a:r>
            <a:endParaRPr sz="2800" dirty="0">
              <a:latin typeface="Century Gothic"/>
              <a:cs typeface="Century Gothic"/>
            </a:endParaRPr>
          </a:p>
          <a:p>
            <a:pPr marL="551815" indent="-269875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551815" algn="l"/>
              </a:tabLst>
            </a:pPr>
            <a:r>
              <a:rPr lang="en-US" sz="2500" spc="120" dirty="0">
                <a:solidFill>
                  <a:srgbClr val="2D2F92"/>
                </a:solidFill>
                <a:latin typeface="Century Gothic"/>
                <a:cs typeface="Century Gothic"/>
              </a:rPr>
              <a:t>Reduce GHG emissions in agriculture</a:t>
            </a:r>
            <a:r>
              <a:rPr sz="2500" spc="-10" dirty="0">
                <a:solidFill>
                  <a:srgbClr val="2D2F92"/>
                </a:solidFill>
                <a:latin typeface="Century Gothic"/>
                <a:cs typeface="Century Gothic"/>
              </a:rPr>
              <a:t>;</a:t>
            </a:r>
            <a:endParaRPr sz="25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8296" y="2934158"/>
            <a:ext cx="7590155" cy="1636395"/>
          </a:xfrm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25"/>
              </a:spcBef>
            </a:pPr>
            <a:r>
              <a:rPr sz="5000" b="1" spc="430" dirty="0">
                <a:solidFill>
                  <a:srgbClr val="2D2F92"/>
                </a:solidFill>
                <a:latin typeface="Century Gothic"/>
                <a:cs typeface="Century Gothic"/>
              </a:rPr>
              <a:t>PLAN</a:t>
            </a:r>
            <a:r>
              <a:rPr sz="5000" b="1" spc="-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5000" b="1" spc="180" dirty="0">
                <a:solidFill>
                  <a:srgbClr val="2D2F92"/>
                </a:solidFill>
                <a:latin typeface="Century Gothic"/>
                <a:cs typeface="Century Gothic"/>
              </a:rPr>
              <a:t>ABC+</a:t>
            </a:r>
            <a:endParaRPr sz="50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lang="en-US" sz="3000" spc="65" dirty="0">
                <a:solidFill>
                  <a:srgbClr val="2D2F92"/>
                </a:solidFill>
                <a:latin typeface="Century Gothic"/>
                <a:cs typeface="Century Gothic"/>
              </a:rPr>
              <a:t>Sustainability Policy since 2010</a:t>
            </a:r>
            <a:endParaRPr sz="30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81386" y="2973566"/>
            <a:ext cx="6910705" cy="5216172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lang="en-US" sz="2800" b="1" spc="75" dirty="0">
                <a:solidFill>
                  <a:srgbClr val="2D2F92"/>
                </a:solidFill>
                <a:latin typeface="Century Gothic"/>
                <a:cs typeface="Century Gothic"/>
              </a:rPr>
              <a:t>How</a:t>
            </a:r>
            <a:r>
              <a:rPr sz="2800" b="1" spc="75" dirty="0">
                <a:solidFill>
                  <a:srgbClr val="2D2F92"/>
                </a:solidFill>
                <a:latin typeface="Century Gothic"/>
                <a:cs typeface="Century Gothic"/>
              </a:rPr>
              <a:t>?</a:t>
            </a:r>
            <a:endParaRPr sz="2800" dirty="0">
              <a:latin typeface="Century Gothic"/>
              <a:cs typeface="Century Gothic"/>
            </a:endParaRPr>
          </a:p>
          <a:p>
            <a:pPr marL="551815" indent="-26987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551815" algn="l"/>
              </a:tabLst>
            </a:pPr>
            <a:r>
              <a:rPr lang="en-US" sz="2500" spc="-55" dirty="0">
                <a:solidFill>
                  <a:srgbClr val="2D2F92"/>
                </a:solidFill>
                <a:latin typeface="Century Gothic"/>
                <a:cs typeface="Century Gothic"/>
              </a:rPr>
              <a:t>Recover degraded areas</a:t>
            </a:r>
          </a:p>
          <a:p>
            <a:pPr marL="551815" indent="-26987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551815" algn="l"/>
              </a:tabLst>
            </a:pPr>
            <a:r>
              <a:rPr lang="en-US" sz="2500" spc="-55" dirty="0">
                <a:solidFill>
                  <a:srgbClr val="2D2F92"/>
                </a:solidFill>
                <a:latin typeface="Century Gothic"/>
                <a:cs typeface="Century Gothic"/>
              </a:rPr>
              <a:t>Increase productivity</a:t>
            </a:r>
          </a:p>
          <a:p>
            <a:pPr marL="551815" indent="-26987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551815" algn="l"/>
              </a:tabLst>
            </a:pPr>
            <a:r>
              <a:rPr lang="en-US" sz="2500" spc="-55" dirty="0">
                <a:solidFill>
                  <a:srgbClr val="2D2F92"/>
                </a:solidFill>
                <a:latin typeface="Century Gothic"/>
                <a:cs typeface="Century Gothic"/>
              </a:rPr>
              <a:t>Diversify production</a:t>
            </a:r>
          </a:p>
          <a:p>
            <a:pPr marL="551815" indent="-26987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551815" algn="l"/>
              </a:tabLst>
            </a:pPr>
            <a:r>
              <a:rPr lang="en-US" sz="2500" spc="-55" dirty="0">
                <a:solidFill>
                  <a:srgbClr val="2D2F92"/>
                </a:solidFill>
                <a:latin typeface="Century Gothic"/>
                <a:cs typeface="Century Gothic"/>
              </a:rPr>
              <a:t>Integrate Crop-Livestock-Forest systems</a:t>
            </a:r>
          </a:p>
          <a:p>
            <a:pPr marL="551815" indent="-269875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551815" algn="l"/>
              </a:tabLst>
            </a:pPr>
            <a:r>
              <a:rPr lang="en-US" sz="2800" b="1" spc="160" dirty="0">
                <a:solidFill>
                  <a:srgbClr val="2D2F92"/>
                </a:solidFill>
                <a:latin typeface="Century Gothic"/>
                <a:cs typeface="Century Gothic"/>
              </a:rPr>
              <a:t>State Commitment</a:t>
            </a:r>
            <a:r>
              <a:rPr lang="en-US" sz="2800" b="1" dirty="0">
                <a:solidFill>
                  <a:srgbClr val="2D2F92"/>
                </a:solidFill>
                <a:latin typeface="Century Gothic"/>
                <a:cs typeface="Century Gothic"/>
              </a:rPr>
              <a:t>-</a:t>
            </a:r>
            <a:r>
              <a:rPr lang="en-US" sz="2800" b="1" spc="-1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lang="en-US" sz="2800" b="1" spc="90" dirty="0">
                <a:solidFill>
                  <a:srgbClr val="2D2F92"/>
                </a:solidFill>
                <a:latin typeface="Century Gothic"/>
                <a:cs typeface="Century Gothic"/>
              </a:rPr>
              <a:t>2010</a:t>
            </a:r>
            <a:r>
              <a:rPr lang="en-US" sz="2800" b="1" spc="10" dirty="0">
                <a:solidFill>
                  <a:srgbClr val="2D2F92"/>
                </a:solidFill>
                <a:latin typeface="Century Gothic"/>
                <a:cs typeface="Century Gothic"/>
              </a:rPr>
              <a:t> to</a:t>
            </a:r>
            <a:r>
              <a:rPr lang="en-US" sz="2800" b="1" spc="-1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lang="en-US" sz="2800" b="1" spc="210" dirty="0">
                <a:solidFill>
                  <a:srgbClr val="2D2F92"/>
                </a:solidFill>
                <a:latin typeface="Century Gothic"/>
                <a:cs typeface="Century Gothic"/>
              </a:rPr>
              <a:t>2020</a:t>
            </a:r>
            <a:endParaRPr lang="en-US" sz="2800" dirty="0">
              <a:latin typeface="Century Gothic"/>
              <a:cs typeface="Century Gothic"/>
            </a:endParaRPr>
          </a:p>
          <a:p>
            <a:pPr marL="551815" marR="490220" indent="-269875">
              <a:lnSpc>
                <a:spcPct val="116399"/>
              </a:lnSpc>
              <a:spcBef>
                <a:spcPts val="660"/>
              </a:spcBef>
              <a:buFont typeface="Arial"/>
              <a:buChar char="•"/>
              <a:tabLst>
                <a:tab pos="551815" algn="l"/>
              </a:tabLst>
            </a:pPr>
            <a:r>
              <a:rPr lang="en-US" sz="2500" dirty="0">
                <a:solidFill>
                  <a:srgbClr val="2D2F92"/>
                </a:solidFill>
                <a:latin typeface="Century Gothic"/>
                <a:cs typeface="Century Gothic"/>
              </a:rPr>
              <a:t>Recover 1.2 million ha of degraded pastures</a:t>
            </a:r>
            <a:r>
              <a:rPr sz="2500" spc="-10" dirty="0">
                <a:solidFill>
                  <a:srgbClr val="2D2F92"/>
                </a:solidFill>
                <a:latin typeface="Century Gothic"/>
                <a:cs typeface="Century Gothic"/>
              </a:rPr>
              <a:t>*</a:t>
            </a:r>
            <a:endParaRPr sz="25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690"/>
              </a:spcBef>
            </a:pPr>
            <a:r>
              <a:rPr lang="en-US" sz="2800" b="1" spc="-10" dirty="0">
                <a:solidFill>
                  <a:srgbClr val="2D2F92"/>
                </a:solidFill>
                <a:latin typeface="Century Gothic"/>
                <a:cs typeface="Century Gothic"/>
              </a:rPr>
              <a:t>Achievement:</a:t>
            </a:r>
            <a:endParaRPr sz="2800" dirty="0">
              <a:latin typeface="Century Gothic"/>
              <a:cs typeface="Century Gothic"/>
            </a:endParaRPr>
          </a:p>
          <a:p>
            <a:pPr marL="551815" indent="-269875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551815" algn="l"/>
              </a:tabLst>
            </a:pPr>
            <a:r>
              <a:rPr sz="2500" b="1" dirty="0">
                <a:solidFill>
                  <a:srgbClr val="2D2F92"/>
                </a:solidFill>
                <a:latin typeface="Century Gothic"/>
                <a:cs typeface="Century Gothic"/>
              </a:rPr>
              <a:t>87,17</a:t>
            </a:r>
            <a:r>
              <a:rPr sz="2500" b="1" spc="-2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dirty="0">
                <a:solidFill>
                  <a:srgbClr val="2D2F92"/>
                </a:solidFill>
                <a:latin typeface="Century Gothic"/>
                <a:cs typeface="Century Gothic"/>
              </a:rPr>
              <a:t>%</a:t>
            </a:r>
            <a:r>
              <a:rPr sz="2500" dirty="0">
                <a:solidFill>
                  <a:srgbClr val="2D2F92"/>
                </a:solidFill>
                <a:latin typeface="Century Gothic"/>
                <a:cs typeface="Century Gothic"/>
              </a:rPr>
              <a:t>*</a:t>
            </a:r>
            <a:r>
              <a:rPr sz="2500" spc="-7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lang="en-US" sz="2500" dirty="0">
                <a:solidFill>
                  <a:srgbClr val="2D2F92"/>
                </a:solidFill>
                <a:latin typeface="Century Gothic"/>
                <a:cs typeface="Century Gothic"/>
              </a:rPr>
              <a:t>of the goal met</a:t>
            </a:r>
            <a:endParaRPr sz="25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43231" y="9364167"/>
            <a:ext cx="462724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D2F92"/>
                </a:solidFill>
                <a:latin typeface="Century Gothic"/>
                <a:cs typeface="Century Gothic"/>
              </a:rPr>
              <a:t>*</a:t>
            </a:r>
            <a:r>
              <a:rPr lang="en-US" sz="2000" dirty="0">
                <a:solidFill>
                  <a:srgbClr val="2D2F92"/>
                </a:solidFill>
                <a:latin typeface="Century Gothic"/>
                <a:cs typeface="Century Gothic"/>
              </a:rPr>
              <a:t>Source: ABC Tocantins Management Group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9515" y="5444769"/>
            <a:ext cx="7677150" cy="1357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</a:pPr>
            <a:r>
              <a:rPr lang="en-US" sz="2500" dirty="0">
                <a:solidFill>
                  <a:srgbClr val="2D2F92"/>
                </a:solidFill>
                <a:latin typeface="Century Gothic"/>
                <a:cs typeface="Century Gothic"/>
              </a:rPr>
              <a:t>Tocantins is revising its ABC+ state plan and updating goals for the next 5 years based on the </a:t>
            </a:r>
            <a:r>
              <a:rPr lang="en-US" sz="2500" b="1" dirty="0">
                <a:solidFill>
                  <a:srgbClr val="2D2F92"/>
                </a:solidFill>
                <a:latin typeface="Century Gothic"/>
                <a:cs typeface="Century Gothic"/>
              </a:rPr>
              <a:t>National ABC+ Plan</a:t>
            </a:r>
            <a:endParaRPr lang="en-US" sz="2500" b="1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6000" y="7320178"/>
            <a:ext cx="7892415" cy="93743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r>
              <a:rPr lang="en-US" sz="2800" b="1" dirty="0"/>
              <a:t>New Goal (2020–2030):</a:t>
            </a:r>
            <a:r>
              <a:rPr lang="en-US" sz="2800" dirty="0"/>
              <a:t> </a:t>
            </a:r>
          </a:p>
          <a:p>
            <a:r>
              <a:rPr lang="en-US" sz="2800" dirty="0"/>
              <a:t>Recover 1 million ha of degraded pastures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46764" y="466344"/>
            <a:ext cx="6841490" cy="9820910"/>
            <a:chOff x="11446764" y="466344"/>
            <a:chExt cx="6841490" cy="9820910"/>
          </a:xfrm>
        </p:grpSpPr>
        <p:sp>
          <p:nvSpPr>
            <p:cNvPr id="3" name="object 3"/>
            <p:cNvSpPr/>
            <p:nvPr/>
          </p:nvSpPr>
          <p:spPr>
            <a:xfrm>
              <a:off x="13431012" y="7019544"/>
              <a:ext cx="4857115" cy="3267710"/>
            </a:xfrm>
            <a:custGeom>
              <a:avLst/>
              <a:gdLst/>
              <a:ahLst/>
              <a:cxnLst/>
              <a:rect l="l" t="t" r="r" b="b"/>
              <a:pathLst>
                <a:path w="4857115" h="3267709">
                  <a:moveTo>
                    <a:pt x="4856988" y="0"/>
                  </a:moveTo>
                  <a:lnTo>
                    <a:pt x="95757" y="0"/>
                  </a:lnTo>
                  <a:lnTo>
                    <a:pt x="58453" y="7514"/>
                  </a:lnTo>
                  <a:lnTo>
                    <a:pt x="28019" y="28019"/>
                  </a:lnTo>
                  <a:lnTo>
                    <a:pt x="7514" y="58453"/>
                  </a:lnTo>
                  <a:lnTo>
                    <a:pt x="0" y="95757"/>
                  </a:lnTo>
                  <a:lnTo>
                    <a:pt x="0" y="3267455"/>
                  </a:lnTo>
                  <a:lnTo>
                    <a:pt x="4856988" y="3267455"/>
                  </a:lnTo>
                  <a:lnTo>
                    <a:pt x="4856988" y="0"/>
                  </a:lnTo>
                  <a:close/>
                </a:path>
              </a:pathLst>
            </a:custGeom>
            <a:solidFill>
              <a:srgbClr val="2D2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56670" y="1258062"/>
              <a:ext cx="6361430" cy="7772400"/>
            </a:xfrm>
            <a:custGeom>
              <a:avLst/>
              <a:gdLst/>
              <a:ahLst/>
              <a:cxnLst/>
              <a:rect l="l" t="t" r="r" b="b"/>
              <a:pathLst>
                <a:path w="6361430" h="7772400">
                  <a:moveTo>
                    <a:pt x="88264" y="0"/>
                  </a:moveTo>
                  <a:lnTo>
                    <a:pt x="6272910" y="0"/>
                  </a:lnTo>
                  <a:lnTo>
                    <a:pt x="6290190" y="1708"/>
                  </a:lnTo>
                  <a:lnTo>
                    <a:pt x="6335268" y="25908"/>
                  </a:lnTo>
                  <a:lnTo>
                    <a:pt x="6359467" y="70985"/>
                  </a:lnTo>
                  <a:lnTo>
                    <a:pt x="6361176" y="88265"/>
                  </a:lnTo>
                  <a:lnTo>
                    <a:pt x="6361176" y="7684135"/>
                  </a:lnTo>
                  <a:lnTo>
                    <a:pt x="6346334" y="7733069"/>
                  </a:lnTo>
                  <a:lnTo>
                    <a:pt x="6306661" y="7765670"/>
                  </a:lnTo>
                  <a:lnTo>
                    <a:pt x="6272910" y="7772400"/>
                  </a:lnTo>
                  <a:lnTo>
                    <a:pt x="88264" y="7772400"/>
                  </a:lnTo>
                  <a:lnTo>
                    <a:pt x="39330" y="7757542"/>
                  </a:lnTo>
                  <a:lnTo>
                    <a:pt x="6715" y="7717885"/>
                  </a:lnTo>
                  <a:lnTo>
                    <a:pt x="0" y="7684135"/>
                  </a:lnTo>
                  <a:lnTo>
                    <a:pt x="0" y="88265"/>
                  </a:lnTo>
                  <a:lnTo>
                    <a:pt x="14841" y="39330"/>
                  </a:lnTo>
                  <a:lnTo>
                    <a:pt x="54514" y="6715"/>
                  </a:lnTo>
                  <a:lnTo>
                    <a:pt x="88264" y="0"/>
                  </a:lnTo>
                  <a:close/>
                </a:path>
              </a:pathLst>
            </a:custGeom>
            <a:ln w="19812">
              <a:solidFill>
                <a:srgbClr val="575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13692" y="466344"/>
              <a:ext cx="5245608" cy="30525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13692" y="3619500"/>
              <a:ext cx="5245608" cy="30525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13692" y="6768084"/>
              <a:ext cx="5245608" cy="3052572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0" y="0"/>
            <a:ext cx="746760" cy="4478020"/>
          </a:xfrm>
          <a:custGeom>
            <a:avLst/>
            <a:gdLst/>
            <a:ahLst/>
            <a:cxnLst/>
            <a:rect l="l" t="t" r="r" b="b"/>
            <a:pathLst>
              <a:path w="746760" h="4478020">
                <a:moveTo>
                  <a:pt x="746760" y="0"/>
                </a:moveTo>
                <a:lnTo>
                  <a:pt x="0" y="0"/>
                </a:lnTo>
                <a:lnTo>
                  <a:pt x="0" y="4477512"/>
                </a:lnTo>
                <a:lnTo>
                  <a:pt x="651027" y="4477512"/>
                </a:lnTo>
                <a:lnTo>
                  <a:pt x="688290" y="4469997"/>
                </a:lnTo>
                <a:lnTo>
                  <a:pt x="718719" y="4449492"/>
                </a:lnTo>
                <a:lnTo>
                  <a:pt x="739236" y="4419058"/>
                </a:lnTo>
                <a:lnTo>
                  <a:pt x="746760" y="4381754"/>
                </a:lnTo>
                <a:lnTo>
                  <a:pt x="746760" y="0"/>
                </a:lnTo>
                <a:close/>
              </a:path>
            </a:pathLst>
          </a:custGeom>
          <a:solidFill>
            <a:srgbClr val="2D2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16000" y="664590"/>
            <a:ext cx="16256000" cy="2080378"/>
          </a:xfrm>
          <a:prstGeom prst="rect">
            <a:avLst/>
          </a:prstGeom>
        </p:spPr>
        <p:txBody>
          <a:bodyPr vert="horz" wrap="square" lIns="0" tIns="709168" rIns="0" bIns="0" rtlCol="0">
            <a:spAutoFit/>
          </a:bodyPr>
          <a:lstStyle/>
          <a:p>
            <a:pPr marL="297815">
              <a:lnSpc>
                <a:spcPts val="5675"/>
              </a:lnSpc>
              <a:spcBef>
                <a:spcPts val="100"/>
              </a:spcBef>
            </a:pPr>
            <a:r>
              <a:rPr lang="en-US" spc="170" dirty="0"/>
              <a:t>SOY, CORN, AND CATTLE</a:t>
            </a:r>
            <a:br>
              <a:rPr lang="en-US" spc="170" dirty="0"/>
            </a:br>
            <a:r>
              <a:rPr sz="3000" b="0" spc="-75" dirty="0" err="1">
                <a:latin typeface="Century Gothic"/>
                <a:cs typeface="Century Gothic"/>
              </a:rPr>
              <a:t>Crescimento</a:t>
            </a:r>
            <a:r>
              <a:rPr sz="3000" b="0" spc="-175" dirty="0">
                <a:latin typeface="Century Gothic"/>
                <a:cs typeface="Century Gothic"/>
              </a:rPr>
              <a:t> </a:t>
            </a:r>
            <a:r>
              <a:rPr sz="3000" b="0" dirty="0">
                <a:latin typeface="Century Gothic"/>
                <a:cs typeface="Century Gothic"/>
              </a:rPr>
              <a:t>em</a:t>
            </a:r>
            <a:r>
              <a:rPr sz="3000" b="0" spc="-220" dirty="0">
                <a:latin typeface="Century Gothic"/>
                <a:cs typeface="Century Gothic"/>
              </a:rPr>
              <a:t> </a:t>
            </a:r>
            <a:r>
              <a:rPr sz="3000" b="0" spc="-95" dirty="0">
                <a:latin typeface="Century Gothic"/>
                <a:cs typeface="Century Gothic"/>
              </a:rPr>
              <a:t>produtividade</a:t>
            </a:r>
            <a:r>
              <a:rPr sz="3000" b="0" spc="-175" dirty="0">
                <a:latin typeface="Century Gothic"/>
                <a:cs typeface="Century Gothic"/>
              </a:rPr>
              <a:t> </a:t>
            </a:r>
            <a:r>
              <a:rPr sz="3000" b="0" spc="-165" dirty="0">
                <a:latin typeface="Century Gothic"/>
                <a:cs typeface="Century Gothic"/>
              </a:rPr>
              <a:t>e</a:t>
            </a:r>
            <a:r>
              <a:rPr sz="3000" b="0" spc="-235" dirty="0">
                <a:latin typeface="Century Gothic"/>
                <a:cs typeface="Century Gothic"/>
              </a:rPr>
              <a:t> </a:t>
            </a:r>
            <a:r>
              <a:rPr sz="3000" b="0" spc="-60" dirty="0">
                <a:latin typeface="Century Gothic"/>
                <a:cs typeface="Century Gothic"/>
              </a:rPr>
              <a:t>diversidade</a:t>
            </a:r>
            <a:endParaRPr sz="30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9268" y="3185161"/>
            <a:ext cx="10168332" cy="5401415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204470">
              <a:lnSpc>
                <a:spcPct val="100000"/>
              </a:lnSpc>
              <a:spcBef>
                <a:spcPts val="1340"/>
              </a:spcBef>
            </a:pPr>
            <a:r>
              <a:rPr lang="en-US" sz="2800" b="1" spc="125" dirty="0">
                <a:solidFill>
                  <a:srgbClr val="2D2F92"/>
                </a:solidFill>
                <a:latin typeface="Century Gothic"/>
                <a:cs typeface="Century Gothic"/>
              </a:rPr>
              <a:t>Potential for 3 harvests per year</a:t>
            </a:r>
          </a:p>
          <a:p>
            <a:pPr marL="204470">
              <a:lnSpc>
                <a:spcPct val="100000"/>
              </a:lnSpc>
              <a:spcBef>
                <a:spcPts val="1340"/>
              </a:spcBef>
            </a:pPr>
            <a:r>
              <a:rPr lang="en-US" sz="2400" b="1" dirty="0">
                <a:solidFill>
                  <a:srgbClr val="2D2F92"/>
                </a:solidFill>
                <a:latin typeface="Century Gothic"/>
                <a:cs typeface="Century Gothic"/>
              </a:rPr>
              <a:t>Technique</a:t>
            </a:r>
            <a:r>
              <a:rPr lang="en-US" sz="2400" dirty="0">
                <a:solidFill>
                  <a:srgbClr val="2D2F92"/>
                </a:solidFill>
                <a:latin typeface="Century Gothic"/>
                <a:cs typeface="Century Gothic"/>
              </a:rPr>
              <a:t>:</a:t>
            </a:r>
            <a:r>
              <a:rPr sz="2400" spc="110" dirty="0">
                <a:solidFill>
                  <a:srgbClr val="2D2F92"/>
                </a:solidFill>
                <a:latin typeface="Century Gothic"/>
                <a:cs typeface="Century Gothic"/>
              </a:rPr>
              <a:t>-</a:t>
            </a:r>
            <a:r>
              <a:rPr sz="2400" spc="-2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lang="en-US" sz="2400" spc="204" dirty="0">
                <a:solidFill>
                  <a:srgbClr val="2D2F92"/>
                </a:solidFill>
                <a:latin typeface="Century Gothic"/>
                <a:cs typeface="Century Gothic"/>
              </a:rPr>
              <a:t>ILP/ILPF (Crop-Livestock-Forest Integration)</a:t>
            </a:r>
            <a:r>
              <a:rPr sz="2400" spc="110" dirty="0">
                <a:solidFill>
                  <a:srgbClr val="2D2F92"/>
                </a:solidFill>
                <a:latin typeface="Century Gothic"/>
                <a:cs typeface="Century Gothic"/>
              </a:rPr>
              <a:t>-</a:t>
            </a:r>
            <a:r>
              <a:rPr sz="2400" spc="-2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lang="en-US" sz="2400" dirty="0">
                <a:solidFill>
                  <a:srgbClr val="2D2F92"/>
                </a:solidFill>
                <a:latin typeface="Century Gothic"/>
                <a:cs typeface="Century Gothic"/>
              </a:rPr>
              <a:t>with year-round soil cover</a:t>
            </a:r>
            <a:r>
              <a:rPr sz="2400" spc="-10" dirty="0">
                <a:solidFill>
                  <a:srgbClr val="2D2F92"/>
                </a:solidFill>
                <a:latin typeface="Century Gothic"/>
                <a:cs typeface="Century Gothic"/>
              </a:rPr>
              <a:t>.</a:t>
            </a:r>
            <a:endParaRPr sz="2400" dirty="0">
              <a:latin typeface="Century Gothic"/>
              <a:cs typeface="Century Gothic"/>
            </a:endParaRPr>
          </a:p>
          <a:p>
            <a:pPr marL="204470" marR="6405245">
              <a:lnSpc>
                <a:spcPct val="116100"/>
              </a:lnSpc>
              <a:spcBef>
                <a:spcPts val="2405"/>
              </a:spcBef>
            </a:pPr>
            <a:r>
              <a:rPr lang="pt-BR" sz="2800" b="1" spc="80" dirty="0">
                <a:solidFill>
                  <a:srgbClr val="2D2F92"/>
                </a:solidFill>
                <a:latin typeface="Century Gothic"/>
                <a:cs typeface="Century Gothic"/>
              </a:rPr>
              <a:t>Main Crop</a:t>
            </a:r>
            <a:r>
              <a:rPr lang="pt-BR" sz="2800" spc="80" dirty="0">
                <a:solidFill>
                  <a:srgbClr val="2D2F92"/>
                </a:solidFill>
                <a:latin typeface="Century Gothic"/>
                <a:cs typeface="Century Gothic"/>
              </a:rPr>
              <a:t>: Soy</a:t>
            </a:r>
            <a:r>
              <a:rPr lang="pt-BR" sz="2800" spc="-2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lang="pt-BR" sz="2800" b="1" spc="120" dirty="0">
                <a:solidFill>
                  <a:srgbClr val="2D2F92"/>
                </a:solidFill>
                <a:latin typeface="Century Gothic"/>
                <a:cs typeface="Century Gothic"/>
              </a:rPr>
              <a:t>Second Crop</a:t>
            </a:r>
            <a:r>
              <a:rPr lang="pt-BR" sz="2800" spc="120" dirty="0">
                <a:solidFill>
                  <a:srgbClr val="2D2F92"/>
                </a:solidFill>
                <a:latin typeface="Century Gothic"/>
                <a:cs typeface="Century Gothic"/>
              </a:rPr>
              <a:t>:</a:t>
            </a:r>
            <a:r>
              <a:rPr lang="pt-BR" sz="2800" spc="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lang="pt-BR" sz="2800" spc="95" dirty="0">
                <a:solidFill>
                  <a:srgbClr val="2D2F92"/>
                </a:solidFill>
                <a:latin typeface="Century Gothic"/>
                <a:cs typeface="Century Gothic"/>
              </a:rPr>
              <a:t>Corn </a:t>
            </a:r>
            <a:r>
              <a:rPr lang="pt-BR" sz="2800" b="1" spc="170" dirty="0">
                <a:solidFill>
                  <a:srgbClr val="2D2F92"/>
                </a:solidFill>
                <a:latin typeface="Century Gothic"/>
                <a:cs typeface="Century Gothic"/>
              </a:rPr>
              <a:t>Off-season:</a:t>
            </a:r>
            <a:r>
              <a:rPr lang="pt-BR" sz="2800" b="1" spc="-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lang="pt-BR" sz="2800" spc="-5" dirty="0">
                <a:solidFill>
                  <a:srgbClr val="2D2F92"/>
                </a:solidFill>
                <a:latin typeface="Century Gothic"/>
                <a:cs typeface="Century Gothic"/>
              </a:rPr>
              <a:t>Cattle</a:t>
            </a:r>
            <a:endParaRPr lang="pt-BR" sz="2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725"/>
              </a:spcBef>
            </a:pPr>
            <a:endParaRPr lang="pt-BR" sz="2800" dirty="0">
              <a:latin typeface="Century Gothic"/>
              <a:cs typeface="Century Gothic"/>
            </a:endParaRPr>
          </a:p>
          <a:p>
            <a:pPr marL="12065" marR="5080" indent="1905" algn="ctr">
              <a:lnSpc>
                <a:spcPct val="116599"/>
              </a:lnSpc>
              <a:spcBef>
                <a:spcPts val="5"/>
              </a:spcBef>
            </a:pPr>
            <a:r>
              <a:rPr lang="en-US" sz="2500" dirty="0">
                <a:solidFill>
                  <a:srgbClr val="2D2F92"/>
                </a:solidFill>
                <a:latin typeface="Century Gothic"/>
                <a:cs typeface="Century Gothic"/>
              </a:rPr>
              <a:t>By adopting Low Carbon Agriculture practices, we are transforming agriculture into a tool for carbon capture and natural resource conservation</a:t>
            </a:r>
            <a:endParaRPr sz="25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59784" y="6291071"/>
            <a:ext cx="699770" cy="125095"/>
          </a:xfrm>
          <a:custGeom>
            <a:avLst/>
            <a:gdLst/>
            <a:ahLst/>
            <a:cxnLst/>
            <a:rect l="l" t="t" r="r" b="b"/>
            <a:pathLst>
              <a:path w="699769" h="125095">
                <a:moveTo>
                  <a:pt x="699515" y="0"/>
                </a:moveTo>
                <a:lnTo>
                  <a:pt x="0" y="0"/>
                </a:lnTo>
                <a:lnTo>
                  <a:pt x="0" y="124967"/>
                </a:lnTo>
                <a:lnTo>
                  <a:pt x="699515" y="124967"/>
                </a:lnTo>
                <a:lnTo>
                  <a:pt x="699515" y="0"/>
                </a:lnTo>
                <a:close/>
              </a:path>
            </a:pathLst>
          </a:custGeom>
          <a:solidFill>
            <a:srgbClr val="575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00843" y="3860291"/>
            <a:ext cx="429767" cy="14828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2731007"/>
            <a:ext cx="7255764" cy="652729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664590"/>
            <a:ext cx="16256000" cy="1586553"/>
          </a:xfrm>
          <a:prstGeom prst="rect">
            <a:avLst/>
          </a:prstGeom>
        </p:spPr>
        <p:txBody>
          <a:bodyPr vert="horz" wrap="square" lIns="0" tIns="301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lang="en-US" spc="355" dirty="0"/>
              <a:t>SOY PRODUCTION</a:t>
            </a:r>
            <a:endParaRPr spc="235" dirty="0"/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en-US" sz="3000" b="0" spc="-290" dirty="0"/>
              <a:t>The Strength of Technology in the Field</a:t>
            </a:r>
            <a:endParaRPr sz="30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9106" y="9345269"/>
            <a:ext cx="24117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2D2F92"/>
                </a:solidFill>
                <a:latin typeface="Century Gothic"/>
                <a:cs typeface="Century Gothic"/>
              </a:rPr>
              <a:t>Source: SEAGRO/2025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0466" y="6700773"/>
            <a:ext cx="226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Century Gothic"/>
                <a:cs typeface="Century Gothic"/>
              </a:rPr>
              <a:t>871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88998" y="5989446"/>
            <a:ext cx="377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entury Gothic"/>
                <a:cs typeface="Century Gothic"/>
              </a:rPr>
              <a:t>1687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2572" y="6293561"/>
            <a:ext cx="37909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20" dirty="0">
                <a:latin typeface="Century Gothic"/>
                <a:cs typeface="Century Gothic"/>
              </a:rPr>
              <a:t>1483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7079" y="3728084"/>
            <a:ext cx="36893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0" dirty="0">
                <a:latin typeface="Century Gothic"/>
                <a:cs typeface="Century Gothic"/>
              </a:rPr>
              <a:t>5122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32189" y="3075558"/>
            <a:ext cx="6869811" cy="2607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114" dirty="0">
                <a:solidFill>
                  <a:srgbClr val="2D2F92"/>
                </a:solidFill>
                <a:latin typeface="Century Gothic"/>
                <a:cs typeface="Century Gothic"/>
              </a:rPr>
              <a:t>In the last 10 years</a:t>
            </a:r>
            <a:r>
              <a:rPr sz="2800" spc="-10" dirty="0">
                <a:solidFill>
                  <a:srgbClr val="2D2F92"/>
                </a:solidFill>
                <a:latin typeface="Century Gothic"/>
                <a:cs typeface="Century Gothic"/>
              </a:rPr>
              <a:t>:</a:t>
            </a:r>
            <a:endParaRPr sz="2800" dirty="0">
              <a:latin typeface="Century Gothic"/>
              <a:cs typeface="Century Gothic"/>
            </a:endParaRPr>
          </a:p>
          <a:p>
            <a:pPr marL="1346200" marR="5080">
              <a:lnSpc>
                <a:spcPct val="146600"/>
              </a:lnSpc>
              <a:spcBef>
                <a:spcPts val="1395"/>
              </a:spcBef>
            </a:pPr>
            <a:r>
              <a:rPr lang="en-US" sz="2500" spc="-20" dirty="0">
                <a:solidFill>
                  <a:srgbClr val="2D2F92"/>
                </a:solidFill>
                <a:latin typeface="Century Gothic"/>
                <a:cs typeface="Century Gothic"/>
              </a:rPr>
              <a:t>Planted Areas</a:t>
            </a:r>
            <a:r>
              <a:rPr sz="2500" spc="-45" dirty="0">
                <a:solidFill>
                  <a:srgbClr val="2D2F92"/>
                </a:solidFill>
                <a:latin typeface="Century Gothic"/>
                <a:cs typeface="Century Gothic"/>
              </a:rPr>
              <a:t>:</a:t>
            </a:r>
            <a:r>
              <a:rPr sz="2500" spc="-8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dirty="0">
                <a:solidFill>
                  <a:srgbClr val="2D2F92"/>
                </a:solidFill>
                <a:latin typeface="Century Gothic"/>
                <a:cs typeface="Century Gothic"/>
              </a:rPr>
              <a:t>+</a:t>
            </a:r>
            <a:r>
              <a:rPr sz="2500" b="1" spc="-6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spc="-25" dirty="0">
                <a:solidFill>
                  <a:srgbClr val="2D2F92"/>
                </a:solidFill>
                <a:latin typeface="Century Gothic"/>
                <a:cs typeface="Century Gothic"/>
              </a:rPr>
              <a:t>41% </a:t>
            </a:r>
            <a:endParaRPr lang="en-US" sz="2500" b="1" spc="-25" dirty="0">
              <a:solidFill>
                <a:srgbClr val="2D2F92"/>
              </a:solidFill>
              <a:latin typeface="Century Gothic"/>
              <a:cs typeface="Century Gothic"/>
            </a:endParaRPr>
          </a:p>
          <a:p>
            <a:pPr marL="1346200" marR="5080">
              <a:lnSpc>
                <a:spcPct val="146600"/>
              </a:lnSpc>
              <a:spcBef>
                <a:spcPts val="1395"/>
              </a:spcBef>
            </a:pPr>
            <a:r>
              <a:rPr lang="en-US" sz="2500" dirty="0">
                <a:solidFill>
                  <a:srgbClr val="2D2F92"/>
                </a:solidFill>
                <a:latin typeface="Century Gothic"/>
                <a:cs typeface="Century Gothic"/>
              </a:rPr>
              <a:t>Production</a:t>
            </a:r>
            <a:r>
              <a:rPr sz="2500" dirty="0">
                <a:solidFill>
                  <a:srgbClr val="2D2F92"/>
                </a:solidFill>
                <a:latin typeface="Century Gothic"/>
                <a:cs typeface="Century Gothic"/>
              </a:rPr>
              <a:t>:</a:t>
            </a:r>
            <a:r>
              <a:rPr sz="2500" spc="-1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dirty="0">
                <a:solidFill>
                  <a:srgbClr val="2D2F92"/>
                </a:solidFill>
                <a:latin typeface="Century Gothic"/>
                <a:cs typeface="Century Gothic"/>
              </a:rPr>
              <a:t>+</a:t>
            </a:r>
            <a:r>
              <a:rPr sz="2500" b="1" spc="-6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spc="95" dirty="0">
                <a:solidFill>
                  <a:srgbClr val="2D2F92"/>
                </a:solidFill>
                <a:latin typeface="Century Gothic"/>
                <a:cs typeface="Century Gothic"/>
              </a:rPr>
              <a:t>67% </a:t>
            </a:r>
            <a:endParaRPr lang="en-US" sz="2500" b="1" spc="95" dirty="0">
              <a:solidFill>
                <a:srgbClr val="2D2F92"/>
              </a:solidFill>
              <a:latin typeface="Century Gothic"/>
              <a:cs typeface="Century Gothic"/>
            </a:endParaRPr>
          </a:p>
          <a:p>
            <a:pPr marL="1346200" marR="5080">
              <a:lnSpc>
                <a:spcPct val="146600"/>
              </a:lnSpc>
              <a:spcBef>
                <a:spcPts val="1395"/>
              </a:spcBef>
            </a:pPr>
            <a:r>
              <a:rPr sz="2500" dirty="0">
                <a:solidFill>
                  <a:srgbClr val="2D2F92"/>
                </a:solidFill>
                <a:latin typeface="Century Gothic"/>
                <a:cs typeface="Century Gothic"/>
              </a:rPr>
              <a:t>Prod</a:t>
            </a:r>
            <a:r>
              <a:rPr lang="en-US" sz="2500" dirty="0">
                <a:solidFill>
                  <a:srgbClr val="2D2F92"/>
                </a:solidFill>
                <a:latin typeface="Century Gothic"/>
                <a:cs typeface="Century Gothic"/>
              </a:rPr>
              <a:t>uctivity growth</a:t>
            </a:r>
            <a:r>
              <a:rPr sz="2500" spc="18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spc="-40" dirty="0">
                <a:solidFill>
                  <a:srgbClr val="2D2F92"/>
                </a:solidFill>
                <a:latin typeface="Century Gothic"/>
                <a:cs typeface="Century Gothic"/>
              </a:rPr>
              <a:t>(kg/ha):</a:t>
            </a:r>
            <a:r>
              <a:rPr sz="2500" spc="17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dirty="0">
                <a:solidFill>
                  <a:srgbClr val="2D2F92"/>
                </a:solidFill>
                <a:latin typeface="Century Gothic"/>
                <a:cs typeface="Century Gothic"/>
              </a:rPr>
              <a:t>+</a:t>
            </a:r>
            <a:r>
              <a:rPr sz="2500" b="1" spc="18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spc="180" dirty="0">
                <a:solidFill>
                  <a:srgbClr val="2D2F92"/>
                </a:solidFill>
                <a:latin typeface="Century Gothic"/>
                <a:cs typeface="Century Gothic"/>
              </a:rPr>
              <a:t>44%</a:t>
            </a:r>
            <a:endParaRPr sz="250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55405" y="6827113"/>
            <a:ext cx="7491095" cy="17712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95"/>
              </a:spcBef>
            </a:pPr>
            <a:r>
              <a:rPr lang="en-US" sz="2500" spc="130" dirty="0">
                <a:solidFill>
                  <a:srgbClr val="2D2F92"/>
                </a:solidFill>
                <a:latin typeface="Century Gothic"/>
                <a:cs typeface="Century Gothic"/>
              </a:rPr>
              <a:t>We are on the path to intensive growth utilizing </a:t>
            </a:r>
            <a:r>
              <a:rPr lang="en-US" sz="2500" b="1" spc="130" dirty="0">
                <a:solidFill>
                  <a:srgbClr val="2D2F92"/>
                </a:solidFill>
                <a:latin typeface="Century Gothic"/>
                <a:cs typeface="Century Gothic"/>
              </a:rPr>
              <a:t>ABC technology</a:t>
            </a:r>
            <a:r>
              <a:rPr sz="2500" spc="-2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lang="en-US" sz="2500" spc="-20" dirty="0">
                <a:solidFill>
                  <a:srgbClr val="2D2F92"/>
                </a:solidFill>
                <a:latin typeface="Century Gothic"/>
                <a:cs typeface="Century Gothic"/>
              </a:rPr>
              <a:t>to obtain</a:t>
            </a:r>
            <a:r>
              <a:rPr sz="2500" spc="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spc="195" dirty="0">
                <a:solidFill>
                  <a:srgbClr val="2D2F92"/>
                </a:solidFill>
                <a:latin typeface="Century Gothic"/>
                <a:cs typeface="Century Gothic"/>
              </a:rPr>
              <a:t>3454</a:t>
            </a:r>
            <a:r>
              <a:rPr sz="2500" b="1" spc="6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dirty="0">
                <a:solidFill>
                  <a:srgbClr val="2D2F92"/>
                </a:solidFill>
                <a:latin typeface="Century Gothic"/>
                <a:cs typeface="Century Gothic"/>
              </a:rPr>
              <a:t>kg/ha</a:t>
            </a:r>
            <a:r>
              <a:rPr sz="2500" b="1" spc="-2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lang="en-US" sz="2500" spc="-35" dirty="0">
                <a:solidFill>
                  <a:srgbClr val="2D2F92"/>
                </a:solidFill>
                <a:latin typeface="Century Gothic"/>
                <a:cs typeface="Century Gothic"/>
              </a:rPr>
              <a:t>of soybeans, meeting efficiency and low carbon emission targets.</a:t>
            </a:r>
            <a:r>
              <a:rPr sz="2500" spc="-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endParaRPr sz="25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59784" y="6291071"/>
            <a:ext cx="699770" cy="125095"/>
          </a:xfrm>
          <a:custGeom>
            <a:avLst/>
            <a:gdLst/>
            <a:ahLst/>
            <a:cxnLst/>
            <a:rect l="l" t="t" r="r" b="b"/>
            <a:pathLst>
              <a:path w="699769" h="125095">
                <a:moveTo>
                  <a:pt x="699515" y="0"/>
                </a:moveTo>
                <a:lnTo>
                  <a:pt x="0" y="0"/>
                </a:lnTo>
                <a:lnTo>
                  <a:pt x="0" y="124967"/>
                </a:lnTo>
                <a:lnTo>
                  <a:pt x="699515" y="124967"/>
                </a:lnTo>
                <a:lnTo>
                  <a:pt x="699515" y="0"/>
                </a:lnTo>
                <a:close/>
              </a:path>
            </a:pathLst>
          </a:custGeom>
          <a:solidFill>
            <a:srgbClr val="575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217164"/>
            <a:ext cx="7345680" cy="604113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664590"/>
            <a:ext cx="16256000" cy="1586553"/>
          </a:xfrm>
          <a:prstGeom prst="rect">
            <a:avLst/>
          </a:prstGeom>
        </p:spPr>
        <p:txBody>
          <a:bodyPr vert="horz" wrap="square" lIns="0" tIns="301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lang="en-US" spc="355" dirty="0"/>
              <a:t>SECOND CROP CORN PRODUCTION</a:t>
            </a:r>
            <a:endParaRPr spc="434" dirty="0"/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en-US" sz="3000" b="0" dirty="0">
                <a:latin typeface="Century Gothic"/>
                <a:cs typeface="Century Gothic"/>
              </a:rPr>
              <a:t>Production Exceeds Expansion</a:t>
            </a:r>
            <a:endParaRPr sz="3000" dirty="0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00843" y="4808220"/>
            <a:ext cx="429767" cy="14828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29106" y="9345269"/>
            <a:ext cx="24117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solidFill>
                  <a:srgbClr val="2D2F92"/>
                </a:solidFill>
                <a:latin typeface="Century Gothic"/>
                <a:cs typeface="Century Gothic"/>
              </a:rPr>
              <a:t>Source: SEAGRO/2025</a:t>
            </a:r>
            <a:endParaRPr lang="en-US" sz="18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88998" y="7336663"/>
            <a:ext cx="279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FFFFFF"/>
                </a:solidFill>
                <a:latin typeface="Century Gothic"/>
                <a:cs typeface="Century Gothic"/>
              </a:rPr>
              <a:t>95,6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88998" y="6906894"/>
            <a:ext cx="303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25" dirty="0">
                <a:latin typeface="Century Gothic"/>
                <a:cs typeface="Century Gothic"/>
              </a:rPr>
              <a:t>293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93914" y="7046721"/>
            <a:ext cx="27305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spc="-30" dirty="0">
                <a:solidFill>
                  <a:srgbClr val="FFFFFF"/>
                </a:solidFill>
                <a:latin typeface="Century Gothic"/>
                <a:cs typeface="Century Gothic"/>
              </a:rPr>
              <a:t>381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64881" y="4447158"/>
            <a:ext cx="44259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95" dirty="0">
                <a:latin typeface="Century Gothic"/>
                <a:cs typeface="Century Gothic"/>
              </a:rPr>
              <a:t>2000</a:t>
            </a:r>
            <a:endParaRPr sz="12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32189" y="4024122"/>
            <a:ext cx="5871845" cy="22486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spc="114" dirty="0">
                <a:solidFill>
                  <a:srgbClr val="2D2F92"/>
                </a:solidFill>
                <a:latin typeface="Century Gothic"/>
                <a:cs typeface="Century Gothic"/>
              </a:rPr>
              <a:t>Over the last 10 years</a:t>
            </a:r>
            <a:r>
              <a:rPr sz="2800" spc="-10" dirty="0">
                <a:solidFill>
                  <a:srgbClr val="2D2F92"/>
                </a:solidFill>
                <a:latin typeface="Century Gothic"/>
                <a:cs typeface="Century Gothic"/>
              </a:rPr>
              <a:t>:</a:t>
            </a:r>
            <a:endParaRPr sz="2800" dirty="0">
              <a:latin typeface="Century Gothic"/>
              <a:cs typeface="Century Gothic"/>
            </a:endParaRPr>
          </a:p>
          <a:p>
            <a:pPr marL="1346200" marR="5080">
              <a:lnSpc>
                <a:spcPct val="146600"/>
              </a:lnSpc>
              <a:spcBef>
                <a:spcPts val="1395"/>
              </a:spcBef>
            </a:pPr>
            <a:r>
              <a:rPr lang="en-US" sz="2500" spc="-20" dirty="0">
                <a:solidFill>
                  <a:srgbClr val="2D2F92"/>
                </a:solidFill>
                <a:latin typeface="Century Gothic"/>
                <a:cs typeface="Century Gothic"/>
              </a:rPr>
              <a:t>Planted area</a:t>
            </a:r>
            <a:r>
              <a:rPr sz="2500" spc="-45" dirty="0">
                <a:solidFill>
                  <a:srgbClr val="2D2F92"/>
                </a:solidFill>
                <a:latin typeface="Century Gothic"/>
                <a:cs typeface="Century Gothic"/>
              </a:rPr>
              <a:t>:</a:t>
            </a:r>
            <a:r>
              <a:rPr sz="2500" spc="-8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dirty="0">
                <a:solidFill>
                  <a:srgbClr val="2D2F92"/>
                </a:solidFill>
                <a:latin typeface="Century Gothic"/>
                <a:cs typeface="Century Gothic"/>
              </a:rPr>
              <a:t>+</a:t>
            </a:r>
            <a:r>
              <a:rPr sz="2500" b="1" spc="-6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spc="95" dirty="0">
                <a:solidFill>
                  <a:srgbClr val="2D2F92"/>
                </a:solidFill>
                <a:latin typeface="Century Gothic"/>
                <a:cs typeface="Century Gothic"/>
              </a:rPr>
              <a:t>299% </a:t>
            </a:r>
            <a:r>
              <a:rPr sz="2500" dirty="0">
                <a:solidFill>
                  <a:srgbClr val="2D2F92"/>
                </a:solidFill>
                <a:latin typeface="Century Gothic"/>
                <a:cs typeface="Century Gothic"/>
              </a:rPr>
              <a:t>Produ</a:t>
            </a:r>
            <a:r>
              <a:rPr lang="en-US" sz="2500" dirty="0">
                <a:solidFill>
                  <a:srgbClr val="2D2F92"/>
                </a:solidFill>
                <a:latin typeface="Century Gothic"/>
                <a:cs typeface="Century Gothic"/>
              </a:rPr>
              <a:t>ction</a:t>
            </a:r>
            <a:r>
              <a:rPr sz="2500" dirty="0">
                <a:solidFill>
                  <a:srgbClr val="2D2F92"/>
                </a:solidFill>
                <a:latin typeface="Century Gothic"/>
                <a:cs typeface="Century Gothic"/>
              </a:rPr>
              <a:t>:</a:t>
            </a:r>
            <a:r>
              <a:rPr sz="2500" spc="-1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dirty="0">
                <a:solidFill>
                  <a:srgbClr val="2D2F92"/>
                </a:solidFill>
                <a:latin typeface="Century Gothic"/>
                <a:cs typeface="Century Gothic"/>
              </a:rPr>
              <a:t>+</a:t>
            </a:r>
            <a:r>
              <a:rPr sz="2500" b="1" spc="-6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spc="85" dirty="0">
                <a:solidFill>
                  <a:srgbClr val="2D2F92"/>
                </a:solidFill>
                <a:latin typeface="Century Gothic"/>
                <a:cs typeface="Century Gothic"/>
              </a:rPr>
              <a:t>583% </a:t>
            </a:r>
            <a:r>
              <a:rPr sz="2500" dirty="0">
                <a:solidFill>
                  <a:srgbClr val="2D2F92"/>
                </a:solidFill>
                <a:latin typeface="Century Gothic"/>
                <a:cs typeface="Century Gothic"/>
              </a:rPr>
              <a:t>Produ</a:t>
            </a:r>
            <a:r>
              <a:rPr lang="en-US" sz="2500" dirty="0">
                <a:solidFill>
                  <a:srgbClr val="2D2F92"/>
                </a:solidFill>
                <a:latin typeface="Century Gothic"/>
                <a:cs typeface="Century Gothic"/>
              </a:rPr>
              <a:t>ctivity</a:t>
            </a:r>
            <a:r>
              <a:rPr sz="2500" spc="180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spc="-40" dirty="0">
                <a:solidFill>
                  <a:srgbClr val="2D2F92"/>
                </a:solidFill>
                <a:latin typeface="Century Gothic"/>
                <a:cs typeface="Century Gothic"/>
              </a:rPr>
              <a:t>(kg/ha):</a:t>
            </a:r>
            <a:r>
              <a:rPr sz="2500" spc="17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dirty="0">
                <a:solidFill>
                  <a:srgbClr val="2D2F92"/>
                </a:solidFill>
                <a:latin typeface="Century Gothic"/>
                <a:cs typeface="Century Gothic"/>
              </a:rPr>
              <a:t>+</a:t>
            </a:r>
            <a:r>
              <a:rPr sz="2500" b="1" spc="185" dirty="0">
                <a:solidFill>
                  <a:srgbClr val="2D2F92"/>
                </a:solidFill>
                <a:latin typeface="Century Gothic"/>
                <a:cs typeface="Century Gothic"/>
              </a:rPr>
              <a:t> </a:t>
            </a:r>
            <a:r>
              <a:rPr sz="2500" b="1" spc="-60" dirty="0">
                <a:solidFill>
                  <a:srgbClr val="2D2F92"/>
                </a:solidFill>
                <a:latin typeface="Century Gothic"/>
                <a:cs typeface="Century Gothic"/>
              </a:rPr>
              <a:t>71%</a:t>
            </a:r>
            <a:endParaRPr sz="250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83445" y="7409840"/>
            <a:ext cx="7567295" cy="8777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265" marR="5080" indent="-1346200" algn="ctr">
              <a:lnSpc>
                <a:spcPct val="116399"/>
              </a:lnSpc>
              <a:spcBef>
                <a:spcPts val="100"/>
              </a:spcBef>
            </a:pPr>
            <a:r>
              <a:rPr lang="en-US" sz="2500" b="1" dirty="0">
                <a:solidFill>
                  <a:srgbClr val="2D2F92"/>
                </a:solidFill>
                <a:latin typeface="Century Gothic"/>
                <a:cs typeface="Century Gothic"/>
              </a:rPr>
              <a:t>Production strength lies in technology</a:t>
            </a:r>
            <a:r>
              <a:rPr lang="en-US" sz="2500" dirty="0">
                <a:solidFill>
                  <a:srgbClr val="2D2F92"/>
                </a:solidFill>
                <a:latin typeface="Century Gothic"/>
                <a:cs typeface="Century Gothic"/>
              </a:rPr>
              <a:t>, </a:t>
            </a:r>
          </a:p>
          <a:p>
            <a:pPr marL="1358265" marR="5080" indent="-1346200" algn="ctr">
              <a:lnSpc>
                <a:spcPct val="116399"/>
              </a:lnSpc>
              <a:spcBef>
                <a:spcPts val="100"/>
              </a:spcBef>
            </a:pPr>
            <a:r>
              <a:rPr lang="en-US" sz="2500" dirty="0">
                <a:solidFill>
                  <a:srgbClr val="2D2F92"/>
                </a:solidFill>
                <a:latin typeface="Century Gothic"/>
                <a:cs typeface="Century Gothic"/>
              </a:rPr>
              <a:t>not land expansion.</a:t>
            </a:r>
            <a:endParaRPr sz="25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79adf513-09a8-4850-8ad5-7ab91760ab77">
      <Terms xmlns="http://schemas.microsoft.com/office/infopath/2007/PartnerControls"/>
    </lcf76f155ced4ddcb4097134ff3c332f>
    <TaxCatchAll xmlns="f01af37b-b357-48b0-a576-b64b7e6d7c4b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2601200F3D046825A75DF5A6E819F" ma:contentTypeVersion="19" ma:contentTypeDescription="Create a new document." ma:contentTypeScope="" ma:versionID="b2f1e790521e4f4427236b6901685a88">
  <xsd:schema xmlns:xsd="http://www.w3.org/2001/XMLSchema" xmlns:xs="http://www.w3.org/2001/XMLSchema" xmlns:p="http://schemas.microsoft.com/office/2006/metadata/properties" xmlns:ns1="http://schemas.microsoft.com/sharepoint/v3" xmlns:ns2="79adf513-09a8-4850-8ad5-7ab91760ab77" xmlns:ns3="f01af37b-b357-48b0-a576-b64b7e6d7c4b" targetNamespace="http://schemas.microsoft.com/office/2006/metadata/properties" ma:root="true" ma:fieldsID="80ab535141ff39a39fbdd6af72d9391e" ns1:_="" ns2:_="" ns3:_="">
    <xsd:import namespace="http://schemas.microsoft.com/sharepoint/v3"/>
    <xsd:import namespace="79adf513-09a8-4850-8ad5-7ab91760ab77"/>
    <xsd:import namespace="f01af37b-b357-48b0-a576-b64b7e6d7c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df513-09a8-4850-8ad5-7ab91760ab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5073050-3fd1-4e92-a2b5-a3b9c7057e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1af37b-b357-48b0-a576-b64b7e6d7c4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d36659e-3135-4dd3-8b42-93ada21b5fbd}" ma:internalName="TaxCatchAll" ma:showField="CatchAllData" ma:web="f01af37b-b357-48b0-a576-b64b7e6d7c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47F3D3-6E62-4B86-A7C6-38F9E29B955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9adf513-09a8-4850-8ad5-7ab91760ab77"/>
    <ds:schemaRef ds:uri="f01af37b-b357-48b0-a576-b64b7e6d7c4b"/>
  </ds:schemaRefs>
</ds:datastoreItem>
</file>

<file path=customXml/itemProps2.xml><?xml version="1.0" encoding="utf-8"?>
<ds:datastoreItem xmlns:ds="http://schemas.openxmlformats.org/officeDocument/2006/customXml" ds:itemID="{7A9ACC2D-CDFD-4396-B193-E1E73175B6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9adf513-09a8-4850-8ad5-7ab91760ab77"/>
    <ds:schemaRef ds:uri="f01af37b-b357-48b0-a576-b64b7e6d7c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8885DD-F981-4D6C-8AA0-E3D26EEC89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865</Words>
  <Application>Microsoft Office PowerPoint</Application>
  <PresentationFormat>Custom</PresentationFormat>
  <Paragraphs>128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Office Theme</vt:lpstr>
      <vt:lpstr>PowerPoint Presentation</vt:lpstr>
      <vt:lpstr>Total Area: 27 million ha</vt:lpstr>
      <vt:lpstr>LEGAL OBLIGATION Rural Producer Partnering with Conservation</vt:lpstr>
      <vt:lpstr>PROPERTY CONSERVATION More than a third of property is protected in Tocantins.</vt:lpstr>
      <vt:lpstr>SUSTAINABLE GROWTH Agriculture in consolidated areas</vt:lpstr>
      <vt:lpstr>PowerPoint Presentation</vt:lpstr>
      <vt:lpstr>SOY, CORN, AND CATTLE Crescimento em produtividade e diversidade</vt:lpstr>
      <vt:lpstr>SOY PRODUCTION The Strength of Technology in the Field</vt:lpstr>
      <vt:lpstr>SECOND CROP CORN PRODUCTION Production Exceeds Expansion</vt:lpstr>
      <vt:lpstr>LIVESTOCK PRODUCTION Intensifying Efficient Production </vt:lpstr>
      <vt:lpstr>TRACEABILITY AND GOVERNANCE</vt:lpstr>
      <vt:lpstr>ENERGY TRANSITION Licensing of the Ethanol Agroindustry</vt:lpstr>
      <vt:lpstr>ADDED VALUE OF CORN ETHANOL</vt:lpstr>
      <vt:lpstr>FINAL CONSIDERATIONS</vt:lpstr>
      <vt:lpstr>Obrigada/Thank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Divaldo | Secretário de Estado</dc:title>
  <dc:creator>Cristiane Peres da Silva</dc:creator>
  <cp:lastModifiedBy>Miner, Dillon@ARB</cp:lastModifiedBy>
  <cp:revision>1</cp:revision>
  <dcterms:created xsi:type="dcterms:W3CDTF">2025-11-06T04:13:58Z</dcterms:created>
  <dcterms:modified xsi:type="dcterms:W3CDTF">2025-11-06T06:38:15Z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2025-11-06T00:00:00Z</vt:filetime>
  </property>
  <property fmtid="{D5CDD505-2E9C-101B-9397-08002B2CF9AE}" pid="5" name="Producer">
    <vt:lpwstr>Microsoft® PowerPoint® 2016</vt:lpwstr>
  </property>
  <property fmtid="{D5CDD505-2E9C-101B-9397-08002B2CF9AE}" pid="6" name="ContentTypeId">
    <vt:lpwstr>0x010100FF72601200F3D046825A75DF5A6E819F</vt:lpwstr>
  </property>
  <property fmtid="{D5CDD505-2E9C-101B-9397-08002B2CF9AE}" pid="7" name="MediaServiceImageTags">
    <vt:lpwstr/>
  </property>
</Properties>
</file>